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lvl1pPr defTabSz="457200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57200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57200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57200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57200">
      <a:defRPr sz="2400">
        <a:latin typeface="Times New Roman"/>
        <a:ea typeface="Times New Roman"/>
        <a:cs typeface="Times New Roman"/>
        <a:sym typeface="Times New Roman"/>
      </a:defRPr>
    </a:lvl5pPr>
    <a:lvl6pPr defTabSz="457200">
      <a:defRPr sz="2400">
        <a:latin typeface="Times New Roman"/>
        <a:ea typeface="Times New Roman"/>
        <a:cs typeface="Times New Roman"/>
        <a:sym typeface="Times New Roman"/>
      </a:defRPr>
    </a:lvl6pPr>
    <a:lvl7pPr defTabSz="457200">
      <a:defRPr sz="2400">
        <a:latin typeface="Times New Roman"/>
        <a:ea typeface="Times New Roman"/>
        <a:cs typeface="Times New Roman"/>
        <a:sym typeface="Times New Roman"/>
      </a:defRPr>
    </a:lvl7pPr>
    <a:lvl8pPr defTabSz="457200">
      <a:defRPr sz="2400">
        <a:latin typeface="Times New Roman"/>
        <a:ea typeface="Times New Roman"/>
        <a:cs typeface="Times New Roman"/>
        <a:sym typeface="Times New Roman"/>
      </a:defRPr>
    </a:lvl8pPr>
    <a:lvl9pPr defTabSz="457200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And some versions of the gnu tools, instead of using like “mov -0x4(%rbp)” will show it as “mov 0xFFFFFFFC(%rbp)”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Some more links talking about the differences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http://www.w00w00.org/files/articles/att-vs-intel.txt &lt;- haxors ;)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http://en.wikipedia.org/wiki/X86_assembly_language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http://sig9.com/articles/att-syntax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3413" cy="439229"/>
          </a:xfrm>
          <a:prstGeom prst="rect">
            <a:avLst/>
          </a:prstGeom>
          <a:ln w="12700">
            <a:miter lim="400000"/>
          </a:ln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1371600" y="3886200"/>
            <a:ext cx="6400800" cy="1119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xkovah at gmail</a:t>
            </a:r>
          </a:p>
        </p:txBody>
      </p:sp>
      <p:sp>
        <p:nvSpPr>
          <p:cNvPr id="15" name="Shape 15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-1" y="-936"/>
            <a:ext cx="9144002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18" name="Shape 18"/>
          <p:cNvSpPr/>
          <p:nvPr/>
        </p:nvSpPr>
        <p:spPr>
          <a:xfrm>
            <a:off x="685800" y="1237670"/>
            <a:ext cx="777240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19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hape 20"/>
          <p:cNvSpPr/>
          <p:nvPr/>
        </p:nvSpPr>
        <p:spPr>
          <a:xfrm>
            <a:off x="-9816" y="6484365"/>
            <a:ext cx="7107559" cy="544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Intel vs. AT&amp;T Syntax</a:t>
            </a:r>
          </a:p>
        </p:txBody>
      </p:sp>
      <p:sp>
        <p:nvSpPr>
          <p:cNvPr id="25" name="Shape 25"/>
          <p:cNvSpPr/>
          <p:nvPr/>
        </p:nvSpPr>
        <p:spPr>
          <a:xfrm>
            <a:off x="685800" y="1981200"/>
            <a:ext cx="7772400" cy="3661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Intel: Destination &lt;- Source(s)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Windows. Think algebra or C: y = 2x + 1;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mov   rbp, rsp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add    rsp, 0x14 ; (rsp = rsp + 0x14)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AT&amp;T: Source(s) -&gt; Destination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*nix/GNU. Think elementary school: 1 + 2 = 3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mov  %rsp, %rbp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add   $0x14,%rsp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So registers get a % prefix and immediates get a $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My classes will use Intel syntax except in this section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But it’s important to know both, so you can read documents in either format.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Intel vs AT&amp;T Syntax 2</a:t>
            </a:r>
          </a:p>
        </p:txBody>
      </p:sp>
      <p:sp>
        <p:nvSpPr>
          <p:cNvPr id="28" name="Shape 28"/>
          <p:cNvSpPr/>
          <p:nvPr/>
        </p:nvSpPr>
        <p:spPr>
          <a:xfrm>
            <a:off x="228600" y="1981199"/>
            <a:ext cx="8820498" cy="4576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For instructions which can operate on different sizes, the mnemonic will have an indicator of the size.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1" marL="741362" indent="-284162"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movb - operates on bytes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1" marL="741362" indent="-284162"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mov/movw - operates on word (2 bytes)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1" marL="741362" indent="-284162"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movl - operates on “long” (dword) (4 bytes)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1" marL="741362" indent="-284162"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movq - operates on “quad word” (qword) (8 bytes)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Intel indicates size with things like “mov </a:t>
            </a:r>
            <a:r>
              <a:rPr i="1" sz="2700">
                <a:latin typeface="Arial"/>
                <a:ea typeface="Arial"/>
                <a:cs typeface="Arial"/>
                <a:sym typeface="Arial"/>
              </a:rPr>
              <a:t>dword ptr</a:t>
            </a:r>
            <a:r>
              <a:rPr sz="2700">
                <a:latin typeface="Arial"/>
                <a:ea typeface="Arial"/>
                <a:cs typeface="Arial"/>
                <a:sym typeface="Arial"/>
              </a:rPr>
              <a:t> [rax], but it’s not in the actual mnemonic of the instruction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Will occasionally see things like “movzwl” which is move with zero extend from a word to a long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Intel vs AT&amp;T Syntax 3</a:t>
            </a:r>
          </a:p>
        </p:txBody>
      </p:sp>
      <p:sp>
        <p:nvSpPr>
          <p:cNvPr id="31" name="Shape 31"/>
          <p:cNvSpPr/>
          <p:nvPr/>
        </p:nvSpPr>
        <p:spPr>
          <a:xfrm>
            <a:off x="685800" y="1981200"/>
            <a:ext cx="7772400" cy="4246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 my opinion the hardest-to-read difference is for r/m32 values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For intel it’s expressed as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1" marL="284162" indent="174625">
              <a:lnSpc>
                <a:spcPct val="90000"/>
              </a:lnSpc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[base + index*scale + disp]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For AT&amp;T it’s expressed as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1" marL="284162" indent="174625">
              <a:lnSpc>
                <a:spcPct val="90000"/>
              </a:lnSpc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disp(base, index, scale)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Examples: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1" marL="671909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call   DWORD PTR [rbx+rsi*4-0xe8]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1909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callq   *-0xe8(%rbx,%rsi,4)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284162" indent="174625">
              <a:lnSpc>
                <a:spcPct val="90000"/>
              </a:lnSpc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1909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mov    rax, DWORD PTR [rbp+0x8]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1909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movq    0x8(%rbp), %rax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284162" indent="174625">
              <a:lnSpc>
                <a:spcPct val="90000"/>
              </a:lnSpc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1909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lea    rax, [rbx-0xe8]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1909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leaq    -0xe8(%rbx), %rax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TODO</a:t>
            </a:r>
          </a:p>
        </p:txBody>
      </p:sp>
      <p:sp>
        <p:nvSpPr>
          <p:cNvPr id="36" name="Shape 36"/>
          <p:cNvSpPr/>
          <p:nvPr/>
        </p:nvSpPr>
        <p:spPr>
          <a:xfrm>
            <a:off x="685800" y="1981200"/>
            <a:ext cx="7772400" cy="1605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Create a game that shows two instructions in AT&amp;T syntax and Intel syntax, and asks the students whether they’re the same or not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(The +100/-200 helps mitigate advantage of guessing)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