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6.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5"/>
  </p:notesMasterIdLst>
  <p:sldIdLst>
    <p:sldId id="256" r:id="rId2"/>
    <p:sldId id="283" r:id="rId3"/>
    <p:sldId id="267" r:id="rId4"/>
    <p:sldId id="509" r:id="rId5"/>
    <p:sldId id="260" r:id="rId6"/>
    <p:sldId id="524" r:id="rId7"/>
    <p:sldId id="436" r:id="rId8"/>
    <p:sldId id="496" r:id="rId9"/>
    <p:sldId id="272" r:id="rId10"/>
    <p:sldId id="288" r:id="rId11"/>
    <p:sldId id="504" r:id="rId12"/>
    <p:sldId id="257" r:id="rId13"/>
    <p:sldId id="281" r:id="rId14"/>
    <p:sldId id="271" r:id="rId15"/>
    <p:sldId id="264" r:id="rId16"/>
    <p:sldId id="269" r:id="rId17"/>
    <p:sldId id="261" r:id="rId18"/>
    <p:sldId id="258" r:id="rId19"/>
    <p:sldId id="268" r:id="rId20"/>
    <p:sldId id="280" r:id="rId21"/>
    <p:sldId id="433" r:id="rId22"/>
    <p:sldId id="363" r:id="rId23"/>
    <p:sldId id="394" r:id="rId24"/>
    <p:sldId id="368" r:id="rId25"/>
    <p:sldId id="371" r:id="rId26"/>
    <p:sldId id="303" r:id="rId27"/>
    <p:sldId id="302" r:id="rId28"/>
    <p:sldId id="273" r:id="rId29"/>
    <p:sldId id="495" r:id="rId30"/>
    <p:sldId id="327" r:id="rId31"/>
    <p:sldId id="360" r:id="rId32"/>
    <p:sldId id="275" r:id="rId33"/>
    <p:sldId id="384" r:id="rId34"/>
    <p:sldId id="440" r:id="rId35"/>
    <p:sldId id="441" r:id="rId36"/>
    <p:sldId id="434" r:id="rId37"/>
    <p:sldId id="435" r:id="rId38"/>
    <p:sldId id="296" r:id="rId39"/>
    <p:sldId id="351" r:id="rId40"/>
    <p:sldId id="438" r:id="rId41"/>
    <p:sldId id="308" r:id="rId42"/>
    <p:sldId id="352" r:id="rId43"/>
    <p:sldId id="486" r:id="rId44"/>
    <p:sldId id="309" r:id="rId45"/>
    <p:sldId id="328" r:id="rId46"/>
    <p:sldId id="487" r:id="rId47"/>
    <p:sldId id="494" r:id="rId48"/>
    <p:sldId id="497" r:id="rId49"/>
    <p:sldId id="439" r:id="rId50"/>
    <p:sldId id="291" r:id="rId51"/>
    <p:sldId id="300" r:id="rId52"/>
    <p:sldId id="511" r:id="rId53"/>
    <p:sldId id="322" r:id="rId54"/>
    <p:sldId id="323" r:id="rId55"/>
    <p:sldId id="516" r:id="rId56"/>
    <p:sldId id="489" r:id="rId57"/>
    <p:sldId id="311" r:id="rId58"/>
    <p:sldId id="336" r:id="rId59"/>
    <p:sldId id="337" r:id="rId60"/>
    <p:sldId id="490" r:id="rId61"/>
    <p:sldId id="491" r:id="rId62"/>
    <p:sldId id="443" r:id="rId63"/>
    <p:sldId id="306" r:id="rId64"/>
    <p:sldId id="338" r:id="rId65"/>
    <p:sldId id="361" r:id="rId66"/>
    <p:sldId id="362" r:id="rId67"/>
    <p:sldId id="399" r:id="rId68"/>
    <p:sldId id="312" r:id="rId69"/>
    <p:sldId id="515" r:id="rId70"/>
    <p:sldId id="339" r:id="rId71"/>
    <p:sldId id="317" r:id="rId72"/>
    <p:sldId id="388" r:id="rId73"/>
    <p:sldId id="389" r:id="rId74"/>
    <p:sldId id="400" r:id="rId75"/>
    <p:sldId id="390" r:id="rId76"/>
    <p:sldId id="391" r:id="rId77"/>
    <p:sldId id="392" r:id="rId78"/>
    <p:sldId id="318" r:id="rId79"/>
    <p:sldId id="385" r:id="rId80"/>
    <p:sldId id="386" r:id="rId81"/>
    <p:sldId id="507" r:id="rId82"/>
    <p:sldId id="525" r:id="rId83"/>
    <p:sldId id="429" r:id="rId84"/>
    <p:sldId id="423" r:id="rId85"/>
    <p:sldId id="329" r:id="rId86"/>
    <p:sldId id="330" r:id="rId87"/>
    <p:sldId id="331" r:id="rId88"/>
    <p:sldId id="341" r:id="rId89"/>
    <p:sldId id="376" r:id="rId90"/>
    <p:sldId id="307" r:id="rId91"/>
    <p:sldId id="313" r:id="rId92"/>
    <p:sldId id="315" r:id="rId93"/>
    <p:sldId id="297" r:id="rId94"/>
    <p:sldId id="375" r:id="rId95"/>
    <p:sldId id="379" r:id="rId96"/>
    <p:sldId id="380" r:id="rId97"/>
    <p:sldId id="381" r:id="rId98"/>
    <p:sldId id="378" r:id="rId99"/>
    <p:sldId id="335" r:id="rId100"/>
    <p:sldId id="372" r:id="rId101"/>
    <p:sldId id="377" r:id="rId102"/>
    <p:sldId id="425" r:id="rId103"/>
    <p:sldId id="426" r:id="rId104"/>
    <p:sldId id="493" r:id="rId105"/>
    <p:sldId id="503" r:id="rId106"/>
    <p:sldId id="344" r:id="rId107"/>
    <p:sldId id="299" r:id="rId108"/>
    <p:sldId id="488" r:id="rId109"/>
    <p:sldId id="510" r:id="rId110"/>
    <p:sldId id="289" r:id="rId111"/>
    <p:sldId id="326" r:id="rId112"/>
    <p:sldId id="411" r:id="rId113"/>
    <p:sldId id="358" r:id="rId114"/>
    <p:sldId id="347" r:id="rId115"/>
    <p:sldId id="412" r:id="rId116"/>
    <p:sldId id="413" r:id="rId117"/>
    <p:sldId id="414" r:id="rId118"/>
    <p:sldId id="416" r:id="rId119"/>
    <p:sldId id="417" r:id="rId120"/>
    <p:sldId id="418" r:id="rId121"/>
    <p:sldId id="419" r:id="rId122"/>
    <p:sldId id="276" r:id="rId123"/>
    <p:sldId id="274" r:id="rId124"/>
    <p:sldId id="278" r:id="rId125"/>
    <p:sldId id="287" r:id="rId126"/>
    <p:sldId id="349" r:id="rId127"/>
    <p:sldId id="512" r:id="rId128"/>
    <p:sldId id="298" r:id="rId129"/>
    <p:sldId id="432" r:id="rId130"/>
    <p:sldId id="424" r:id="rId131"/>
    <p:sldId id="505" r:id="rId132"/>
    <p:sldId id="506" r:id="rId133"/>
    <p:sldId id="482" r:id="rId134"/>
    <p:sldId id="481" r:id="rId135"/>
    <p:sldId id="484" r:id="rId136"/>
    <p:sldId id="483" r:id="rId137"/>
    <p:sldId id="492" r:id="rId138"/>
    <p:sldId id="498" r:id="rId139"/>
    <p:sldId id="499" r:id="rId140"/>
    <p:sldId id="284" r:id="rId141"/>
    <p:sldId id="526" r:id="rId142"/>
    <p:sldId id="448" r:id="rId143"/>
    <p:sldId id="520" r:id="rId144"/>
    <p:sldId id="454" r:id="rId145"/>
    <p:sldId id="457" r:id="rId146"/>
    <p:sldId id="470" r:id="rId147"/>
    <p:sldId id="472" r:id="rId148"/>
    <p:sldId id="430" r:id="rId149"/>
    <p:sldId id="401" r:id="rId150"/>
    <p:sldId id="304" r:id="rId151"/>
    <p:sldId id="407" r:id="rId152"/>
    <p:sldId id="450" r:id="rId153"/>
    <p:sldId id="405" r:id="rId154"/>
    <p:sldId id="451" r:id="rId155"/>
    <p:sldId id="467" r:id="rId156"/>
    <p:sldId id="453" r:id="rId157"/>
    <p:sldId id="408" r:id="rId158"/>
    <p:sldId id="452" r:id="rId159"/>
    <p:sldId id="468" r:id="rId160"/>
    <p:sldId id="469" r:id="rId161"/>
    <p:sldId id="334" r:id="rId162"/>
    <p:sldId id="409" r:id="rId163"/>
    <p:sldId id="500" r:id="rId164"/>
    <p:sldId id="513" r:id="rId165"/>
    <p:sldId id="514" r:id="rId166"/>
    <p:sldId id="517" r:id="rId167"/>
    <p:sldId id="460" r:id="rId168"/>
    <p:sldId id="461" r:id="rId169"/>
    <p:sldId id="462" r:id="rId170"/>
    <p:sldId id="473" r:id="rId171"/>
    <p:sldId id="474" r:id="rId172"/>
    <p:sldId id="475" r:id="rId173"/>
    <p:sldId id="478" r:id="rId174"/>
    <p:sldId id="476" r:id="rId175"/>
    <p:sldId id="501" r:id="rId176"/>
    <p:sldId id="502" r:id="rId177"/>
    <p:sldId id="521" r:id="rId178"/>
    <p:sldId id="528" r:id="rId179"/>
    <p:sldId id="420" r:id="rId180"/>
    <p:sldId id="316" r:id="rId181"/>
    <p:sldId id="365" r:id="rId182"/>
    <p:sldId id="366" r:id="rId183"/>
    <p:sldId id="367" r:id="rId184"/>
    <p:sldId id="369" r:id="rId185"/>
    <p:sldId id="382" r:id="rId186"/>
    <p:sldId id="402" r:id="rId187"/>
    <p:sldId id="527" r:id="rId188"/>
    <p:sldId id="431" r:id="rId189"/>
    <p:sldId id="350" r:id="rId190"/>
    <p:sldId id="395" r:id="rId191"/>
    <p:sldId id="396" r:id="rId192"/>
    <p:sldId id="456" r:id="rId193"/>
    <p:sldId id="421" r:id="rId194"/>
    <p:sldId id="466" r:id="rId195"/>
    <p:sldId id="357" r:id="rId196"/>
    <p:sldId id="458" r:id="rId197"/>
    <p:sldId id="355" r:id="rId198"/>
    <p:sldId id="480" r:id="rId199"/>
    <p:sldId id="459" r:id="rId200"/>
    <p:sldId id="518" r:id="rId201"/>
    <p:sldId id="519" r:id="rId202"/>
    <p:sldId id="522" r:id="rId203"/>
    <p:sldId id="370" r:id="rId20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12" autoAdjust="0"/>
    <p:restoredTop sz="82139" autoAdjust="0"/>
  </p:normalViewPr>
  <p:slideViewPr>
    <p:cSldViewPr>
      <p:cViewPr varScale="1">
        <p:scale>
          <a:sx n="93" d="100"/>
          <a:sy n="93" d="100"/>
        </p:scale>
        <p:origin x="-2032" y="-112"/>
      </p:cViewPr>
      <p:guideLst>
        <p:guide orient="horz" pos="2160"/>
        <p:guide pos="2880"/>
      </p:guideLst>
    </p:cSldViewPr>
  </p:slideViewPr>
  <p:notesTextViewPr>
    <p:cViewPr>
      <p:scale>
        <a:sx n="100" d="100"/>
        <a:sy n="100" d="100"/>
      </p:scale>
      <p:origin x="0" y="0"/>
    </p:cViewPr>
  </p:notesTextViewPr>
  <p:notesViewPr>
    <p:cSldViewPr>
      <p:cViewPr varScale="1">
        <p:scale>
          <a:sx n="65" d="100"/>
          <a:sy n="65" d="100"/>
        </p:scale>
        <p:origin x="-811" y="-91"/>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42" Type="http://schemas.openxmlformats.org/officeDocument/2006/relationships/slide" Target="slides/slide141.xml"/><Relationship Id="rId143" Type="http://schemas.openxmlformats.org/officeDocument/2006/relationships/slide" Target="slides/slide142.xml"/><Relationship Id="rId144" Type="http://schemas.openxmlformats.org/officeDocument/2006/relationships/slide" Target="slides/slide143.xml"/><Relationship Id="rId145" Type="http://schemas.openxmlformats.org/officeDocument/2006/relationships/slide" Target="slides/slide144.xml"/><Relationship Id="rId146" Type="http://schemas.openxmlformats.org/officeDocument/2006/relationships/slide" Target="slides/slide145.xml"/><Relationship Id="rId147" Type="http://schemas.openxmlformats.org/officeDocument/2006/relationships/slide" Target="slides/slide146.xml"/><Relationship Id="rId148" Type="http://schemas.openxmlformats.org/officeDocument/2006/relationships/slide" Target="slides/slide147.xml"/><Relationship Id="rId149" Type="http://schemas.openxmlformats.org/officeDocument/2006/relationships/slide" Target="slides/slide148.xml"/><Relationship Id="rId180" Type="http://schemas.openxmlformats.org/officeDocument/2006/relationships/slide" Target="slides/slide179.xml"/><Relationship Id="rId181" Type="http://schemas.openxmlformats.org/officeDocument/2006/relationships/slide" Target="slides/slide180.xml"/><Relationship Id="rId182" Type="http://schemas.openxmlformats.org/officeDocument/2006/relationships/slide" Target="slides/slide181.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83" Type="http://schemas.openxmlformats.org/officeDocument/2006/relationships/slide" Target="slides/slide182.xml"/><Relationship Id="rId184" Type="http://schemas.openxmlformats.org/officeDocument/2006/relationships/slide" Target="slides/slide183.xml"/><Relationship Id="rId185" Type="http://schemas.openxmlformats.org/officeDocument/2006/relationships/slide" Target="slides/slide184.xml"/><Relationship Id="rId186" Type="http://schemas.openxmlformats.org/officeDocument/2006/relationships/slide" Target="slides/slide185.xml"/><Relationship Id="rId187" Type="http://schemas.openxmlformats.org/officeDocument/2006/relationships/slide" Target="slides/slide186.xml"/><Relationship Id="rId188" Type="http://schemas.openxmlformats.org/officeDocument/2006/relationships/slide" Target="slides/slide187.xml"/><Relationship Id="rId189" Type="http://schemas.openxmlformats.org/officeDocument/2006/relationships/slide" Target="slides/slide188.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 Id="rId110" Type="http://schemas.openxmlformats.org/officeDocument/2006/relationships/slide" Target="slides/slide109.xml"/><Relationship Id="rId111" Type="http://schemas.openxmlformats.org/officeDocument/2006/relationships/slide" Target="slides/slide110.xml"/><Relationship Id="rId112" Type="http://schemas.openxmlformats.org/officeDocument/2006/relationships/slide" Target="slides/slide111.xml"/><Relationship Id="rId113" Type="http://schemas.openxmlformats.org/officeDocument/2006/relationships/slide" Target="slides/slide112.xml"/><Relationship Id="rId114" Type="http://schemas.openxmlformats.org/officeDocument/2006/relationships/slide" Target="slides/slide113.xml"/><Relationship Id="rId115" Type="http://schemas.openxmlformats.org/officeDocument/2006/relationships/slide" Target="slides/slide114.xml"/><Relationship Id="rId116" Type="http://schemas.openxmlformats.org/officeDocument/2006/relationships/slide" Target="slides/slide115.xml"/><Relationship Id="rId117" Type="http://schemas.openxmlformats.org/officeDocument/2006/relationships/slide" Target="slides/slide116.xml"/><Relationship Id="rId118" Type="http://schemas.openxmlformats.org/officeDocument/2006/relationships/slide" Target="slides/slide117.xml"/><Relationship Id="rId119" Type="http://schemas.openxmlformats.org/officeDocument/2006/relationships/slide" Target="slides/slide118.xml"/><Relationship Id="rId150" Type="http://schemas.openxmlformats.org/officeDocument/2006/relationships/slide" Target="slides/slide149.xml"/><Relationship Id="rId151" Type="http://schemas.openxmlformats.org/officeDocument/2006/relationships/slide" Target="slides/slide150.xml"/><Relationship Id="rId152" Type="http://schemas.openxmlformats.org/officeDocument/2006/relationships/slide" Target="slides/slide15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53" Type="http://schemas.openxmlformats.org/officeDocument/2006/relationships/slide" Target="slides/slide152.xml"/><Relationship Id="rId154" Type="http://schemas.openxmlformats.org/officeDocument/2006/relationships/slide" Target="slides/slide153.xml"/><Relationship Id="rId155" Type="http://schemas.openxmlformats.org/officeDocument/2006/relationships/slide" Target="slides/slide154.xml"/><Relationship Id="rId156" Type="http://schemas.openxmlformats.org/officeDocument/2006/relationships/slide" Target="slides/slide155.xml"/><Relationship Id="rId157" Type="http://schemas.openxmlformats.org/officeDocument/2006/relationships/slide" Target="slides/slide156.xml"/><Relationship Id="rId158" Type="http://schemas.openxmlformats.org/officeDocument/2006/relationships/slide" Target="slides/slide157.xml"/><Relationship Id="rId159" Type="http://schemas.openxmlformats.org/officeDocument/2006/relationships/slide" Target="slides/slide158.xml"/><Relationship Id="rId190" Type="http://schemas.openxmlformats.org/officeDocument/2006/relationships/slide" Target="slides/slide189.xml"/><Relationship Id="rId191" Type="http://schemas.openxmlformats.org/officeDocument/2006/relationships/slide" Target="slides/slide190.xml"/><Relationship Id="rId192" Type="http://schemas.openxmlformats.org/officeDocument/2006/relationships/slide" Target="slides/slide191.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193" Type="http://schemas.openxmlformats.org/officeDocument/2006/relationships/slide" Target="slides/slide192.xml"/><Relationship Id="rId194" Type="http://schemas.openxmlformats.org/officeDocument/2006/relationships/slide" Target="slides/slide193.xml"/><Relationship Id="rId195" Type="http://schemas.openxmlformats.org/officeDocument/2006/relationships/slide" Target="slides/slide194.xml"/><Relationship Id="rId196" Type="http://schemas.openxmlformats.org/officeDocument/2006/relationships/slide" Target="slides/slide195.xml"/><Relationship Id="rId197" Type="http://schemas.openxmlformats.org/officeDocument/2006/relationships/slide" Target="slides/slide196.xml"/><Relationship Id="rId198" Type="http://schemas.openxmlformats.org/officeDocument/2006/relationships/slide" Target="slides/slide197.xml"/><Relationship Id="rId199" Type="http://schemas.openxmlformats.org/officeDocument/2006/relationships/slide" Target="slides/slide198.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slide" Target="slides/slide92.xml"/><Relationship Id="rId94" Type="http://schemas.openxmlformats.org/officeDocument/2006/relationships/slide" Target="slides/slide93.xml"/><Relationship Id="rId95" Type="http://schemas.openxmlformats.org/officeDocument/2006/relationships/slide" Target="slides/slide94.xml"/><Relationship Id="rId96" Type="http://schemas.openxmlformats.org/officeDocument/2006/relationships/slide" Target="slides/slide95.xml"/><Relationship Id="rId97" Type="http://schemas.openxmlformats.org/officeDocument/2006/relationships/slide" Target="slides/slide96.xml"/><Relationship Id="rId98" Type="http://schemas.openxmlformats.org/officeDocument/2006/relationships/slide" Target="slides/slide97.xml"/><Relationship Id="rId99" Type="http://schemas.openxmlformats.org/officeDocument/2006/relationships/slide" Target="slides/slide98.xml"/><Relationship Id="rId120" Type="http://schemas.openxmlformats.org/officeDocument/2006/relationships/slide" Target="slides/slide119.xml"/><Relationship Id="rId121" Type="http://schemas.openxmlformats.org/officeDocument/2006/relationships/slide" Target="slides/slide120.xml"/><Relationship Id="rId122" Type="http://schemas.openxmlformats.org/officeDocument/2006/relationships/slide" Target="slides/slide121.xml"/><Relationship Id="rId123" Type="http://schemas.openxmlformats.org/officeDocument/2006/relationships/slide" Target="slides/slide122.xml"/><Relationship Id="rId124" Type="http://schemas.openxmlformats.org/officeDocument/2006/relationships/slide" Target="slides/slide123.xml"/><Relationship Id="rId125" Type="http://schemas.openxmlformats.org/officeDocument/2006/relationships/slide" Target="slides/slide124.xml"/><Relationship Id="rId126" Type="http://schemas.openxmlformats.org/officeDocument/2006/relationships/slide" Target="slides/slide125.xml"/><Relationship Id="rId127" Type="http://schemas.openxmlformats.org/officeDocument/2006/relationships/slide" Target="slides/slide126.xml"/><Relationship Id="rId128" Type="http://schemas.openxmlformats.org/officeDocument/2006/relationships/slide" Target="slides/slide127.xml"/><Relationship Id="rId129" Type="http://schemas.openxmlformats.org/officeDocument/2006/relationships/slide" Target="slides/slide128.xml"/><Relationship Id="rId160" Type="http://schemas.openxmlformats.org/officeDocument/2006/relationships/slide" Target="slides/slide159.xml"/><Relationship Id="rId161" Type="http://schemas.openxmlformats.org/officeDocument/2006/relationships/slide" Target="slides/slide160.xml"/><Relationship Id="rId162" Type="http://schemas.openxmlformats.org/officeDocument/2006/relationships/slide" Target="slides/slide16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63" Type="http://schemas.openxmlformats.org/officeDocument/2006/relationships/slide" Target="slides/slide162.xml"/><Relationship Id="rId164" Type="http://schemas.openxmlformats.org/officeDocument/2006/relationships/slide" Target="slides/slide163.xml"/><Relationship Id="rId165" Type="http://schemas.openxmlformats.org/officeDocument/2006/relationships/slide" Target="slides/slide164.xml"/><Relationship Id="rId166" Type="http://schemas.openxmlformats.org/officeDocument/2006/relationships/slide" Target="slides/slide165.xml"/><Relationship Id="rId167" Type="http://schemas.openxmlformats.org/officeDocument/2006/relationships/slide" Target="slides/slide166.xml"/><Relationship Id="rId168" Type="http://schemas.openxmlformats.org/officeDocument/2006/relationships/slide" Target="slides/slide167.xml"/><Relationship Id="rId169" Type="http://schemas.openxmlformats.org/officeDocument/2006/relationships/slide" Target="slides/slide168.xml"/><Relationship Id="rId200" Type="http://schemas.openxmlformats.org/officeDocument/2006/relationships/slide" Target="slides/slide199.xml"/><Relationship Id="rId201" Type="http://schemas.openxmlformats.org/officeDocument/2006/relationships/slide" Target="slides/slide200.xml"/><Relationship Id="rId202" Type="http://schemas.openxmlformats.org/officeDocument/2006/relationships/slide" Target="slides/slide201.xml"/><Relationship Id="rId203" Type="http://schemas.openxmlformats.org/officeDocument/2006/relationships/slide" Target="slides/slide202.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204" Type="http://schemas.openxmlformats.org/officeDocument/2006/relationships/slide" Target="slides/slide203.xml"/><Relationship Id="rId205" Type="http://schemas.openxmlformats.org/officeDocument/2006/relationships/notesMaster" Target="notesMasters/notesMaster1.xml"/><Relationship Id="rId206" Type="http://schemas.openxmlformats.org/officeDocument/2006/relationships/printerSettings" Target="printerSettings/printerSettings1.bin"/><Relationship Id="rId207" Type="http://schemas.openxmlformats.org/officeDocument/2006/relationships/presProps" Target="presProps.xml"/><Relationship Id="rId208" Type="http://schemas.openxmlformats.org/officeDocument/2006/relationships/viewProps" Target="viewProps.xml"/><Relationship Id="rId209" Type="http://schemas.openxmlformats.org/officeDocument/2006/relationships/theme" Target="theme/theme1.xml"/><Relationship Id="rId130" Type="http://schemas.openxmlformats.org/officeDocument/2006/relationships/slide" Target="slides/slide129.xml"/><Relationship Id="rId131" Type="http://schemas.openxmlformats.org/officeDocument/2006/relationships/slide" Target="slides/slide130.xml"/><Relationship Id="rId132" Type="http://schemas.openxmlformats.org/officeDocument/2006/relationships/slide" Target="slides/slide131.xml"/><Relationship Id="rId133" Type="http://schemas.openxmlformats.org/officeDocument/2006/relationships/slide" Target="slides/slide132.xml"/><Relationship Id="rId134" Type="http://schemas.openxmlformats.org/officeDocument/2006/relationships/slide" Target="slides/slide133.xml"/><Relationship Id="rId135" Type="http://schemas.openxmlformats.org/officeDocument/2006/relationships/slide" Target="slides/slide134.xml"/><Relationship Id="rId136" Type="http://schemas.openxmlformats.org/officeDocument/2006/relationships/slide" Target="slides/slide135.xml"/><Relationship Id="rId137" Type="http://schemas.openxmlformats.org/officeDocument/2006/relationships/slide" Target="slides/slide136.xml"/><Relationship Id="rId138" Type="http://schemas.openxmlformats.org/officeDocument/2006/relationships/slide" Target="slides/slide137.xml"/><Relationship Id="rId139" Type="http://schemas.openxmlformats.org/officeDocument/2006/relationships/slide" Target="slides/slide138.xml"/><Relationship Id="rId170" Type="http://schemas.openxmlformats.org/officeDocument/2006/relationships/slide" Target="slides/slide169.xml"/><Relationship Id="rId171" Type="http://schemas.openxmlformats.org/officeDocument/2006/relationships/slide" Target="slides/slide170.xml"/><Relationship Id="rId172" Type="http://schemas.openxmlformats.org/officeDocument/2006/relationships/slide" Target="slides/slide171.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173" Type="http://schemas.openxmlformats.org/officeDocument/2006/relationships/slide" Target="slides/slide172.xml"/><Relationship Id="rId174" Type="http://schemas.openxmlformats.org/officeDocument/2006/relationships/slide" Target="slides/slide173.xml"/><Relationship Id="rId175" Type="http://schemas.openxmlformats.org/officeDocument/2006/relationships/slide" Target="slides/slide174.xml"/><Relationship Id="rId176" Type="http://schemas.openxmlformats.org/officeDocument/2006/relationships/slide" Target="slides/slide175.xml"/><Relationship Id="rId177" Type="http://schemas.openxmlformats.org/officeDocument/2006/relationships/slide" Target="slides/slide176.xml"/><Relationship Id="rId178" Type="http://schemas.openxmlformats.org/officeDocument/2006/relationships/slide" Target="slides/slide177.xml"/><Relationship Id="rId179" Type="http://schemas.openxmlformats.org/officeDocument/2006/relationships/slide" Target="slides/slide178.xml"/><Relationship Id="rId210" Type="http://schemas.openxmlformats.org/officeDocument/2006/relationships/tableStyles" Target="tableStyles.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100" Type="http://schemas.openxmlformats.org/officeDocument/2006/relationships/slide" Target="slides/slide99.xml"/><Relationship Id="rId101" Type="http://schemas.openxmlformats.org/officeDocument/2006/relationships/slide" Target="slides/slide100.xml"/><Relationship Id="rId102" Type="http://schemas.openxmlformats.org/officeDocument/2006/relationships/slide" Target="slides/slide101.xml"/><Relationship Id="rId103" Type="http://schemas.openxmlformats.org/officeDocument/2006/relationships/slide" Target="slides/slide102.xml"/><Relationship Id="rId104" Type="http://schemas.openxmlformats.org/officeDocument/2006/relationships/slide" Target="slides/slide103.xml"/><Relationship Id="rId105" Type="http://schemas.openxmlformats.org/officeDocument/2006/relationships/slide" Target="slides/slide104.xml"/><Relationship Id="rId106" Type="http://schemas.openxmlformats.org/officeDocument/2006/relationships/slide" Target="slides/slide105.xml"/><Relationship Id="rId107" Type="http://schemas.openxmlformats.org/officeDocument/2006/relationships/slide" Target="slides/slide106.xml"/><Relationship Id="rId108" Type="http://schemas.openxmlformats.org/officeDocument/2006/relationships/slide" Target="slides/slide107.xml"/><Relationship Id="rId109" Type="http://schemas.openxmlformats.org/officeDocument/2006/relationships/slide" Target="slides/slide108.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40" Type="http://schemas.openxmlformats.org/officeDocument/2006/relationships/slide" Target="slides/slide139.xml"/><Relationship Id="rId141" Type="http://schemas.openxmlformats.org/officeDocument/2006/relationships/slide" Target="slides/slide140.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B1E00EE-F891-4102-88F1-C9D9D8FF61C0}"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US"/>
        </a:p>
      </dgm:t>
    </dgm:pt>
    <dgm:pt modelId="{1C6C016C-69BA-419D-BC10-8132B2EC48FB}">
      <dgm:prSet phldrT="[Text]">
        <dgm:style>
          <a:lnRef idx="2">
            <a:schemeClr val="accent2">
              <a:shade val="50000"/>
            </a:schemeClr>
          </a:lnRef>
          <a:fillRef idx="1">
            <a:schemeClr val="accent2"/>
          </a:fillRef>
          <a:effectRef idx="0">
            <a:schemeClr val="accent2"/>
          </a:effectRef>
          <a:fontRef idx="minor">
            <a:schemeClr val="lt1"/>
          </a:fontRef>
        </dgm:style>
      </dgm:prSet>
      <dgm:spPr/>
      <dgm:t>
        <a:bodyPr/>
        <a:lstStyle/>
        <a:p>
          <a:r>
            <a:rPr lang="en-US" dirty="0" smtClean="0"/>
            <a:t>Fetch – fetch </a:t>
          </a:r>
          <a:r>
            <a:rPr lang="en-US" u="sng" dirty="0" smtClean="0"/>
            <a:t>next</a:t>
          </a:r>
          <a:r>
            <a:rPr lang="en-US" dirty="0" smtClean="0"/>
            <a:t> instruction from memory</a:t>
          </a:r>
          <a:endParaRPr lang="en-US" dirty="0"/>
        </a:p>
      </dgm:t>
    </dgm:pt>
    <dgm:pt modelId="{07F570D0-AD98-408F-9F06-1707191F703C}" type="parTrans" cxnId="{DEC932CC-9841-468F-8D4C-05A9DE1B623D}">
      <dgm:prSet/>
      <dgm:spPr/>
      <dgm:t>
        <a:bodyPr/>
        <a:lstStyle/>
        <a:p>
          <a:endParaRPr lang="en-US"/>
        </a:p>
      </dgm:t>
    </dgm:pt>
    <dgm:pt modelId="{04712C19-063E-4ADE-A453-097A46501204}" type="sibTrans" cxnId="{DEC932CC-9841-468F-8D4C-05A9DE1B623D}">
      <dgm:prSet>
        <dgm:style>
          <a:lnRef idx="2">
            <a:schemeClr val="accent1"/>
          </a:lnRef>
          <a:fillRef idx="0">
            <a:schemeClr val="accent1"/>
          </a:fillRef>
          <a:effectRef idx="1">
            <a:schemeClr val="accent1"/>
          </a:effectRef>
          <a:fontRef idx="minor">
            <a:schemeClr val="tx1"/>
          </a:fontRef>
        </dgm:style>
      </dgm:prSet>
      <dgm:spPr/>
      <dgm:t>
        <a:bodyPr/>
        <a:lstStyle/>
        <a:p>
          <a:endParaRPr lang="en-US"/>
        </a:p>
      </dgm:t>
    </dgm:pt>
    <dgm:pt modelId="{2243C3E8-DADA-4D42-B274-13ED2F0A3063}">
      <dgm:prSet phldrT="[Text]">
        <dgm:style>
          <a:lnRef idx="2">
            <a:schemeClr val="accent3">
              <a:shade val="50000"/>
            </a:schemeClr>
          </a:lnRef>
          <a:fillRef idx="1">
            <a:schemeClr val="accent3"/>
          </a:fillRef>
          <a:effectRef idx="0">
            <a:schemeClr val="accent3"/>
          </a:effectRef>
          <a:fontRef idx="minor">
            <a:schemeClr val="lt1"/>
          </a:fontRef>
        </dgm:style>
      </dgm:prSet>
      <dgm:spPr/>
      <dgm:t>
        <a:bodyPr/>
        <a:lstStyle/>
        <a:p>
          <a:r>
            <a:rPr lang="en-US" dirty="0" smtClean="0"/>
            <a:t>Execute – execute fetched instruction</a:t>
          </a:r>
          <a:endParaRPr lang="en-US" dirty="0"/>
        </a:p>
      </dgm:t>
    </dgm:pt>
    <dgm:pt modelId="{0B568947-1DEC-4BC7-BC79-5643F3ED334C}" type="parTrans" cxnId="{B875390C-7061-4F22-8D91-4EB461DB8668}">
      <dgm:prSet/>
      <dgm:spPr/>
      <dgm:t>
        <a:bodyPr/>
        <a:lstStyle/>
        <a:p>
          <a:endParaRPr lang="en-US"/>
        </a:p>
      </dgm:t>
    </dgm:pt>
    <dgm:pt modelId="{6C3F4547-9FAE-4FF2-8A3D-1EDD492DDC6D}" type="sibTrans" cxnId="{B875390C-7061-4F22-8D91-4EB461DB8668}">
      <dgm:prSet>
        <dgm:style>
          <a:lnRef idx="2">
            <a:schemeClr val="accent1"/>
          </a:lnRef>
          <a:fillRef idx="0">
            <a:schemeClr val="accent1"/>
          </a:fillRef>
          <a:effectRef idx="1">
            <a:schemeClr val="accent1"/>
          </a:effectRef>
          <a:fontRef idx="minor">
            <a:schemeClr val="tx1"/>
          </a:fontRef>
        </dgm:style>
      </dgm:prSet>
      <dgm:spPr/>
      <dgm:t>
        <a:bodyPr/>
        <a:lstStyle/>
        <a:p>
          <a:endParaRPr lang="en-US"/>
        </a:p>
      </dgm:t>
    </dgm:pt>
    <dgm:pt modelId="{6273A37A-5300-408A-B016-D05713280DFE}">
      <dgm:prSet phldrT="[Text]">
        <dgm:style>
          <a:lnRef idx="2">
            <a:schemeClr val="accent6">
              <a:shade val="50000"/>
            </a:schemeClr>
          </a:lnRef>
          <a:fillRef idx="1">
            <a:schemeClr val="accent6"/>
          </a:fillRef>
          <a:effectRef idx="0">
            <a:schemeClr val="accent6"/>
          </a:effectRef>
          <a:fontRef idx="minor">
            <a:schemeClr val="lt1"/>
          </a:fontRef>
        </dgm:style>
      </dgm:prSet>
      <dgm:spPr/>
      <dgm:t>
        <a:bodyPr/>
        <a:lstStyle/>
        <a:p>
          <a:r>
            <a:rPr lang="en-US" dirty="0" smtClean="0"/>
            <a:t>Decode – decode fetched instruction</a:t>
          </a:r>
          <a:endParaRPr lang="en-US" dirty="0"/>
        </a:p>
      </dgm:t>
    </dgm:pt>
    <dgm:pt modelId="{BEF9B9E7-6418-4AB2-AC27-27EC8E3F15FA}" type="sibTrans" cxnId="{B993BDAC-AC68-4D2E-9F92-6D990C828B90}">
      <dgm:prSet>
        <dgm:style>
          <a:lnRef idx="2">
            <a:schemeClr val="accent1"/>
          </a:lnRef>
          <a:fillRef idx="0">
            <a:schemeClr val="accent1"/>
          </a:fillRef>
          <a:effectRef idx="1">
            <a:schemeClr val="accent1"/>
          </a:effectRef>
          <a:fontRef idx="minor">
            <a:schemeClr val="tx1"/>
          </a:fontRef>
        </dgm:style>
      </dgm:prSet>
      <dgm:spPr/>
      <dgm:t>
        <a:bodyPr/>
        <a:lstStyle/>
        <a:p>
          <a:endParaRPr lang="en-US"/>
        </a:p>
      </dgm:t>
    </dgm:pt>
    <dgm:pt modelId="{5B9BBDA7-DC84-4A96-AA82-8DB817E6C942}" type="parTrans" cxnId="{B993BDAC-AC68-4D2E-9F92-6D990C828B90}">
      <dgm:prSet/>
      <dgm:spPr/>
      <dgm:t>
        <a:bodyPr/>
        <a:lstStyle/>
        <a:p>
          <a:endParaRPr lang="en-US"/>
        </a:p>
      </dgm:t>
    </dgm:pt>
    <dgm:pt modelId="{460E128E-14F8-4724-A371-CF7B0E891AB6}" type="pres">
      <dgm:prSet presAssocID="{4B1E00EE-F891-4102-88F1-C9D9D8FF61C0}" presName="cycle" presStyleCnt="0">
        <dgm:presLayoutVars>
          <dgm:dir/>
          <dgm:resizeHandles val="exact"/>
        </dgm:presLayoutVars>
      </dgm:prSet>
      <dgm:spPr/>
      <dgm:t>
        <a:bodyPr/>
        <a:lstStyle/>
        <a:p>
          <a:endParaRPr lang="en-US"/>
        </a:p>
      </dgm:t>
    </dgm:pt>
    <dgm:pt modelId="{0156AA96-FCBF-4ED3-A0D3-BD691FE83533}" type="pres">
      <dgm:prSet presAssocID="{1C6C016C-69BA-419D-BC10-8132B2EC48FB}" presName="node" presStyleLbl="node1" presStyleIdx="0" presStyleCnt="3">
        <dgm:presLayoutVars>
          <dgm:bulletEnabled val="1"/>
        </dgm:presLayoutVars>
      </dgm:prSet>
      <dgm:spPr/>
      <dgm:t>
        <a:bodyPr/>
        <a:lstStyle/>
        <a:p>
          <a:endParaRPr lang="en-US"/>
        </a:p>
      </dgm:t>
    </dgm:pt>
    <dgm:pt modelId="{DED18D83-536E-4933-8164-D19533872D3F}" type="pres">
      <dgm:prSet presAssocID="{1C6C016C-69BA-419D-BC10-8132B2EC48FB}" presName="spNode" presStyleCnt="0"/>
      <dgm:spPr/>
    </dgm:pt>
    <dgm:pt modelId="{6165E0C6-0F39-4AB3-913B-CB4AB56CAD88}" type="pres">
      <dgm:prSet presAssocID="{04712C19-063E-4ADE-A453-097A46501204}" presName="sibTrans" presStyleLbl="sibTrans1D1" presStyleIdx="0" presStyleCnt="3"/>
      <dgm:spPr/>
      <dgm:t>
        <a:bodyPr/>
        <a:lstStyle/>
        <a:p>
          <a:endParaRPr lang="en-US"/>
        </a:p>
      </dgm:t>
    </dgm:pt>
    <dgm:pt modelId="{AE48373D-1F8A-45B8-B727-1794DA0155E1}" type="pres">
      <dgm:prSet presAssocID="{6273A37A-5300-408A-B016-D05713280DFE}" presName="node" presStyleLbl="node1" presStyleIdx="1" presStyleCnt="3">
        <dgm:presLayoutVars>
          <dgm:bulletEnabled val="1"/>
        </dgm:presLayoutVars>
      </dgm:prSet>
      <dgm:spPr/>
      <dgm:t>
        <a:bodyPr/>
        <a:lstStyle/>
        <a:p>
          <a:endParaRPr lang="en-US"/>
        </a:p>
      </dgm:t>
    </dgm:pt>
    <dgm:pt modelId="{A0A1AE55-5354-4374-BF67-ACAF8CA804D8}" type="pres">
      <dgm:prSet presAssocID="{6273A37A-5300-408A-B016-D05713280DFE}" presName="spNode" presStyleCnt="0"/>
      <dgm:spPr/>
    </dgm:pt>
    <dgm:pt modelId="{B18B3F35-BC8B-45E5-BC07-660A494AC694}" type="pres">
      <dgm:prSet presAssocID="{BEF9B9E7-6418-4AB2-AC27-27EC8E3F15FA}" presName="sibTrans" presStyleLbl="sibTrans1D1" presStyleIdx="1" presStyleCnt="3"/>
      <dgm:spPr/>
      <dgm:t>
        <a:bodyPr/>
        <a:lstStyle/>
        <a:p>
          <a:endParaRPr lang="en-US"/>
        </a:p>
      </dgm:t>
    </dgm:pt>
    <dgm:pt modelId="{5D81F49C-1EB5-43E3-895D-DBEF65706BBC}" type="pres">
      <dgm:prSet presAssocID="{2243C3E8-DADA-4D42-B274-13ED2F0A3063}" presName="node" presStyleLbl="node1" presStyleIdx="2" presStyleCnt="3">
        <dgm:presLayoutVars>
          <dgm:bulletEnabled val="1"/>
        </dgm:presLayoutVars>
      </dgm:prSet>
      <dgm:spPr/>
      <dgm:t>
        <a:bodyPr/>
        <a:lstStyle/>
        <a:p>
          <a:endParaRPr lang="en-US"/>
        </a:p>
      </dgm:t>
    </dgm:pt>
    <dgm:pt modelId="{258DCAA4-C7F2-4DC6-87FF-D5A5F746079E}" type="pres">
      <dgm:prSet presAssocID="{2243C3E8-DADA-4D42-B274-13ED2F0A3063}" presName="spNode" presStyleCnt="0"/>
      <dgm:spPr/>
    </dgm:pt>
    <dgm:pt modelId="{F6E57698-4950-4AE6-8F2E-3B1C4E41A7AF}" type="pres">
      <dgm:prSet presAssocID="{6C3F4547-9FAE-4FF2-8A3D-1EDD492DDC6D}" presName="sibTrans" presStyleLbl="sibTrans1D1" presStyleIdx="2" presStyleCnt="3"/>
      <dgm:spPr/>
      <dgm:t>
        <a:bodyPr/>
        <a:lstStyle/>
        <a:p>
          <a:endParaRPr lang="en-US"/>
        </a:p>
      </dgm:t>
    </dgm:pt>
  </dgm:ptLst>
  <dgm:cxnLst>
    <dgm:cxn modelId="{D5B4F15E-E75D-4519-8339-5C9671CF115A}" type="presOf" srcId="{BEF9B9E7-6418-4AB2-AC27-27EC8E3F15FA}" destId="{B18B3F35-BC8B-45E5-BC07-660A494AC694}" srcOrd="0" destOrd="0" presId="urn:microsoft.com/office/officeart/2005/8/layout/cycle5"/>
    <dgm:cxn modelId="{E366F1AF-2576-4424-B691-C2F4B24BD088}" type="presOf" srcId="{6273A37A-5300-408A-B016-D05713280DFE}" destId="{AE48373D-1F8A-45B8-B727-1794DA0155E1}" srcOrd="0" destOrd="0" presId="urn:microsoft.com/office/officeart/2005/8/layout/cycle5"/>
    <dgm:cxn modelId="{B875390C-7061-4F22-8D91-4EB461DB8668}" srcId="{4B1E00EE-F891-4102-88F1-C9D9D8FF61C0}" destId="{2243C3E8-DADA-4D42-B274-13ED2F0A3063}" srcOrd="2" destOrd="0" parTransId="{0B568947-1DEC-4BC7-BC79-5643F3ED334C}" sibTransId="{6C3F4547-9FAE-4FF2-8A3D-1EDD492DDC6D}"/>
    <dgm:cxn modelId="{BA58778D-E27C-4FB4-A3E3-32D42B186ACA}" type="presOf" srcId="{4B1E00EE-F891-4102-88F1-C9D9D8FF61C0}" destId="{460E128E-14F8-4724-A371-CF7B0E891AB6}" srcOrd="0" destOrd="0" presId="urn:microsoft.com/office/officeart/2005/8/layout/cycle5"/>
    <dgm:cxn modelId="{2E9C32A3-2A72-491B-A85D-84F1EFEB2E85}" type="presOf" srcId="{1C6C016C-69BA-419D-BC10-8132B2EC48FB}" destId="{0156AA96-FCBF-4ED3-A0D3-BD691FE83533}" srcOrd="0" destOrd="0" presId="urn:microsoft.com/office/officeart/2005/8/layout/cycle5"/>
    <dgm:cxn modelId="{B993BDAC-AC68-4D2E-9F92-6D990C828B90}" srcId="{4B1E00EE-F891-4102-88F1-C9D9D8FF61C0}" destId="{6273A37A-5300-408A-B016-D05713280DFE}" srcOrd="1" destOrd="0" parTransId="{5B9BBDA7-DC84-4A96-AA82-8DB817E6C942}" sibTransId="{BEF9B9E7-6418-4AB2-AC27-27EC8E3F15FA}"/>
    <dgm:cxn modelId="{81EDFAB6-0B7D-4EE6-BB6B-FAD0E54EF664}" type="presOf" srcId="{6C3F4547-9FAE-4FF2-8A3D-1EDD492DDC6D}" destId="{F6E57698-4950-4AE6-8F2E-3B1C4E41A7AF}" srcOrd="0" destOrd="0" presId="urn:microsoft.com/office/officeart/2005/8/layout/cycle5"/>
    <dgm:cxn modelId="{7E8C06E9-04CB-468C-9482-805563F77E7E}" type="presOf" srcId="{2243C3E8-DADA-4D42-B274-13ED2F0A3063}" destId="{5D81F49C-1EB5-43E3-895D-DBEF65706BBC}" srcOrd="0" destOrd="0" presId="urn:microsoft.com/office/officeart/2005/8/layout/cycle5"/>
    <dgm:cxn modelId="{65678054-BA73-460A-A683-86E96C29E6D7}" type="presOf" srcId="{04712C19-063E-4ADE-A453-097A46501204}" destId="{6165E0C6-0F39-4AB3-913B-CB4AB56CAD88}" srcOrd="0" destOrd="0" presId="urn:microsoft.com/office/officeart/2005/8/layout/cycle5"/>
    <dgm:cxn modelId="{DEC932CC-9841-468F-8D4C-05A9DE1B623D}" srcId="{4B1E00EE-F891-4102-88F1-C9D9D8FF61C0}" destId="{1C6C016C-69BA-419D-BC10-8132B2EC48FB}" srcOrd="0" destOrd="0" parTransId="{07F570D0-AD98-408F-9F06-1707191F703C}" sibTransId="{04712C19-063E-4ADE-A453-097A46501204}"/>
    <dgm:cxn modelId="{1822FAF9-CB0E-49F5-BB93-1A7F36055D3C}" type="presParOf" srcId="{460E128E-14F8-4724-A371-CF7B0E891AB6}" destId="{0156AA96-FCBF-4ED3-A0D3-BD691FE83533}" srcOrd="0" destOrd="0" presId="urn:microsoft.com/office/officeart/2005/8/layout/cycle5"/>
    <dgm:cxn modelId="{CE3E1728-DC36-48B6-B7E7-AB0D60E5574B}" type="presParOf" srcId="{460E128E-14F8-4724-A371-CF7B0E891AB6}" destId="{DED18D83-536E-4933-8164-D19533872D3F}" srcOrd="1" destOrd="0" presId="urn:microsoft.com/office/officeart/2005/8/layout/cycle5"/>
    <dgm:cxn modelId="{C8B07DAF-C3C8-4347-A8E9-571BBF1337EB}" type="presParOf" srcId="{460E128E-14F8-4724-A371-CF7B0E891AB6}" destId="{6165E0C6-0F39-4AB3-913B-CB4AB56CAD88}" srcOrd="2" destOrd="0" presId="urn:microsoft.com/office/officeart/2005/8/layout/cycle5"/>
    <dgm:cxn modelId="{CF6F48A3-814C-4E63-B96B-25AF6A3B1EF3}" type="presParOf" srcId="{460E128E-14F8-4724-A371-CF7B0E891AB6}" destId="{AE48373D-1F8A-45B8-B727-1794DA0155E1}" srcOrd="3" destOrd="0" presId="urn:microsoft.com/office/officeart/2005/8/layout/cycle5"/>
    <dgm:cxn modelId="{612E94E0-6715-4A6C-8929-54D8F3DDF425}" type="presParOf" srcId="{460E128E-14F8-4724-A371-CF7B0E891AB6}" destId="{A0A1AE55-5354-4374-BF67-ACAF8CA804D8}" srcOrd="4" destOrd="0" presId="urn:microsoft.com/office/officeart/2005/8/layout/cycle5"/>
    <dgm:cxn modelId="{1B78C3C7-CECF-4E0E-8AB9-5188AEAFF4A5}" type="presParOf" srcId="{460E128E-14F8-4724-A371-CF7B0E891AB6}" destId="{B18B3F35-BC8B-45E5-BC07-660A494AC694}" srcOrd="5" destOrd="0" presId="urn:microsoft.com/office/officeart/2005/8/layout/cycle5"/>
    <dgm:cxn modelId="{34A8E3C5-9C34-4989-8782-ACEAD3333296}" type="presParOf" srcId="{460E128E-14F8-4724-A371-CF7B0E891AB6}" destId="{5D81F49C-1EB5-43E3-895D-DBEF65706BBC}" srcOrd="6" destOrd="0" presId="urn:microsoft.com/office/officeart/2005/8/layout/cycle5"/>
    <dgm:cxn modelId="{F866C0FC-5425-44C6-91F2-CC346F638B28}" type="presParOf" srcId="{460E128E-14F8-4724-A371-CF7B0E891AB6}" destId="{258DCAA4-C7F2-4DC6-87FF-D5A5F746079E}" srcOrd="7" destOrd="0" presId="urn:microsoft.com/office/officeart/2005/8/layout/cycle5"/>
    <dgm:cxn modelId="{E2BF970D-30ED-43A6-B403-B65DABC22421}" type="presParOf" srcId="{460E128E-14F8-4724-A371-CF7B0E891AB6}" destId="{F6E57698-4950-4AE6-8F2E-3B1C4E41A7AF}" srcOrd="8"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B1E00EE-F891-4102-88F1-C9D9D8FF61C0}"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US"/>
        </a:p>
      </dgm:t>
    </dgm:pt>
    <dgm:pt modelId="{1C6C016C-69BA-419D-BC10-8132B2EC48FB}">
      <dgm:prSet phldrT="[Text]">
        <dgm:style>
          <a:lnRef idx="2">
            <a:schemeClr val="accent2">
              <a:shade val="50000"/>
            </a:schemeClr>
          </a:lnRef>
          <a:fillRef idx="1">
            <a:schemeClr val="accent2"/>
          </a:fillRef>
          <a:effectRef idx="0">
            <a:schemeClr val="accent2"/>
          </a:effectRef>
          <a:fontRef idx="minor">
            <a:schemeClr val="lt1"/>
          </a:fontRef>
        </dgm:style>
      </dgm:prSet>
      <dgm:spPr/>
      <dgm:t>
        <a:bodyPr/>
        <a:lstStyle/>
        <a:p>
          <a:r>
            <a:rPr lang="en-US" dirty="0" smtClean="0"/>
            <a:t>Fetch – fetch </a:t>
          </a:r>
          <a:r>
            <a:rPr lang="en-US" u="sng" dirty="0" smtClean="0"/>
            <a:t>next</a:t>
          </a:r>
          <a:r>
            <a:rPr lang="en-US" dirty="0" smtClean="0"/>
            <a:t> instruction from memory</a:t>
          </a:r>
          <a:endParaRPr lang="en-US" dirty="0"/>
        </a:p>
      </dgm:t>
    </dgm:pt>
    <dgm:pt modelId="{07F570D0-AD98-408F-9F06-1707191F703C}" type="parTrans" cxnId="{DEC932CC-9841-468F-8D4C-05A9DE1B623D}">
      <dgm:prSet/>
      <dgm:spPr/>
      <dgm:t>
        <a:bodyPr/>
        <a:lstStyle/>
        <a:p>
          <a:endParaRPr lang="en-US"/>
        </a:p>
      </dgm:t>
    </dgm:pt>
    <dgm:pt modelId="{04712C19-063E-4ADE-A453-097A46501204}" type="sibTrans" cxnId="{DEC932CC-9841-468F-8D4C-05A9DE1B623D}">
      <dgm:prSet>
        <dgm:style>
          <a:lnRef idx="2">
            <a:schemeClr val="accent1"/>
          </a:lnRef>
          <a:fillRef idx="0">
            <a:schemeClr val="accent1"/>
          </a:fillRef>
          <a:effectRef idx="1">
            <a:schemeClr val="accent1"/>
          </a:effectRef>
          <a:fontRef idx="minor">
            <a:schemeClr val="tx1"/>
          </a:fontRef>
        </dgm:style>
      </dgm:prSet>
      <dgm:spPr/>
      <dgm:t>
        <a:bodyPr/>
        <a:lstStyle/>
        <a:p>
          <a:endParaRPr lang="en-US"/>
        </a:p>
      </dgm:t>
    </dgm:pt>
    <dgm:pt modelId="{2243C3E8-DADA-4D42-B274-13ED2F0A3063}">
      <dgm:prSet phldrT="[Text]">
        <dgm:style>
          <a:lnRef idx="2">
            <a:schemeClr val="accent3">
              <a:shade val="50000"/>
            </a:schemeClr>
          </a:lnRef>
          <a:fillRef idx="1">
            <a:schemeClr val="accent3"/>
          </a:fillRef>
          <a:effectRef idx="0">
            <a:schemeClr val="accent3"/>
          </a:effectRef>
          <a:fontRef idx="minor">
            <a:schemeClr val="lt1"/>
          </a:fontRef>
        </dgm:style>
      </dgm:prSet>
      <dgm:spPr/>
      <dgm:t>
        <a:bodyPr/>
        <a:lstStyle/>
        <a:p>
          <a:r>
            <a:rPr lang="en-US" dirty="0" smtClean="0"/>
            <a:t>Execute – execute fetched instruction</a:t>
          </a:r>
          <a:endParaRPr lang="en-US" dirty="0"/>
        </a:p>
      </dgm:t>
    </dgm:pt>
    <dgm:pt modelId="{0B568947-1DEC-4BC7-BC79-5643F3ED334C}" type="parTrans" cxnId="{B875390C-7061-4F22-8D91-4EB461DB8668}">
      <dgm:prSet/>
      <dgm:spPr/>
      <dgm:t>
        <a:bodyPr/>
        <a:lstStyle/>
        <a:p>
          <a:endParaRPr lang="en-US"/>
        </a:p>
      </dgm:t>
    </dgm:pt>
    <dgm:pt modelId="{6C3F4547-9FAE-4FF2-8A3D-1EDD492DDC6D}" type="sibTrans" cxnId="{B875390C-7061-4F22-8D91-4EB461DB8668}">
      <dgm:prSet>
        <dgm:style>
          <a:lnRef idx="2">
            <a:schemeClr val="accent1"/>
          </a:lnRef>
          <a:fillRef idx="0">
            <a:schemeClr val="accent1"/>
          </a:fillRef>
          <a:effectRef idx="1">
            <a:schemeClr val="accent1"/>
          </a:effectRef>
          <a:fontRef idx="minor">
            <a:schemeClr val="tx1"/>
          </a:fontRef>
        </dgm:style>
      </dgm:prSet>
      <dgm:spPr/>
      <dgm:t>
        <a:bodyPr/>
        <a:lstStyle/>
        <a:p>
          <a:endParaRPr lang="en-US"/>
        </a:p>
      </dgm:t>
    </dgm:pt>
    <dgm:pt modelId="{6273A37A-5300-408A-B016-D05713280DFE}">
      <dgm:prSet phldrT="[Text]">
        <dgm:style>
          <a:lnRef idx="2">
            <a:schemeClr val="accent6">
              <a:shade val="50000"/>
            </a:schemeClr>
          </a:lnRef>
          <a:fillRef idx="1">
            <a:schemeClr val="accent6"/>
          </a:fillRef>
          <a:effectRef idx="0">
            <a:schemeClr val="accent6"/>
          </a:effectRef>
          <a:fontRef idx="minor">
            <a:schemeClr val="lt1"/>
          </a:fontRef>
        </dgm:style>
      </dgm:prSet>
      <dgm:spPr/>
      <dgm:t>
        <a:bodyPr/>
        <a:lstStyle/>
        <a:p>
          <a:r>
            <a:rPr lang="en-US" dirty="0" smtClean="0"/>
            <a:t>Decode – decode fetched instruction</a:t>
          </a:r>
          <a:endParaRPr lang="en-US" dirty="0"/>
        </a:p>
      </dgm:t>
    </dgm:pt>
    <dgm:pt modelId="{BEF9B9E7-6418-4AB2-AC27-27EC8E3F15FA}" type="sibTrans" cxnId="{B993BDAC-AC68-4D2E-9F92-6D990C828B90}">
      <dgm:prSet>
        <dgm:style>
          <a:lnRef idx="2">
            <a:schemeClr val="accent1"/>
          </a:lnRef>
          <a:fillRef idx="0">
            <a:schemeClr val="accent1"/>
          </a:fillRef>
          <a:effectRef idx="1">
            <a:schemeClr val="accent1"/>
          </a:effectRef>
          <a:fontRef idx="minor">
            <a:schemeClr val="tx1"/>
          </a:fontRef>
        </dgm:style>
      </dgm:prSet>
      <dgm:spPr/>
      <dgm:t>
        <a:bodyPr/>
        <a:lstStyle/>
        <a:p>
          <a:endParaRPr lang="en-US"/>
        </a:p>
      </dgm:t>
    </dgm:pt>
    <dgm:pt modelId="{5B9BBDA7-DC84-4A96-AA82-8DB817E6C942}" type="parTrans" cxnId="{B993BDAC-AC68-4D2E-9F92-6D990C828B90}">
      <dgm:prSet/>
      <dgm:spPr/>
      <dgm:t>
        <a:bodyPr/>
        <a:lstStyle/>
        <a:p>
          <a:endParaRPr lang="en-US"/>
        </a:p>
      </dgm:t>
    </dgm:pt>
    <dgm:pt modelId="{460E128E-14F8-4724-A371-CF7B0E891AB6}" type="pres">
      <dgm:prSet presAssocID="{4B1E00EE-F891-4102-88F1-C9D9D8FF61C0}" presName="cycle" presStyleCnt="0">
        <dgm:presLayoutVars>
          <dgm:dir/>
          <dgm:resizeHandles val="exact"/>
        </dgm:presLayoutVars>
      </dgm:prSet>
      <dgm:spPr/>
      <dgm:t>
        <a:bodyPr/>
        <a:lstStyle/>
        <a:p>
          <a:endParaRPr lang="en-US"/>
        </a:p>
      </dgm:t>
    </dgm:pt>
    <dgm:pt modelId="{0156AA96-FCBF-4ED3-A0D3-BD691FE83533}" type="pres">
      <dgm:prSet presAssocID="{1C6C016C-69BA-419D-BC10-8132B2EC48FB}" presName="node" presStyleLbl="node1" presStyleIdx="0" presStyleCnt="3">
        <dgm:presLayoutVars>
          <dgm:bulletEnabled val="1"/>
        </dgm:presLayoutVars>
      </dgm:prSet>
      <dgm:spPr/>
      <dgm:t>
        <a:bodyPr/>
        <a:lstStyle/>
        <a:p>
          <a:endParaRPr lang="en-US"/>
        </a:p>
      </dgm:t>
    </dgm:pt>
    <dgm:pt modelId="{DED18D83-536E-4933-8164-D19533872D3F}" type="pres">
      <dgm:prSet presAssocID="{1C6C016C-69BA-419D-BC10-8132B2EC48FB}" presName="spNode" presStyleCnt="0"/>
      <dgm:spPr/>
    </dgm:pt>
    <dgm:pt modelId="{6165E0C6-0F39-4AB3-913B-CB4AB56CAD88}" type="pres">
      <dgm:prSet presAssocID="{04712C19-063E-4ADE-A453-097A46501204}" presName="sibTrans" presStyleLbl="sibTrans1D1" presStyleIdx="0" presStyleCnt="3"/>
      <dgm:spPr/>
      <dgm:t>
        <a:bodyPr/>
        <a:lstStyle/>
        <a:p>
          <a:endParaRPr lang="en-US"/>
        </a:p>
      </dgm:t>
    </dgm:pt>
    <dgm:pt modelId="{AE48373D-1F8A-45B8-B727-1794DA0155E1}" type="pres">
      <dgm:prSet presAssocID="{6273A37A-5300-408A-B016-D05713280DFE}" presName="node" presStyleLbl="node1" presStyleIdx="1" presStyleCnt="3">
        <dgm:presLayoutVars>
          <dgm:bulletEnabled val="1"/>
        </dgm:presLayoutVars>
      </dgm:prSet>
      <dgm:spPr/>
      <dgm:t>
        <a:bodyPr/>
        <a:lstStyle/>
        <a:p>
          <a:endParaRPr lang="en-US"/>
        </a:p>
      </dgm:t>
    </dgm:pt>
    <dgm:pt modelId="{A0A1AE55-5354-4374-BF67-ACAF8CA804D8}" type="pres">
      <dgm:prSet presAssocID="{6273A37A-5300-408A-B016-D05713280DFE}" presName="spNode" presStyleCnt="0"/>
      <dgm:spPr/>
    </dgm:pt>
    <dgm:pt modelId="{B18B3F35-BC8B-45E5-BC07-660A494AC694}" type="pres">
      <dgm:prSet presAssocID="{BEF9B9E7-6418-4AB2-AC27-27EC8E3F15FA}" presName="sibTrans" presStyleLbl="sibTrans1D1" presStyleIdx="1" presStyleCnt="3"/>
      <dgm:spPr/>
      <dgm:t>
        <a:bodyPr/>
        <a:lstStyle/>
        <a:p>
          <a:endParaRPr lang="en-US"/>
        </a:p>
      </dgm:t>
    </dgm:pt>
    <dgm:pt modelId="{5D81F49C-1EB5-43E3-895D-DBEF65706BBC}" type="pres">
      <dgm:prSet presAssocID="{2243C3E8-DADA-4D42-B274-13ED2F0A3063}" presName="node" presStyleLbl="node1" presStyleIdx="2" presStyleCnt="3">
        <dgm:presLayoutVars>
          <dgm:bulletEnabled val="1"/>
        </dgm:presLayoutVars>
      </dgm:prSet>
      <dgm:spPr/>
      <dgm:t>
        <a:bodyPr/>
        <a:lstStyle/>
        <a:p>
          <a:endParaRPr lang="en-US"/>
        </a:p>
      </dgm:t>
    </dgm:pt>
    <dgm:pt modelId="{258DCAA4-C7F2-4DC6-87FF-D5A5F746079E}" type="pres">
      <dgm:prSet presAssocID="{2243C3E8-DADA-4D42-B274-13ED2F0A3063}" presName="spNode" presStyleCnt="0"/>
      <dgm:spPr/>
    </dgm:pt>
    <dgm:pt modelId="{F6E57698-4950-4AE6-8F2E-3B1C4E41A7AF}" type="pres">
      <dgm:prSet presAssocID="{6C3F4547-9FAE-4FF2-8A3D-1EDD492DDC6D}" presName="sibTrans" presStyleLbl="sibTrans1D1" presStyleIdx="2" presStyleCnt="3"/>
      <dgm:spPr/>
      <dgm:t>
        <a:bodyPr/>
        <a:lstStyle/>
        <a:p>
          <a:endParaRPr lang="en-US"/>
        </a:p>
      </dgm:t>
    </dgm:pt>
  </dgm:ptLst>
  <dgm:cxnLst>
    <dgm:cxn modelId="{2A1F6706-EF2C-4E36-BD2F-B84DB5A36B64}" type="presOf" srcId="{1C6C016C-69BA-419D-BC10-8132B2EC48FB}" destId="{0156AA96-FCBF-4ED3-A0D3-BD691FE83533}" srcOrd="0" destOrd="0" presId="urn:microsoft.com/office/officeart/2005/8/layout/cycle5"/>
    <dgm:cxn modelId="{B875390C-7061-4F22-8D91-4EB461DB8668}" srcId="{4B1E00EE-F891-4102-88F1-C9D9D8FF61C0}" destId="{2243C3E8-DADA-4D42-B274-13ED2F0A3063}" srcOrd="2" destOrd="0" parTransId="{0B568947-1DEC-4BC7-BC79-5643F3ED334C}" sibTransId="{6C3F4547-9FAE-4FF2-8A3D-1EDD492DDC6D}"/>
    <dgm:cxn modelId="{88B376DE-67E1-406C-AB88-22B19B77C7A1}" type="presOf" srcId="{6C3F4547-9FAE-4FF2-8A3D-1EDD492DDC6D}" destId="{F6E57698-4950-4AE6-8F2E-3B1C4E41A7AF}" srcOrd="0" destOrd="0" presId="urn:microsoft.com/office/officeart/2005/8/layout/cycle5"/>
    <dgm:cxn modelId="{EC6EDA9F-EDDC-48D4-AF2C-79C6336A7391}" type="presOf" srcId="{6273A37A-5300-408A-B016-D05713280DFE}" destId="{AE48373D-1F8A-45B8-B727-1794DA0155E1}" srcOrd="0" destOrd="0" presId="urn:microsoft.com/office/officeart/2005/8/layout/cycle5"/>
    <dgm:cxn modelId="{3AF40F8D-EA2A-4896-84E2-2E6F0EC1F396}" type="presOf" srcId="{4B1E00EE-F891-4102-88F1-C9D9D8FF61C0}" destId="{460E128E-14F8-4724-A371-CF7B0E891AB6}" srcOrd="0" destOrd="0" presId="urn:microsoft.com/office/officeart/2005/8/layout/cycle5"/>
    <dgm:cxn modelId="{B993BDAC-AC68-4D2E-9F92-6D990C828B90}" srcId="{4B1E00EE-F891-4102-88F1-C9D9D8FF61C0}" destId="{6273A37A-5300-408A-B016-D05713280DFE}" srcOrd="1" destOrd="0" parTransId="{5B9BBDA7-DC84-4A96-AA82-8DB817E6C942}" sibTransId="{BEF9B9E7-6418-4AB2-AC27-27EC8E3F15FA}"/>
    <dgm:cxn modelId="{A65C3C61-FFE0-434C-A06B-6B22052F778F}" type="presOf" srcId="{04712C19-063E-4ADE-A453-097A46501204}" destId="{6165E0C6-0F39-4AB3-913B-CB4AB56CAD88}" srcOrd="0" destOrd="0" presId="urn:microsoft.com/office/officeart/2005/8/layout/cycle5"/>
    <dgm:cxn modelId="{DEC932CC-9841-468F-8D4C-05A9DE1B623D}" srcId="{4B1E00EE-F891-4102-88F1-C9D9D8FF61C0}" destId="{1C6C016C-69BA-419D-BC10-8132B2EC48FB}" srcOrd="0" destOrd="0" parTransId="{07F570D0-AD98-408F-9F06-1707191F703C}" sibTransId="{04712C19-063E-4ADE-A453-097A46501204}"/>
    <dgm:cxn modelId="{73BF11E3-59AD-4DC4-A66B-71F4C8D07791}" type="presOf" srcId="{2243C3E8-DADA-4D42-B274-13ED2F0A3063}" destId="{5D81F49C-1EB5-43E3-895D-DBEF65706BBC}" srcOrd="0" destOrd="0" presId="urn:microsoft.com/office/officeart/2005/8/layout/cycle5"/>
    <dgm:cxn modelId="{DD427E27-53F3-47A7-9159-9B261C0A3949}" type="presOf" srcId="{BEF9B9E7-6418-4AB2-AC27-27EC8E3F15FA}" destId="{B18B3F35-BC8B-45E5-BC07-660A494AC694}" srcOrd="0" destOrd="0" presId="urn:microsoft.com/office/officeart/2005/8/layout/cycle5"/>
    <dgm:cxn modelId="{14C39A58-A062-4B50-B750-D37E830F8A90}" type="presParOf" srcId="{460E128E-14F8-4724-A371-CF7B0E891AB6}" destId="{0156AA96-FCBF-4ED3-A0D3-BD691FE83533}" srcOrd="0" destOrd="0" presId="urn:microsoft.com/office/officeart/2005/8/layout/cycle5"/>
    <dgm:cxn modelId="{53D6ADAF-0E4B-407C-8D06-1043B132037E}" type="presParOf" srcId="{460E128E-14F8-4724-A371-CF7B0E891AB6}" destId="{DED18D83-536E-4933-8164-D19533872D3F}" srcOrd="1" destOrd="0" presId="urn:microsoft.com/office/officeart/2005/8/layout/cycle5"/>
    <dgm:cxn modelId="{4B7F1B7E-9558-459F-B39C-25FDC33905EC}" type="presParOf" srcId="{460E128E-14F8-4724-A371-CF7B0E891AB6}" destId="{6165E0C6-0F39-4AB3-913B-CB4AB56CAD88}" srcOrd="2" destOrd="0" presId="urn:microsoft.com/office/officeart/2005/8/layout/cycle5"/>
    <dgm:cxn modelId="{30266382-B91F-44D7-AE53-B16AE9CDD669}" type="presParOf" srcId="{460E128E-14F8-4724-A371-CF7B0E891AB6}" destId="{AE48373D-1F8A-45B8-B727-1794DA0155E1}" srcOrd="3" destOrd="0" presId="urn:microsoft.com/office/officeart/2005/8/layout/cycle5"/>
    <dgm:cxn modelId="{75557133-2E23-4671-9DC3-1AA8DFC032BD}" type="presParOf" srcId="{460E128E-14F8-4724-A371-CF7B0E891AB6}" destId="{A0A1AE55-5354-4374-BF67-ACAF8CA804D8}" srcOrd="4" destOrd="0" presId="urn:microsoft.com/office/officeart/2005/8/layout/cycle5"/>
    <dgm:cxn modelId="{578B74E8-7F1B-41AD-9956-9841B0AD29ED}" type="presParOf" srcId="{460E128E-14F8-4724-A371-CF7B0E891AB6}" destId="{B18B3F35-BC8B-45E5-BC07-660A494AC694}" srcOrd="5" destOrd="0" presId="urn:microsoft.com/office/officeart/2005/8/layout/cycle5"/>
    <dgm:cxn modelId="{97D684DC-BA4E-4D33-AD46-39DF6CE31DBF}" type="presParOf" srcId="{460E128E-14F8-4724-A371-CF7B0E891AB6}" destId="{5D81F49C-1EB5-43E3-895D-DBEF65706BBC}" srcOrd="6" destOrd="0" presId="urn:microsoft.com/office/officeart/2005/8/layout/cycle5"/>
    <dgm:cxn modelId="{E2169D01-2AD1-43AB-A738-CA8BEA12DD01}" type="presParOf" srcId="{460E128E-14F8-4724-A371-CF7B0E891AB6}" destId="{258DCAA4-C7F2-4DC6-87FF-D5A5F746079E}" srcOrd="7" destOrd="0" presId="urn:microsoft.com/office/officeart/2005/8/layout/cycle5"/>
    <dgm:cxn modelId="{8BC224CF-30C3-4743-94BC-1D81DA008CB6}" type="presParOf" srcId="{460E128E-14F8-4724-A371-CF7B0E891AB6}" destId="{F6E57698-4950-4AE6-8F2E-3B1C4E41A7AF}" srcOrd="8"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7312B8F-4188-41AA-B79D-D83CBBAAC12B}" type="doc">
      <dgm:prSet loTypeId="urn:microsoft.com/office/officeart/2005/8/layout/hProcess7#1" loCatId="process" qsTypeId="urn:microsoft.com/office/officeart/2005/8/quickstyle/simple4" qsCatId="simple" csTypeId="urn:microsoft.com/office/officeart/2005/8/colors/accent2_4" csCatId="accent2" phldr="1"/>
      <dgm:spPr/>
      <dgm:t>
        <a:bodyPr/>
        <a:lstStyle/>
        <a:p>
          <a:endParaRPr lang="en-US"/>
        </a:p>
      </dgm:t>
    </dgm:pt>
    <dgm:pt modelId="{7F154DDC-FB3A-4B96-AF47-7E3F4A4AF207}">
      <dgm:prSet phldrT="[Text]"/>
      <dgm:spPr/>
      <dgm:t>
        <a:bodyPr/>
        <a:lstStyle/>
        <a:p>
          <a:r>
            <a:rPr lang="en-US" dirty="0" smtClean="0"/>
            <a:t> 31</a:t>
          </a:r>
          <a:endParaRPr lang="en-US" dirty="0"/>
        </a:p>
      </dgm:t>
    </dgm:pt>
    <dgm:pt modelId="{AFF49E11-074B-4705-871F-3A68B6003B36}" type="parTrans" cxnId="{8DC38DF7-EE72-4ED1-B5FB-0DE48982A12D}">
      <dgm:prSet/>
      <dgm:spPr/>
      <dgm:t>
        <a:bodyPr/>
        <a:lstStyle/>
        <a:p>
          <a:endParaRPr lang="en-US"/>
        </a:p>
      </dgm:t>
    </dgm:pt>
    <dgm:pt modelId="{65A54691-ED8A-4EBD-ABFC-AD01895F369C}" type="sibTrans" cxnId="{8DC38DF7-EE72-4ED1-B5FB-0DE48982A12D}">
      <dgm:prSet/>
      <dgm:spPr/>
      <dgm:t>
        <a:bodyPr/>
        <a:lstStyle/>
        <a:p>
          <a:endParaRPr lang="en-US"/>
        </a:p>
      </dgm:t>
    </dgm:pt>
    <dgm:pt modelId="{5804B17A-EC7A-44BC-9A19-F3A5746B360A}">
      <dgm:prSet phldrT="[Text]"/>
      <dgm:spPr/>
      <dgm:t>
        <a:bodyPr/>
        <a:lstStyle/>
        <a:p>
          <a:pPr algn="ctr"/>
          <a:r>
            <a:rPr lang="en-US" dirty="0" smtClean="0"/>
            <a:t>N</a:t>
          </a:r>
          <a:endParaRPr lang="en-US" dirty="0"/>
        </a:p>
      </dgm:t>
    </dgm:pt>
    <dgm:pt modelId="{0B852689-C070-4599-8B08-F0A8244DDAA4}" type="parTrans" cxnId="{4A4D4B12-3BE9-449B-83AE-CB45F65861D5}">
      <dgm:prSet/>
      <dgm:spPr/>
      <dgm:t>
        <a:bodyPr/>
        <a:lstStyle/>
        <a:p>
          <a:endParaRPr lang="en-US"/>
        </a:p>
      </dgm:t>
    </dgm:pt>
    <dgm:pt modelId="{07D3D05A-5883-4ACD-B9C2-CE1193024A96}" type="sibTrans" cxnId="{4A4D4B12-3BE9-449B-83AE-CB45F65861D5}">
      <dgm:prSet/>
      <dgm:spPr/>
      <dgm:t>
        <a:bodyPr/>
        <a:lstStyle/>
        <a:p>
          <a:endParaRPr lang="en-US"/>
        </a:p>
      </dgm:t>
    </dgm:pt>
    <dgm:pt modelId="{63B8A06C-4E8C-4300-8FD8-D150624A6929}">
      <dgm:prSet phldrT="[Text]"/>
      <dgm:spPr/>
      <dgm:t>
        <a:bodyPr/>
        <a:lstStyle/>
        <a:p>
          <a:r>
            <a:rPr lang="en-US" dirty="0" smtClean="0"/>
            <a:t> 30</a:t>
          </a:r>
          <a:endParaRPr lang="en-US" dirty="0"/>
        </a:p>
      </dgm:t>
    </dgm:pt>
    <dgm:pt modelId="{7454F3B0-4DB3-47D2-8F08-3A0AF49FE0E6}" type="parTrans" cxnId="{A477FE4C-875C-442D-9D85-FB567A034292}">
      <dgm:prSet/>
      <dgm:spPr/>
      <dgm:t>
        <a:bodyPr/>
        <a:lstStyle/>
        <a:p>
          <a:endParaRPr lang="en-US"/>
        </a:p>
      </dgm:t>
    </dgm:pt>
    <dgm:pt modelId="{A235CCCB-A187-49E6-9C9B-3E2866FB619D}" type="sibTrans" cxnId="{A477FE4C-875C-442D-9D85-FB567A034292}">
      <dgm:prSet/>
      <dgm:spPr/>
      <dgm:t>
        <a:bodyPr/>
        <a:lstStyle/>
        <a:p>
          <a:endParaRPr lang="en-US"/>
        </a:p>
      </dgm:t>
    </dgm:pt>
    <dgm:pt modelId="{07DC1612-5E74-42B3-A7EF-5B3EF4B93BC7}">
      <dgm:prSet phldrT="[Text]"/>
      <dgm:spPr/>
      <dgm:t>
        <a:bodyPr/>
        <a:lstStyle/>
        <a:p>
          <a:pPr algn="ctr"/>
          <a:r>
            <a:rPr lang="en-US" dirty="0" smtClean="0"/>
            <a:t>Z</a:t>
          </a:r>
          <a:endParaRPr lang="en-US" dirty="0"/>
        </a:p>
      </dgm:t>
    </dgm:pt>
    <dgm:pt modelId="{090FA38F-9B33-4B65-9F96-AE320709EE4D}" type="parTrans" cxnId="{8583A90E-8EA2-4765-B0D9-820A7C169A63}">
      <dgm:prSet/>
      <dgm:spPr/>
      <dgm:t>
        <a:bodyPr/>
        <a:lstStyle/>
        <a:p>
          <a:endParaRPr lang="en-US"/>
        </a:p>
      </dgm:t>
    </dgm:pt>
    <dgm:pt modelId="{F846C880-EAEE-4D47-BE4D-9358C0ADB584}" type="sibTrans" cxnId="{8583A90E-8EA2-4765-B0D9-820A7C169A63}">
      <dgm:prSet/>
      <dgm:spPr/>
      <dgm:t>
        <a:bodyPr/>
        <a:lstStyle/>
        <a:p>
          <a:endParaRPr lang="en-US"/>
        </a:p>
      </dgm:t>
    </dgm:pt>
    <dgm:pt modelId="{42C76456-488C-4918-A86B-66807A2AD264}">
      <dgm:prSet phldrT="[Text]"/>
      <dgm:spPr/>
      <dgm:t>
        <a:bodyPr/>
        <a:lstStyle/>
        <a:p>
          <a:r>
            <a:rPr lang="en-US" dirty="0" smtClean="0"/>
            <a:t> 29</a:t>
          </a:r>
          <a:endParaRPr lang="en-US" dirty="0"/>
        </a:p>
      </dgm:t>
    </dgm:pt>
    <dgm:pt modelId="{FD1B541A-507A-4D4A-874B-CCC0633E5B44}" type="parTrans" cxnId="{5C8194F7-EE55-4E69-BDE7-C4517A7306D7}">
      <dgm:prSet/>
      <dgm:spPr/>
      <dgm:t>
        <a:bodyPr/>
        <a:lstStyle/>
        <a:p>
          <a:endParaRPr lang="en-US"/>
        </a:p>
      </dgm:t>
    </dgm:pt>
    <dgm:pt modelId="{B92D69B5-59A3-4CF2-9987-1C930CED1003}" type="sibTrans" cxnId="{5C8194F7-EE55-4E69-BDE7-C4517A7306D7}">
      <dgm:prSet/>
      <dgm:spPr/>
      <dgm:t>
        <a:bodyPr/>
        <a:lstStyle/>
        <a:p>
          <a:endParaRPr lang="en-US"/>
        </a:p>
      </dgm:t>
    </dgm:pt>
    <dgm:pt modelId="{7759C6E8-680E-4F91-840D-FC8C7BCA75CE}">
      <dgm:prSet phldrT="[Text]"/>
      <dgm:spPr/>
      <dgm:t>
        <a:bodyPr/>
        <a:lstStyle/>
        <a:p>
          <a:pPr algn="ctr"/>
          <a:r>
            <a:rPr lang="en-US" dirty="0" smtClean="0"/>
            <a:t>C</a:t>
          </a:r>
          <a:endParaRPr lang="en-US" dirty="0"/>
        </a:p>
      </dgm:t>
    </dgm:pt>
    <dgm:pt modelId="{36B7B7A0-8FCF-4705-AE48-04D45CF0584A}" type="parTrans" cxnId="{AFDD334B-E7AC-4D82-BFD5-B7E352A366D3}">
      <dgm:prSet/>
      <dgm:spPr/>
      <dgm:t>
        <a:bodyPr/>
        <a:lstStyle/>
        <a:p>
          <a:endParaRPr lang="en-US"/>
        </a:p>
      </dgm:t>
    </dgm:pt>
    <dgm:pt modelId="{FE1A716A-C469-4E98-9F5E-127A7E476CB8}" type="sibTrans" cxnId="{AFDD334B-E7AC-4D82-BFD5-B7E352A366D3}">
      <dgm:prSet/>
      <dgm:spPr/>
      <dgm:t>
        <a:bodyPr/>
        <a:lstStyle/>
        <a:p>
          <a:endParaRPr lang="en-US"/>
        </a:p>
      </dgm:t>
    </dgm:pt>
    <dgm:pt modelId="{2EAC59DF-D7F1-4B76-B714-0B8A78363053}">
      <dgm:prSet phldrT="[Text]"/>
      <dgm:spPr/>
      <dgm:t>
        <a:bodyPr/>
        <a:lstStyle/>
        <a:p>
          <a:r>
            <a:rPr lang="en-US" dirty="0" smtClean="0"/>
            <a:t>27</a:t>
          </a:r>
          <a:endParaRPr lang="en-US" dirty="0"/>
        </a:p>
      </dgm:t>
    </dgm:pt>
    <dgm:pt modelId="{F0FAB891-3D51-4966-B0A7-41F6745936CC}" type="parTrans" cxnId="{8B0667E6-DB8F-4505-98D3-DAC536CDBBF2}">
      <dgm:prSet/>
      <dgm:spPr/>
      <dgm:t>
        <a:bodyPr/>
        <a:lstStyle/>
        <a:p>
          <a:endParaRPr lang="en-US"/>
        </a:p>
      </dgm:t>
    </dgm:pt>
    <dgm:pt modelId="{5CDAE3FD-2656-4FB8-8D10-EEA227D6E12D}" type="sibTrans" cxnId="{8B0667E6-DB8F-4505-98D3-DAC536CDBBF2}">
      <dgm:prSet/>
      <dgm:spPr/>
      <dgm:t>
        <a:bodyPr/>
        <a:lstStyle/>
        <a:p>
          <a:endParaRPr lang="en-US"/>
        </a:p>
      </dgm:t>
    </dgm:pt>
    <dgm:pt modelId="{A0304CF0-AE2D-42BC-AF0C-F037A10949A6}">
      <dgm:prSet phldrT="[Text]"/>
      <dgm:spPr/>
      <dgm:t>
        <a:bodyPr/>
        <a:lstStyle/>
        <a:p>
          <a:r>
            <a:rPr lang="en-US" dirty="0" smtClean="0"/>
            <a:t>28</a:t>
          </a:r>
          <a:endParaRPr lang="en-US" dirty="0"/>
        </a:p>
      </dgm:t>
    </dgm:pt>
    <dgm:pt modelId="{A9AE637D-E52F-446E-B2EB-267798A23CF9}" type="parTrans" cxnId="{41EC44BA-FD8C-44B5-8514-9191EAA7F7A9}">
      <dgm:prSet/>
      <dgm:spPr/>
      <dgm:t>
        <a:bodyPr/>
        <a:lstStyle/>
        <a:p>
          <a:endParaRPr lang="en-US"/>
        </a:p>
      </dgm:t>
    </dgm:pt>
    <dgm:pt modelId="{929CF259-2062-4584-9973-03EF0A1F8C6B}" type="sibTrans" cxnId="{41EC44BA-FD8C-44B5-8514-9191EAA7F7A9}">
      <dgm:prSet/>
      <dgm:spPr/>
      <dgm:t>
        <a:bodyPr/>
        <a:lstStyle/>
        <a:p>
          <a:endParaRPr lang="en-US"/>
        </a:p>
      </dgm:t>
    </dgm:pt>
    <dgm:pt modelId="{99DEFFE8-D5EC-4866-B222-9FA9EBF72CC6}">
      <dgm:prSet phldrT="[Text]"/>
      <dgm:spPr/>
      <dgm:t>
        <a:bodyPr/>
        <a:lstStyle/>
        <a:p>
          <a:r>
            <a:rPr lang="en-US" dirty="0" smtClean="0"/>
            <a:t>1</a:t>
          </a:r>
          <a:endParaRPr lang="en-US" dirty="0"/>
        </a:p>
      </dgm:t>
    </dgm:pt>
    <dgm:pt modelId="{E31F8B78-354F-498B-B8D4-AC6C869D4E69}" type="parTrans" cxnId="{D7927278-97A3-42DE-A19F-ACF7B15F561B}">
      <dgm:prSet/>
      <dgm:spPr/>
      <dgm:t>
        <a:bodyPr/>
        <a:lstStyle/>
        <a:p>
          <a:endParaRPr lang="en-US"/>
        </a:p>
      </dgm:t>
    </dgm:pt>
    <dgm:pt modelId="{06E303CC-8B50-44E8-A169-46A40E35D5E4}" type="sibTrans" cxnId="{D7927278-97A3-42DE-A19F-ACF7B15F561B}">
      <dgm:prSet/>
      <dgm:spPr/>
      <dgm:t>
        <a:bodyPr/>
        <a:lstStyle/>
        <a:p>
          <a:endParaRPr lang="en-US"/>
        </a:p>
      </dgm:t>
    </dgm:pt>
    <dgm:pt modelId="{365571DC-E8F5-4FF1-903C-C10278C501ED}">
      <dgm:prSet phldrT="[Text]"/>
      <dgm:spPr/>
      <dgm:t>
        <a:bodyPr/>
        <a:lstStyle/>
        <a:p>
          <a:r>
            <a:rPr lang="en-US" dirty="0" smtClean="0"/>
            <a:t>26</a:t>
          </a:r>
          <a:endParaRPr lang="en-US" dirty="0"/>
        </a:p>
      </dgm:t>
    </dgm:pt>
    <dgm:pt modelId="{8A5E1A7A-1F3C-4387-98C0-5845E94A34A5}" type="parTrans" cxnId="{FB15E894-AF11-467B-B15C-0CE32179EAA3}">
      <dgm:prSet/>
      <dgm:spPr/>
      <dgm:t>
        <a:bodyPr/>
        <a:lstStyle/>
        <a:p>
          <a:endParaRPr lang="en-US"/>
        </a:p>
      </dgm:t>
    </dgm:pt>
    <dgm:pt modelId="{F2FFC930-DEEF-4E31-9944-37BE3427197B}" type="sibTrans" cxnId="{FB15E894-AF11-467B-B15C-0CE32179EAA3}">
      <dgm:prSet/>
      <dgm:spPr/>
      <dgm:t>
        <a:bodyPr/>
        <a:lstStyle/>
        <a:p>
          <a:endParaRPr lang="en-US"/>
        </a:p>
      </dgm:t>
    </dgm:pt>
    <dgm:pt modelId="{9DB92C20-F6B2-42CF-8AB3-70D0340703E7}">
      <dgm:prSet phldrT="[Text]"/>
      <dgm:spPr/>
      <dgm:t>
        <a:bodyPr/>
        <a:lstStyle/>
        <a:p>
          <a:r>
            <a:rPr lang="en-US" dirty="0" smtClean="0"/>
            <a:t>25</a:t>
          </a:r>
          <a:endParaRPr lang="en-US" dirty="0"/>
        </a:p>
      </dgm:t>
    </dgm:pt>
    <dgm:pt modelId="{267CC092-4DEE-49A3-973E-6863EE372080}" type="parTrans" cxnId="{8A436ECB-66FE-4237-BEED-39B26083F4AF}">
      <dgm:prSet/>
      <dgm:spPr/>
      <dgm:t>
        <a:bodyPr/>
        <a:lstStyle/>
        <a:p>
          <a:endParaRPr lang="en-US"/>
        </a:p>
      </dgm:t>
    </dgm:pt>
    <dgm:pt modelId="{0A44799C-51CC-434C-806B-D1096674EE5A}" type="sibTrans" cxnId="{8A436ECB-66FE-4237-BEED-39B26083F4AF}">
      <dgm:prSet/>
      <dgm:spPr/>
      <dgm:t>
        <a:bodyPr/>
        <a:lstStyle/>
        <a:p>
          <a:endParaRPr lang="en-US"/>
        </a:p>
      </dgm:t>
    </dgm:pt>
    <dgm:pt modelId="{8BD24667-0C95-4D8E-BD6D-22CAE2668642}">
      <dgm:prSet phldrT="[Text]"/>
      <dgm:spPr/>
      <dgm:t>
        <a:bodyPr/>
        <a:lstStyle/>
        <a:p>
          <a:r>
            <a:rPr lang="en-US" dirty="0" smtClean="0"/>
            <a:t>24</a:t>
          </a:r>
          <a:endParaRPr lang="en-US" dirty="0"/>
        </a:p>
      </dgm:t>
    </dgm:pt>
    <dgm:pt modelId="{5E45E4FA-FEA7-4167-AA5B-E67361A967FB}" type="parTrans" cxnId="{CEB8E80D-E3CA-4C18-A2F6-5054C137FFF6}">
      <dgm:prSet/>
      <dgm:spPr/>
      <dgm:t>
        <a:bodyPr/>
        <a:lstStyle/>
        <a:p>
          <a:endParaRPr lang="en-US"/>
        </a:p>
      </dgm:t>
    </dgm:pt>
    <dgm:pt modelId="{0631DF2F-955B-4C29-8DC7-0A0A83F3D6F5}" type="sibTrans" cxnId="{CEB8E80D-E3CA-4C18-A2F6-5054C137FFF6}">
      <dgm:prSet/>
      <dgm:spPr/>
      <dgm:t>
        <a:bodyPr/>
        <a:lstStyle/>
        <a:p>
          <a:endParaRPr lang="en-US"/>
        </a:p>
      </dgm:t>
    </dgm:pt>
    <dgm:pt modelId="{EA2F7F4B-754A-4F5C-9622-3F04BBF7157A}">
      <dgm:prSet phldrT="[Text]"/>
      <dgm:spPr/>
      <dgm:t>
        <a:bodyPr/>
        <a:lstStyle/>
        <a:p>
          <a:r>
            <a:rPr lang="en-US" dirty="0" smtClean="0"/>
            <a:t>23</a:t>
          </a:r>
          <a:endParaRPr lang="en-US" dirty="0"/>
        </a:p>
      </dgm:t>
    </dgm:pt>
    <dgm:pt modelId="{F6A48BAD-7D34-49EC-ABF6-B19F753B68C2}" type="parTrans" cxnId="{759CA693-2A75-490F-9CBF-0532245AFC41}">
      <dgm:prSet/>
      <dgm:spPr/>
      <dgm:t>
        <a:bodyPr/>
        <a:lstStyle/>
        <a:p>
          <a:endParaRPr lang="en-US"/>
        </a:p>
      </dgm:t>
    </dgm:pt>
    <dgm:pt modelId="{584B0A77-D66E-4C74-B4E3-DC5EF1D7A348}" type="sibTrans" cxnId="{759CA693-2A75-490F-9CBF-0532245AFC41}">
      <dgm:prSet/>
      <dgm:spPr/>
      <dgm:t>
        <a:bodyPr/>
        <a:lstStyle/>
        <a:p>
          <a:endParaRPr lang="en-US"/>
        </a:p>
      </dgm:t>
    </dgm:pt>
    <dgm:pt modelId="{378B5309-DF29-48B7-B958-9395197EE92C}">
      <dgm:prSet phldrT="[Text]"/>
      <dgm:spPr/>
      <dgm:t>
        <a:bodyPr/>
        <a:lstStyle/>
        <a:p>
          <a:r>
            <a:rPr lang="en-US" dirty="0" smtClean="0"/>
            <a:t>22</a:t>
          </a:r>
          <a:endParaRPr lang="en-US" dirty="0"/>
        </a:p>
      </dgm:t>
    </dgm:pt>
    <dgm:pt modelId="{A0BC1FDF-7ECB-4E75-9EAC-1A15642813F9}" type="parTrans" cxnId="{15002F56-1C73-4D4A-B9CF-95F38E772F20}">
      <dgm:prSet/>
      <dgm:spPr/>
      <dgm:t>
        <a:bodyPr/>
        <a:lstStyle/>
        <a:p>
          <a:endParaRPr lang="en-US"/>
        </a:p>
      </dgm:t>
    </dgm:pt>
    <dgm:pt modelId="{7B659422-7C08-4786-B0BB-879C5375C60B}" type="sibTrans" cxnId="{15002F56-1C73-4D4A-B9CF-95F38E772F20}">
      <dgm:prSet/>
      <dgm:spPr/>
      <dgm:t>
        <a:bodyPr/>
        <a:lstStyle/>
        <a:p>
          <a:endParaRPr lang="en-US"/>
        </a:p>
      </dgm:t>
    </dgm:pt>
    <dgm:pt modelId="{08515D3E-21AD-49F7-AC81-8B22028117A4}">
      <dgm:prSet phldrT="[Text]"/>
      <dgm:spPr/>
      <dgm:t>
        <a:bodyPr/>
        <a:lstStyle/>
        <a:p>
          <a:r>
            <a:rPr lang="en-US" dirty="0" smtClean="0"/>
            <a:t>21</a:t>
          </a:r>
          <a:endParaRPr lang="en-US" dirty="0"/>
        </a:p>
      </dgm:t>
    </dgm:pt>
    <dgm:pt modelId="{943470DB-D1DF-4EF1-A45B-011E03EEBDD5}" type="parTrans" cxnId="{759BC13D-05CA-4FDD-92FA-B62267C99852}">
      <dgm:prSet/>
      <dgm:spPr/>
      <dgm:t>
        <a:bodyPr/>
        <a:lstStyle/>
        <a:p>
          <a:endParaRPr lang="en-US"/>
        </a:p>
      </dgm:t>
    </dgm:pt>
    <dgm:pt modelId="{B58CB94A-888E-4260-89FD-602E298FFB92}" type="sibTrans" cxnId="{759BC13D-05CA-4FDD-92FA-B62267C99852}">
      <dgm:prSet/>
      <dgm:spPr/>
      <dgm:t>
        <a:bodyPr/>
        <a:lstStyle/>
        <a:p>
          <a:endParaRPr lang="en-US"/>
        </a:p>
      </dgm:t>
    </dgm:pt>
    <dgm:pt modelId="{6DFBC10F-331E-45B9-9EE7-A8806D68623B}">
      <dgm:prSet phldrT="[Text]"/>
      <dgm:spPr/>
      <dgm:t>
        <a:bodyPr/>
        <a:lstStyle/>
        <a:p>
          <a:r>
            <a:rPr lang="en-US" dirty="0" smtClean="0"/>
            <a:t>20</a:t>
          </a:r>
          <a:endParaRPr lang="en-US" dirty="0"/>
        </a:p>
      </dgm:t>
    </dgm:pt>
    <dgm:pt modelId="{6DB88E50-4C65-41F9-B15F-777EBA11217B}" type="parTrans" cxnId="{FD618C62-AB20-4151-BD0E-59B559217B5D}">
      <dgm:prSet/>
      <dgm:spPr/>
      <dgm:t>
        <a:bodyPr/>
        <a:lstStyle/>
        <a:p>
          <a:endParaRPr lang="en-US"/>
        </a:p>
      </dgm:t>
    </dgm:pt>
    <dgm:pt modelId="{C552004C-7875-4B42-B43F-F67CBA669A91}" type="sibTrans" cxnId="{FD618C62-AB20-4151-BD0E-59B559217B5D}">
      <dgm:prSet/>
      <dgm:spPr/>
      <dgm:t>
        <a:bodyPr/>
        <a:lstStyle/>
        <a:p>
          <a:endParaRPr lang="en-US"/>
        </a:p>
      </dgm:t>
    </dgm:pt>
    <dgm:pt modelId="{748A9B9F-A833-4C86-A1B5-F1101E13B120}">
      <dgm:prSet phldrT="[Text]"/>
      <dgm:spPr/>
      <dgm:t>
        <a:bodyPr/>
        <a:lstStyle/>
        <a:p>
          <a:r>
            <a:rPr lang="en-US" dirty="0" smtClean="0"/>
            <a:t>19</a:t>
          </a:r>
          <a:endParaRPr lang="en-US" dirty="0"/>
        </a:p>
      </dgm:t>
    </dgm:pt>
    <dgm:pt modelId="{338568BA-B8C9-4CD5-B798-B37471D4EFB7}" type="parTrans" cxnId="{34B83E57-C7B6-4D02-B921-18152AE4E775}">
      <dgm:prSet/>
      <dgm:spPr/>
      <dgm:t>
        <a:bodyPr/>
        <a:lstStyle/>
        <a:p>
          <a:endParaRPr lang="en-US"/>
        </a:p>
      </dgm:t>
    </dgm:pt>
    <dgm:pt modelId="{0EB5D506-87E4-494F-9D66-8A9D15CBB782}" type="sibTrans" cxnId="{34B83E57-C7B6-4D02-B921-18152AE4E775}">
      <dgm:prSet/>
      <dgm:spPr/>
      <dgm:t>
        <a:bodyPr/>
        <a:lstStyle/>
        <a:p>
          <a:endParaRPr lang="en-US"/>
        </a:p>
      </dgm:t>
    </dgm:pt>
    <dgm:pt modelId="{E3F6D84D-5957-418A-89C2-FBB547528B8F}">
      <dgm:prSet phldrT="[Text]"/>
      <dgm:spPr/>
      <dgm:t>
        <a:bodyPr/>
        <a:lstStyle/>
        <a:p>
          <a:r>
            <a:rPr lang="en-US" dirty="0" smtClean="0"/>
            <a:t>18</a:t>
          </a:r>
          <a:endParaRPr lang="en-US" dirty="0"/>
        </a:p>
      </dgm:t>
    </dgm:pt>
    <dgm:pt modelId="{62267022-87DA-4954-AAF4-59B7C4EBB3CB}" type="parTrans" cxnId="{C1F094B5-F2E2-4779-A1D5-83B029FCF6A4}">
      <dgm:prSet/>
      <dgm:spPr/>
      <dgm:t>
        <a:bodyPr/>
        <a:lstStyle/>
        <a:p>
          <a:endParaRPr lang="en-US"/>
        </a:p>
      </dgm:t>
    </dgm:pt>
    <dgm:pt modelId="{D96A2A9C-E3A4-434B-AD4A-309934A4A3A9}" type="sibTrans" cxnId="{C1F094B5-F2E2-4779-A1D5-83B029FCF6A4}">
      <dgm:prSet/>
      <dgm:spPr/>
      <dgm:t>
        <a:bodyPr/>
        <a:lstStyle/>
        <a:p>
          <a:endParaRPr lang="en-US"/>
        </a:p>
      </dgm:t>
    </dgm:pt>
    <dgm:pt modelId="{869623B6-C806-4952-894D-0332FB6A9138}">
      <dgm:prSet phldrT="[Text]"/>
      <dgm:spPr/>
      <dgm:t>
        <a:bodyPr/>
        <a:lstStyle/>
        <a:p>
          <a:r>
            <a:rPr lang="en-US" dirty="0" smtClean="0"/>
            <a:t>17</a:t>
          </a:r>
          <a:endParaRPr lang="en-US" dirty="0"/>
        </a:p>
      </dgm:t>
    </dgm:pt>
    <dgm:pt modelId="{1AA81DD4-801A-47BB-909D-725E8D2BF33C}" type="parTrans" cxnId="{9617EA8A-3D2B-4F0C-AFB5-87AC41091490}">
      <dgm:prSet/>
      <dgm:spPr/>
      <dgm:t>
        <a:bodyPr/>
        <a:lstStyle/>
        <a:p>
          <a:endParaRPr lang="en-US"/>
        </a:p>
      </dgm:t>
    </dgm:pt>
    <dgm:pt modelId="{1CBBD1E9-B5DF-4895-BC68-2CB69B6A38A1}" type="sibTrans" cxnId="{9617EA8A-3D2B-4F0C-AFB5-87AC41091490}">
      <dgm:prSet/>
      <dgm:spPr/>
      <dgm:t>
        <a:bodyPr/>
        <a:lstStyle/>
        <a:p>
          <a:endParaRPr lang="en-US"/>
        </a:p>
      </dgm:t>
    </dgm:pt>
    <dgm:pt modelId="{95B08147-BCFB-436C-AA0B-720A37DC4273}">
      <dgm:prSet phldrT="[Text]"/>
      <dgm:spPr/>
      <dgm:t>
        <a:bodyPr/>
        <a:lstStyle/>
        <a:p>
          <a:r>
            <a:rPr lang="en-US" dirty="0" smtClean="0"/>
            <a:t>16</a:t>
          </a:r>
          <a:endParaRPr lang="en-US" dirty="0"/>
        </a:p>
      </dgm:t>
    </dgm:pt>
    <dgm:pt modelId="{1FBBCB82-AD1B-4154-9E2D-324D2CF863B0}" type="parTrans" cxnId="{278E4B78-905D-416A-97A7-F81AAF13F106}">
      <dgm:prSet/>
      <dgm:spPr/>
      <dgm:t>
        <a:bodyPr/>
        <a:lstStyle/>
        <a:p>
          <a:endParaRPr lang="en-US"/>
        </a:p>
      </dgm:t>
    </dgm:pt>
    <dgm:pt modelId="{D90C2998-2D92-4369-8D7B-79A6CB0150D6}" type="sibTrans" cxnId="{278E4B78-905D-416A-97A7-F81AAF13F106}">
      <dgm:prSet/>
      <dgm:spPr/>
      <dgm:t>
        <a:bodyPr/>
        <a:lstStyle/>
        <a:p>
          <a:endParaRPr lang="en-US"/>
        </a:p>
      </dgm:t>
    </dgm:pt>
    <dgm:pt modelId="{7606AE3A-61C0-4BAE-9228-206FF3D88BD3}">
      <dgm:prSet phldrT="[Text]"/>
      <dgm:spPr/>
      <dgm:t>
        <a:bodyPr/>
        <a:lstStyle/>
        <a:p>
          <a:r>
            <a:rPr lang="en-US" dirty="0" smtClean="0"/>
            <a:t>15</a:t>
          </a:r>
          <a:endParaRPr lang="en-US" dirty="0"/>
        </a:p>
      </dgm:t>
    </dgm:pt>
    <dgm:pt modelId="{901C371E-1680-4A7F-BE99-2F8E1D87E2F7}" type="parTrans" cxnId="{D3271103-5507-4345-975F-7E819E2503DE}">
      <dgm:prSet/>
      <dgm:spPr/>
      <dgm:t>
        <a:bodyPr/>
        <a:lstStyle/>
        <a:p>
          <a:endParaRPr lang="en-US"/>
        </a:p>
      </dgm:t>
    </dgm:pt>
    <dgm:pt modelId="{464D8251-5A43-4BCC-B874-008F0E0DF34F}" type="sibTrans" cxnId="{D3271103-5507-4345-975F-7E819E2503DE}">
      <dgm:prSet/>
      <dgm:spPr/>
      <dgm:t>
        <a:bodyPr/>
        <a:lstStyle/>
        <a:p>
          <a:endParaRPr lang="en-US"/>
        </a:p>
      </dgm:t>
    </dgm:pt>
    <dgm:pt modelId="{2039B636-160B-403C-BA58-1D2F5FEEE36A}">
      <dgm:prSet phldrT="[Text]"/>
      <dgm:spPr/>
      <dgm:t>
        <a:bodyPr/>
        <a:lstStyle/>
        <a:p>
          <a:r>
            <a:rPr lang="en-US" dirty="0" smtClean="0"/>
            <a:t>14</a:t>
          </a:r>
          <a:endParaRPr lang="en-US" dirty="0"/>
        </a:p>
      </dgm:t>
    </dgm:pt>
    <dgm:pt modelId="{958F28EC-8E2A-4B58-A379-257D7F0484B8}" type="parTrans" cxnId="{AA2540AC-A51E-4B29-9358-C602EE1C27FF}">
      <dgm:prSet/>
      <dgm:spPr/>
      <dgm:t>
        <a:bodyPr/>
        <a:lstStyle/>
        <a:p>
          <a:endParaRPr lang="en-US"/>
        </a:p>
      </dgm:t>
    </dgm:pt>
    <dgm:pt modelId="{135A048D-92D5-47EA-930B-68197899550F}" type="sibTrans" cxnId="{AA2540AC-A51E-4B29-9358-C602EE1C27FF}">
      <dgm:prSet/>
      <dgm:spPr/>
      <dgm:t>
        <a:bodyPr/>
        <a:lstStyle/>
        <a:p>
          <a:endParaRPr lang="en-US"/>
        </a:p>
      </dgm:t>
    </dgm:pt>
    <dgm:pt modelId="{CF359255-3040-436F-B6FD-2022E0349A2C}">
      <dgm:prSet phldrT="[Text]"/>
      <dgm:spPr/>
      <dgm:t>
        <a:bodyPr/>
        <a:lstStyle/>
        <a:p>
          <a:r>
            <a:rPr lang="en-US" dirty="0" smtClean="0"/>
            <a:t>13</a:t>
          </a:r>
          <a:endParaRPr lang="en-US" dirty="0"/>
        </a:p>
      </dgm:t>
    </dgm:pt>
    <dgm:pt modelId="{5C59DF45-12BF-4BC3-929E-C3F814E729F4}" type="parTrans" cxnId="{F0399A2E-4105-450D-97C0-D5B8DC7F490E}">
      <dgm:prSet/>
      <dgm:spPr/>
      <dgm:t>
        <a:bodyPr/>
        <a:lstStyle/>
        <a:p>
          <a:endParaRPr lang="en-US"/>
        </a:p>
      </dgm:t>
    </dgm:pt>
    <dgm:pt modelId="{56D6447E-D32C-4134-9CB6-2DF851FA2CC7}" type="sibTrans" cxnId="{F0399A2E-4105-450D-97C0-D5B8DC7F490E}">
      <dgm:prSet/>
      <dgm:spPr/>
      <dgm:t>
        <a:bodyPr/>
        <a:lstStyle/>
        <a:p>
          <a:endParaRPr lang="en-US"/>
        </a:p>
      </dgm:t>
    </dgm:pt>
    <dgm:pt modelId="{9EC06196-F5C7-4F14-A16E-7773FBBDF87A}">
      <dgm:prSet phldrT="[Text]"/>
      <dgm:spPr/>
      <dgm:t>
        <a:bodyPr/>
        <a:lstStyle/>
        <a:p>
          <a:r>
            <a:rPr lang="en-US" dirty="0" smtClean="0"/>
            <a:t>12</a:t>
          </a:r>
          <a:endParaRPr lang="en-US" dirty="0"/>
        </a:p>
      </dgm:t>
    </dgm:pt>
    <dgm:pt modelId="{EAF09723-BD36-4AF9-A807-BE2D3C1D0103}" type="parTrans" cxnId="{8C63E50C-ADB5-49A3-AD53-F56388509021}">
      <dgm:prSet/>
      <dgm:spPr/>
      <dgm:t>
        <a:bodyPr/>
        <a:lstStyle/>
        <a:p>
          <a:endParaRPr lang="en-US"/>
        </a:p>
      </dgm:t>
    </dgm:pt>
    <dgm:pt modelId="{FA78D7A5-D092-4898-AAB0-522DDC660E64}" type="sibTrans" cxnId="{8C63E50C-ADB5-49A3-AD53-F56388509021}">
      <dgm:prSet/>
      <dgm:spPr/>
      <dgm:t>
        <a:bodyPr/>
        <a:lstStyle/>
        <a:p>
          <a:endParaRPr lang="en-US"/>
        </a:p>
      </dgm:t>
    </dgm:pt>
    <dgm:pt modelId="{1A63A386-2BE5-4870-8ABF-E49ECF0C0348}">
      <dgm:prSet phldrT="[Text]"/>
      <dgm:spPr/>
      <dgm:t>
        <a:bodyPr/>
        <a:lstStyle/>
        <a:p>
          <a:r>
            <a:rPr lang="en-US" dirty="0" smtClean="0"/>
            <a:t>11</a:t>
          </a:r>
          <a:endParaRPr lang="en-US" dirty="0"/>
        </a:p>
      </dgm:t>
    </dgm:pt>
    <dgm:pt modelId="{06876FAE-53CC-46D0-8176-990AA1291516}" type="parTrans" cxnId="{34250615-F90F-489D-A06C-5EEB90B3B2FF}">
      <dgm:prSet/>
      <dgm:spPr/>
      <dgm:t>
        <a:bodyPr/>
        <a:lstStyle/>
        <a:p>
          <a:endParaRPr lang="en-US"/>
        </a:p>
      </dgm:t>
    </dgm:pt>
    <dgm:pt modelId="{86EDDEEA-D260-4AA1-BC72-FCD887AAF619}" type="sibTrans" cxnId="{34250615-F90F-489D-A06C-5EEB90B3B2FF}">
      <dgm:prSet/>
      <dgm:spPr/>
      <dgm:t>
        <a:bodyPr/>
        <a:lstStyle/>
        <a:p>
          <a:endParaRPr lang="en-US"/>
        </a:p>
      </dgm:t>
    </dgm:pt>
    <dgm:pt modelId="{AB523C6C-A336-484A-8CF7-3B15887E4C3B}">
      <dgm:prSet phldrT="[Text]"/>
      <dgm:spPr/>
      <dgm:t>
        <a:bodyPr/>
        <a:lstStyle/>
        <a:p>
          <a:r>
            <a:rPr lang="en-US" dirty="0" smtClean="0"/>
            <a:t>10</a:t>
          </a:r>
          <a:endParaRPr lang="en-US" dirty="0"/>
        </a:p>
      </dgm:t>
    </dgm:pt>
    <dgm:pt modelId="{17FCA0C3-28D7-4F16-8B34-4D7988ACE7B2}" type="parTrans" cxnId="{E40B7EB8-FCDB-435F-8191-949C3D834B42}">
      <dgm:prSet/>
      <dgm:spPr/>
      <dgm:t>
        <a:bodyPr/>
        <a:lstStyle/>
        <a:p>
          <a:endParaRPr lang="en-US"/>
        </a:p>
      </dgm:t>
    </dgm:pt>
    <dgm:pt modelId="{27AAA3CF-389F-4D91-8361-8E1F6D038725}" type="sibTrans" cxnId="{E40B7EB8-FCDB-435F-8191-949C3D834B42}">
      <dgm:prSet/>
      <dgm:spPr/>
      <dgm:t>
        <a:bodyPr/>
        <a:lstStyle/>
        <a:p>
          <a:endParaRPr lang="en-US"/>
        </a:p>
      </dgm:t>
    </dgm:pt>
    <dgm:pt modelId="{6557DA9F-CA23-40D2-B208-71A54C41D221}">
      <dgm:prSet phldrT="[Text]"/>
      <dgm:spPr/>
      <dgm:t>
        <a:bodyPr/>
        <a:lstStyle/>
        <a:p>
          <a:r>
            <a:rPr lang="en-US" dirty="0" smtClean="0"/>
            <a:t>9</a:t>
          </a:r>
          <a:endParaRPr lang="en-US" dirty="0"/>
        </a:p>
      </dgm:t>
    </dgm:pt>
    <dgm:pt modelId="{A24BCDDD-D295-445D-9A6A-668B6ABD97EF}" type="parTrans" cxnId="{C518CF10-2D00-417F-9240-8A421A27AB5A}">
      <dgm:prSet/>
      <dgm:spPr/>
      <dgm:t>
        <a:bodyPr/>
        <a:lstStyle/>
        <a:p>
          <a:endParaRPr lang="en-US"/>
        </a:p>
      </dgm:t>
    </dgm:pt>
    <dgm:pt modelId="{0E675A71-39C1-4D5F-9ADD-96B431A2462B}" type="sibTrans" cxnId="{C518CF10-2D00-417F-9240-8A421A27AB5A}">
      <dgm:prSet/>
      <dgm:spPr/>
      <dgm:t>
        <a:bodyPr/>
        <a:lstStyle/>
        <a:p>
          <a:endParaRPr lang="en-US"/>
        </a:p>
      </dgm:t>
    </dgm:pt>
    <dgm:pt modelId="{77EF4BE3-217D-48A3-A51A-2715D1FD99FA}">
      <dgm:prSet phldrT="[Text]"/>
      <dgm:spPr/>
      <dgm:t>
        <a:bodyPr/>
        <a:lstStyle/>
        <a:p>
          <a:r>
            <a:rPr lang="en-US" dirty="0" smtClean="0"/>
            <a:t>8</a:t>
          </a:r>
          <a:endParaRPr lang="en-US" dirty="0"/>
        </a:p>
      </dgm:t>
    </dgm:pt>
    <dgm:pt modelId="{5D3F9139-3E0E-49EC-9DCD-44C578F11E6F}" type="parTrans" cxnId="{6325B29A-A7C8-4149-A1F5-63AC9F80F16A}">
      <dgm:prSet/>
      <dgm:spPr/>
      <dgm:t>
        <a:bodyPr/>
        <a:lstStyle/>
        <a:p>
          <a:endParaRPr lang="en-US"/>
        </a:p>
      </dgm:t>
    </dgm:pt>
    <dgm:pt modelId="{3D267442-2A53-4C26-B5FE-9D77A3416DB6}" type="sibTrans" cxnId="{6325B29A-A7C8-4149-A1F5-63AC9F80F16A}">
      <dgm:prSet/>
      <dgm:spPr/>
      <dgm:t>
        <a:bodyPr/>
        <a:lstStyle/>
        <a:p>
          <a:endParaRPr lang="en-US"/>
        </a:p>
      </dgm:t>
    </dgm:pt>
    <dgm:pt modelId="{22539FDC-F009-4FDA-BFEE-2BC49D40D111}">
      <dgm:prSet phldrT="[Text]"/>
      <dgm:spPr/>
      <dgm:t>
        <a:bodyPr/>
        <a:lstStyle/>
        <a:p>
          <a:r>
            <a:rPr lang="en-US" dirty="0" smtClean="0"/>
            <a:t>7</a:t>
          </a:r>
          <a:endParaRPr lang="en-US" dirty="0"/>
        </a:p>
      </dgm:t>
    </dgm:pt>
    <dgm:pt modelId="{3B8F5181-E7C5-4237-9065-ED91C81FF8EB}" type="parTrans" cxnId="{FAEDD570-5956-4674-9A12-DD53CF434D6A}">
      <dgm:prSet/>
      <dgm:spPr/>
      <dgm:t>
        <a:bodyPr/>
        <a:lstStyle/>
        <a:p>
          <a:endParaRPr lang="en-US"/>
        </a:p>
      </dgm:t>
    </dgm:pt>
    <dgm:pt modelId="{112F6F6B-45EC-401E-B392-7E2323D2414B}" type="sibTrans" cxnId="{FAEDD570-5956-4674-9A12-DD53CF434D6A}">
      <dgm:prSet/>
      <dgm:spPr/>
      <dgm:t>
        <a:bodyPr/>
        <a:lstStyle/>
        <a:p>
          <a:endParaRPr lang="en-US"/>
        </a:p>
      </dgm:t>
    </dgm:pt>
    <dgm:pt modelId="{FCCAB84D-3FAD-4651-A3A2-F6D34734A3C3}">
      <dgm:prSet phldrT="[Text]"/>
      <dgm:spPr/>
      <dgm:t>
        <a:bodyPr/>
        <a:lstStyle/>
        <a:p>
          <a:r>
            <a:rPr lang="en-US" dirty="0" smtClean="0"/>
            <a:t>6</a:t>
          </a:r>
          <a:endParaRPr lang="en-US" dirty="0"/>
        </a:p>
      </dgm:t>
    </dgm:pt>
    <dgm:pt modelId="{61971D4B-1E2E-4C84-BDF1-14C4006FC7FE}" type="parTrans" cxnId="{6CE1F863-E2A2-4937-9721-95D38B70E549}">
      <dgm:prSet/>
      <dgm:spPr/>
      <dgm:t>
        <a:bodyPr/>
        <a:lstStyle/>
        <a:p>
          <a:endParaRPr lang="en-US"/>
        </a:p>
      </dgm:t>
    </dgm:pt>
    <dgm:pt modelId="{DE2534AB-300E-4DD5-BF6F-9916B83C5978}" type="sibTrans" cxnId="{6CE1F863-E2A2-4937-9721-95D38B70E549}">
      <dgm:prSet/>
      <dgm:spPr/>
      <dgm:t>
        <a:bodyPr/>
        <a:lstStyle/>
        <a:p>
          <a:endParaRPr lang="en-US"/>
        </a:p>
      </dgm:t>
    </dgm:pt>
    <dgm:pt modelId="{163BC5A8-8CEF-4EC8-9F9E-982B3396A4A3}">
      <dgm:prSet phldrT="[Text]"/>
      <dgm:spPr/>
      <dgm:t>
        <a:bodyPr/>
        <a:lstStyle/>
        <a:p>
          <a:r>
            <a:rPr lang="en-US" dirty="0" smtClean="0"/>
            <a:t>5</a:t>
          </a:r>
          <a:endParaRPr lang="en-US" dirty="0"/>
        </a:p>
      </dgm:t>
    </dgm:pt>
    <dgm:pt modelId="{B0DE6EC6-F514-45AF-A85B-4EE77665E02D}" type="parTrans" cxnId="{792A9A20-1835-4964-9619-DA972153F4BE}">
      <dgm:prSet/>
      <dgm:spPr/>
      <dgm:t>
        <a:bodyPr/>
        <a:lstStyle/>
        <a:p>
          <a:endParaRPr lang="en-US"/>
        </a:p>
      </dgm:t>
    </dgm:pt>
    <dgm:pt modelId="{A58693D6-F89F-401B-8BD1-7D6ED149FF53}" type="sibTrans" cxnId="{792A9A20-1835-4964-9619-DA972153F4BE}">
      <dgm:prSet/>
      <dgm:spPr/>
      <dgm:t>
        <a:bodyPr/>
        <a:lstStyle/>
        <a:p>
          <a:endParaRPr lang="en-US"/>
        </a:p>
      </dgm:t>
    </dgm:pt>
    <dgm:pt modelId="{E0F2C958-2C93-4B3E-913E-391591EE2494}">
      <dgm:prSet phldrT="[Text]"/>
      <dgm:spPr/>
      <dgm:t>
        <a:bodyPr/>
        <a:lstStyle/>
        <a:p>
          <a:r>
            <a:rPr lang="en-US" dirty="0" smtClean="0"/>
            <a:t>4</a:t>
          </a:r>
          <a:endParaRPr lang="en-US" dirty="0"/>
        </a:p>
      </dgm:t>
    </dgm:pt>
    <dgm:pt modelId="{D3E3B10E-D419-409E-BB3E-877727D08FDF}" type="parTrans" cxnId="{E8C2236F-B01C-403D-B080-841380F2726E}">
      <dgm:prSet/>
      <dgm:spPr/>
      <dgm:t>
        <a:bodyPr/>
        <a:lstStyle/>
        <a:p>
          <a:endParaRPr lang="en-US"/>
        </a:p>
      </dgm:t>
    </dgm:pt>
    <dgm:pt modelId="{B94D8EB3-3A6A-4BF6-9EFC-611C391B6401}" type="sibTrans" cxnId="{E8C2236F-B01C-403D-B080-841380F2726E}">
      <dgm:prSet/>
      <dgm:spPr/>
      <dgm:t>
        <a:bodyPr/>
        <a:lstStyle/>
        <a:p>
          <a:endParaRPr lang="en-US"/>
        </a:p>
      </dgm:t>
    </dgm:pt>
    <dgm:pt modelId="{F56C2C42-8323-454B-87BC-C340B44F9022}">
      <dgm:prSet phldrT="[Text]"/>
      <dgm:spPr/>
      <dgm:t>
        <a:bodyPr/>
        <a:lstStyle/>
        <a:p>
          <a:r>
            <a:rPr lang="en-US" dirty="0" smtClean="0"/>
            <a:t>3</a:t>
          </a:r>
          <a:endParaRPr lang="en-US" dirty="0"/>
        </a:p>
      </dgm:t>
    </dgm:pt>
    <dgm:pt modelId="{C2809220-7E4B-4F1B-AAD9-880273385840}" type="parTrans" cxnId="{96EC061C-F8BB-4763-BEC1-6D1472A7F8C9}">
      <dgm:prSet/>
      <dgm:spPr/>
      <dgm:t>
        <a:bodyPr/>
        <a:lstStyle/>
        <a:p>
          <a:endParaRPr lang="en-US"/>
        </a:p>
      </dgm:t>
    </dgm:pt>
    <dgm:pt modelId="{6E2318B2-8470-4593-909D-F1D8C43E5000}" type="sibTrans" cxnId="{96EC061C-F8BB-4763-BEC1-6D1472A7F8C9}">
      <dgm:prSet/>
      <dgm:spPr/>
      <dgm:t>
        <a:bodyPr/>
        <a:lstStyle/>
        <a:p>
          <a:endParaRPr lang="en-US"/>
        </a:p>
      </dgm:t>
    </dgm:pt>
    <dgm:pt modelId="{2BD4D0D7-4F26-440A-9A48-16F9F0432862}">
      <dgm:prSet phldrT="[Text]"/>
      <dgm:spPr/>
      <dgm:t>
        <a:bodyPr/>
        <a:lstStyle/>
        <a:p>
          <a:r>
            <a:rPr lang="en-US" dirty="0" smtClean="0"/>
            <a:t>2</a:t>
          </a:r>
          <a:endParaRPr lang="en-US" dirty="0"/>
        </a:p>
      </dgm:t>
    </dgm:pt>
    <dgm:pt modelId="{F9CE1191-C577-450C-B571-F36EFE200573}" type="parTrans" cxnId="{6E7C75D2-0834-4569-9A0E-67A5EDAD6BD7}">
      <dgm:prSet/>
      <dgm:spPr/>
      <dgm:t>
        <a:bodyPr/>
        <a:lstStyle/>
        <a:p>
          <a:endParaRPr lang="en-US"/>
        </a:p>
      </dgm:t>
    </dgm:pt>
    <dgm:pt modelId="{98773D95-6812-44CD-8E48-CE29585B30BC}" type="sibTrans" cxnId="{6E7C75D2-0834-4569-9A0E-67A5EDAD6BD7}">
      <dgm:prSet/>
      <dgm:spPr/>
      <dgm:t>
        <a:bodyPr/>
        <a:lstStyle/>
        <a:p>
          <a:endParaRPr lang="en-US"/>
        </a:p>
      </dgm:t>
    </dgm:pt>
    <dgm:pt modelId="{B11BDAD5-2EA5-4341-A8F9-AE6C984E718F}">
      <dgm:prSet phldrT="[Text]"/>
      <dgm:spPr/>
      <dgm:t>
        <a:bodyPr/>
        <a:lstStyle/>
        <a:p>
          <a:r>
            <a:rPr lang="en-US" dirty="0" smtClean="0"/>
            <a:t>0</a:t>
          </a:r>
          <a:endParaRPr lang="en-US" dirty="0"/>
        </a:p>
      </dgm:t>
    </dgm:pt>
    <dgm:pt modelId="{B86E0F88-0C2A-4194-93E7-69F532E04930}" type="parTrans" cxnId="{45743488-75FD-4BBB-9757-B8D52F164516}">
      <dgm:prSet/>
      <dgm:spPr/>
      <dgm:t>
        <a:bodyPr/>
        <a:lstStyle/>
        <a:p>
          <a:endParaRPr lang="en-US"/>
        </a:p>
      </dgm:t>
    </dgm:pt>
    <dgm:pt modelId="{9F1174F9-A7E3-437B-BB9C-76FD80193A37}" type="sibTrans" cxnId="{45743488-75FD-4BBB-9757-B8D52F164516}">
      <dgm:prSet/>
      <dgm:spPr/>
      <dgm:t>
        <a:bodyPr/>
        <a:lstStyle/>
        <a:p>
          <a:endParaRPr lang="en-US"/>
        </a:p>
      </dgm:t>
    </dgm:pt>
    <dgm:pt modelId="{E674A9F6-BA29-4CFB-9656-2D5A3298E9AD}">
      <dgm:prSet phldrT="[Text]"/>
      <dgm:spPr/>
      <dgm:t>
        <a:bodyPr/>
        <a:lstStyle/>
        <a:p>
          <a:pPr algn="ctr"/>
          <a:r>
            <a:rPr lang="en-US" dirty="0" smtClean="0"/>
            <a:t>V</a:t>
          </a:r>
          <a:endParaRPr lang="en-US" dirty="0"/>
        </a:p>
      </dgm:t>
    </dgm:pt>
    <dgm:pt modelId="{A4FB7883-8E08-44D5-AF8C-5B0C5153FBDB}" type="parTrans" cxnId="{18B3A151-CC7A-4B3F-AEC5-F71EBBFACDFE}">
      <dgm:prSet/>
      <dgm:spPr/>
      <dgm:t>
        <a:bodyPr/>
        <a:lstStyle/>
        <a:p>
          <a:endParaRPr lang="en-US"/>
        </a:p>
      </dgm:t>
    </dgm:pt>
    <dgm:pt modelId="{B6D06A83-F36E-4EA5-9F88-492D0FAA0499}" type="sibTrans" cxnId="{18B3A151-CC7A-4B3F-AEC5-F71EBBFACDFE}">
      <dgm:prSet/>
      <dgm:spPr/>
      <dgm:t>
        <a:bodyPr/>
        <a:lstStyle/>
        <a:p>
          <a:endParaRPr lang="en-US"/>
        </a:p>
      </dgm:t>
    </dgm:pt>
    <dgm:pt modelId="{2935AD22-9022-477F-AF70-61D5E5CB8B64}">
      <dgm:prSet phldrT="[Text]"/>
      <dgm:spPr/>
      <dgm:t>
        <a:bodyPr/>
        <a:lstStyle/>
        <a:p>
          <a:pPr algn="ctr"/>
          <a:r>
            <a:rPr lang="en-US" dirty="0" smtClean="0"/>
            <a:t>Q</a:t>
          </a:r>
          <a:endParaRPr lang="en-US" dirty="0"/>
        </a:p>
      </dgm:t>
    </dgm:pt>
    <dgm:pt modelId="{FD337B70-ECE2-402E-B987-BC7F4A105207}" type="parTrans" cxnId="{E3327523-F0E3-4AA4-BFA0-227E5830548E}">
      <dgm:prSet/>
      <dgm:spPr/>
      <dgm:t>
        <a:bodyPr/>
        <a:lstStyle/>
        <a:p>
          <a:endParaRPr lang="en-US"/>
        </a:p>
      </dgm:t>
    </dgm:pt>
    <dgm:pt modelId="{73A63773-408A-4AF4-9FCA-582467FD3C79}" type="sibTrans" cxnId="{E3327523-F0E3-4AA4-BFA0-227E5830548E}">
      <dgm:prSet/>
      <dgm:spPr/>
      <dgm:t>
        <a:bodyPr/>
        <a:lstStyle/>
        <a:p>
          <a:endParaRPr lang="en-US"/>
        </a:p>
      </dgm:t>
    </dgm:pt>
    <dgm:pt modelId="{9D6D033A-080E-4C2C-9AA1-912756818391}">
      <dgm:prSet phldrT="[Text]"/>
      <dgm:spPr/>
      <dgm:t>
        <a:bodyPr/>
        <a:lstStyle/>
        <a:p>
          <a:pPr algn="ctr"/>
          <a:r>
            <a:rPr lang="en-US" dirty="0" smtClean="0"/>
            <a:t>E</a:t>
          </a:r>
          <a:endParaRPr lang="en-US" dirty="0"/>
        </a:p>
      </dgm:t>
    </dgm:pt>
    <dgm:pt modelId="{DB6A29A9-F5A1-434B-9C1F-1FEFDB3618F8}" type="parTrans" cxnId="{ADEA8891-7B1B-417D-84B2-C7A6E729E7E6}">
      <dgm:prSet/>
      <dgm:spPr/>
      <dgm:t>
        <a:bodyPr/>
        <a:lstStyle/>
        <a:p>
          <a:endParaRPr lang="en-US"/>
        </a:p>
      </dgm:t>
    </dgm:pt>
    <dgm:pt modelId="{8611E207-B5A1-4199-A4DD-6C967E379CDA}" type="sibTrans" cxnId="{ADEA8891-7B1B-417D-84B2-C7A6E729E7E6}">
      <dgm:prSet/>
      <dgm:spPr/>
      <dgm:t>
        <a:bodyPr/>
        <a:lstStyle/>
        <a:p>
          <a:endParaRPr lang="en-US"/>
        </a:p>
      </dgm:t>
    </dgm:pt>
    <dgm:pt modelId="{48971CCC-2A4D-4066-AFE2-72D044D0AE9B}">
      <dgm:prSet phldrT="[Text]"/>
      <dgm:spPr/>
      <dgm:t>
        <a:bodyPr/>
        <a:lstStyle/>
        <a:p>
          <a:pPr algn="ctr"/>
          <a:r>
            <a:rPr lang="en-US" dirty="0" smtClean="0"/>
            <a:t>D</a:t>
          </a:r>
          <a:endParaRPr lang="en-US" dirty="0"/>
        </a:p>
      </dgm:t>
    </dgm:pt>
    <dgm:pt modelId="{693A34A4-0825-4322-BD14-D6A044F7E6E0}" type="parTrans" cxnId="{ADDC126F-58C2-4FD8-B303-622E4012417E}">
      <dgm:prSet/>
      <dgm:spPr/>
      <dgm:t>
        <a:bodyPr/>
        <a:lstStyle/>
        <a:p>
          <a:endParaRPr lang="en-US"/>
        </a:p>
      </dgm:t>
    </dgm:pt>
    <dgm:pt modelId="{BD2A3095-D6FE-4858-9C5A-F39F584A0BCE}" type="sibTrans" cxnId="{ADDC126F-58C2-4FD8-B303-622E4012417E}">
      <dgm:prSet/>
      <dgm:spPr/>
      <dgm:t>
        <a:bodyPr/>
        <a:lstStyle/>
        <a:p>
          <a:endParaRPr lang="en-US"/>
        </a:p>
      </dgm:t>
    </dgm:pt>
    <dgm:pt modelId="{3D6504D7-978B-4847-9D8B-94C7B16CE3BB}">
      <dgm:prSet phldrT="[Text]"/>
      <dgm:spPr/>
      <dgm:t>
        <a:bodyPr/>
        <a:lstStyle/>
        <a:p>
          <a:pPr algn="ctr"/>
          <a:r>
            <a:rPr lang="en-US" dirty="0" smtClean="0"/>
            <a:t>O</a:t>
          </a:r>
          <a:endParaRPr lang="en-US" dirty="0"/>
        </a:p>
      </dgm:t>
    </dgm:pt>
    <dgm:pt modelId="{7C45036D-5D5A-43EC-9986-D752FC342372}" type="parTrans" cxnId="{E5BD2FA2-F12B-433A-9F6C-A44B9D22FBC8}">
      <dgm:prSet/>
      <dgm:spPr/>
      <dgm:t>
        <a:bodyPr/>
        <a:lstStyle/>
        <a:p>
          <a:endParaRPr lang="en-US"/>
        </a:p>
      </dgm:t>
    </dgm:pt>
    <dgm:pt modelId="{11DAFEED-689B-4A69-8D9A-617AC872D657}" type="sibTrans" cxnId="{E5BD2FA2-F12B-433A-9F6C-A44B9D22FBC8}">
      <dgm:prSet/>
      <dgm:spPr/>
      <dgm:t>
        <a:bodyPr/>
        <a:lstStyle/>
        <a:p>
          <a:endParaRPr lang="en-US"/>
        </a:p>
      </dgm:t>
    </dgm:pt>
    <dgm:pt modelId="{748ECA9C-7A96-46D8-A239-677F6D4ED06B}">
      <dgm:prSet phldrT="[Text]"/>
      <dgm:spPr/>
      <dgm:t>
        <a:bodyPr/>
        <a:lstStyle/>
        <a:p>
          <a:r>
            <a:rPr lang="en-US" dirty="0" smtClean="0"/>
            <a:t>M</a:t>
          </a:r>
          <a:endParaRPr lang="en-US" dirty="0"/>
        </a:p>
      </dgm:t>
    </dgm:pt>
    <dgm:pt modelId="{583FB5D6-2FE5-4EA7-BD12-59A3DBF49A5B}" type="parTrans" cxnId="{9279C75D-3124-40A9-ADA5-E52CD7E99CE9}">
      <dgm:prSet/>
      <dgm:spPr/>
      <dgm:t>
        <a:bodyPr/>
        <a:lstStyle/>
        <a:p>
          <a:endParaRPr lang="en-US"/>
        </a:p>
      </dgm:t>
    </dgm:pt>
    <dgm:pt modelId="{D222E7B1-9CFA-4181-BB91-C40C34982E44}" type="sibTrans" cxnId="{9279C75D-3124-40A9-ADA5-E52CD7E99CE9}">
      <dgm:prSet/>
      <dgm:spPr/>
      <dgm:t>
        <a:bodyPr/>
        <a:lstStyle/>
        <a:p>
          <a:endParaRPr lang="en-US"/>
        </a:p>
      </dgm:t>
    </dgm:pt>
    <dgm:pt modelId="{8F2F8518-1AB1-487A-B6C9-262F358F0440}">
      <dgm:prSet phldrT="[Text]"/>
      <dgm:spPr/>
      <dgm:t>
        <a:bodyPr/>
        <a:lstStyle/>
        <a:p>
          <a:pPr algn="ctr"/>
          <a:r>
            <a:rPr lang="en-US" dirty="0" smtClean="0"/>
            <a:t>_</a:t>
          </a:r>
          <a:endParaRPr lang="en-US" dirty="0"/>
        </a:p>
      </dgm:t>
    </dgm:pt>
    <dgm:pt modelId="{F250F893-D04F-4C76-88D5-6559339C7EA9}" type="parTrans" cxnId="{645C3089-1FF6-4DD8-A315-041401141A58}">
      <dgm:prSet/>
      <dgm:spPr/>
      <dgm:t>
        <a:bodyPr/>
        <a:lstStyle/>
        <a:p>
          <a:endParaRPr lang="en-US"/>
        </a:p>
      </dgm:t>
    </dgm:pt>
    <dgm:pt modelId="{EB09EB3F-241F-433B-B820-DA567ED3359F}" type="sibTrans" cxnId="{645C3089-1FF6-4DD8-A315-041401141A58}">
      <dgm:prSet/>
      <dgm:spPr/>
      <dgm:t>
        <a:bodyPr/>
        <a:lstStyle/>
        <a:p>
          <a:endParaRPr lang="en-US"/>
        </a:p>
      </dgm:t>
    </dgm:pt>
    <dgm:pt modelId="{9AB79DE8-CBC3-49C9-BB1F-A9E3BE0C6010}">
      <dgm:prSet phldrT="[Text]"/>
      <dgm:spPr/>
      <dgm:t>
        <a:bodyPr/>
        <a:lstStyle/>
        <a:p>
          <a:pPr algn="ctr"/>
          <a:r>
            <a:rPr lang="en-US" dirty="0" smtClean="0"/>
            <a:t>T</a:t>
          </a:r>
          <a:endParaRPr lang="en-US" dirty="0"/>
        </a:p>
      </dgm:t>
    </dgm:pt>
    <dgm:pt modelId="{73AFB836-D829-4922-9242-D28CCA5E69E5}" type="parTrans" cxnId="{02A9EF5A-F941-47D7-8DE7-CE03428F84A1}">
      <dgm:prSet/>
      <dgm:spPr/>
      <dgm:t>
        <a:bodyPr/>
        <a:lstStyle/>
        <a:p>
          <a:endParaRPr lang="en-US"/>
        </a:p>
      </dgm:t>
    </dgm:pt>
    <dgm:pt modelId="{BA2BAAD4-226F-4C0F-B9EA-5A472945F3E0}" type="sibTrans" cxnId="{02A9EF5A-F941-47D7-8DE7-CE03428F84A1}">
      <dgm:prSet/>
      <dgm:spPr/>
      <dgm:t>
        <a:bodyPr/>
        <a:lstStyle/>
        <a:p>
          <a:endParaRPr lang="en-US"/>
        </a:p>
      </dgm:t>
    </dgm:pt>
    <dgm:pt modelId="{152B7E04-D128-48EB-BFE9-625AB6DA3CE7}">
      <dgm:prSet phldrT="[Text]"/>
      <dgm:spPr/>
      <dgm:t>
        <a:bodyPr/>
        <a:lstStyle/>
        <a:p>
          <a:pPr algn="ctr"/>
          <a:r>
            <a:rPr lang="en-US" dirty="0" smtClean="0"/>
            <a:t>F</a:t>
          </a:r>
          <a:endParaRPr lang="en-US" dirty="0"/>
        </a:p>
      </dgm:t>
    </dgm:pt>
    <dgm:pt modelId="{AE7C1E8F-F2DC-4824-9E4E-A1F11E687421}" type="parTrans" cxnId="{15C365AC-63D0-40D9-A399-AE4A71B3C091}">
      <dgm:prSet/>
      <dgm:spPr/>
      <dgm:t>
        <a:bodyPr/>
        <a:lstStyle/>
        <a:p>
          <a:endParaRPr lang="en-US"/>
        </a:p>
      </dgm:t>
    </dgm:pt>
    <dgm:pt modelId="{50C457B8-C1F4-45FB-84D1-75D8DF5E1D11}" type="sibTrans" cxnId="{15C365AC-63D0-40D9-A399-AE4A71B3C091}">
      <dgm:prSet/>
      <dgm:spPr/>
      <dgm:t>
        <a:bodyPr/>
        <a:lstStyle/>
        <a:p>
          <a:endParaRPr lang="en-US"/>
        </a:p>
      </dgm:t>
    </dgm:pt>
    <dgm:pt modelId="{03B42DD7-97E2-41AA-A1CF-0CC5549F4E72}">
      <dgm:prSet phldrT="[Text]"/>
      <dgm:spPr/>
      <dgm:t>
        <a:bodyPr/>
        <a:lstStyle/>
        <a:p>
          <a:pPr algn="ctr"/>
          <a:r>
            <a:rPr lang="en-US" dirty="0" smtClean="0"/>
            <a:t>I</a:t>
          </a:r>
          <a:endParaRPr lang="en-US" dirty="0"/>
        </a:p>
      </dgm:t>
    </dgm:pt>
    <dgm:pt modelId="{D1E120F9-6BEF-4779-AFA9-9B7BE62581A2}" type="parTrans" cxnId="{4CBC7B32-7B6F-4DE7-8CD1-8CADE5180CA1}">
      <dgm:prSet/>
      <dgm:spPr/>
      <dgm:t>
        <a:bodyPr/>
        <a:lstStyle/>
        <a:p>
          <a:endParaRPr lang="en-US"/>
        </a:p>
      </dgm:t>
    </dgm:pt>
    <dgm:pt modelId="{1516099F-B0B6-4703-A6A1-E6BD65E1310D}" type="sibTrans" cxnId="{4CBC7B32-7B6F-4DE7-8CD1-8CADE5180CA1}">
      <dgm:prSet/>
      <dgm:spPr/>
      <dgm:t>
        <a:bodyPr/>
        <a:lstStyle/>
        <a:p>
          <a:endParaRPr lang="en-US"/>
        </a:p>
      </dgm:t>
    </dgm:pt>
    <dgm:pt modelId="{FE1E6E3E-0354-4C0B-8C3E-34DDA6E2067C}">
      <dgm:prSet phldrT="[Text]"/>
      <dgm:spPr/>
      <dgm:t>
        <a:bodyPr/>
        <a:lstStyle/>
        <a:p>
          <a:r>
            <a:rPr lang="en-US" dirty="0" smtClean="0"/>
            <a:t> A</a:t>
          </a:r>
          <a:endParaRPr lang="en-US" dirty="0"/>
        </a:p>
      </dgm:t>
    </dgm:pt>
    <dgm:pt modelId="{14087204-C31E-4B81-A969-3800BA3099A0}" type="parTrans" cxnId="{E04DDF76-1F9C-48A5-BCCA-6A0A7406C710}">
      <dgm:prSet/>
      <dgm:spPr/>
      <dgm:t>
        <a:bodyPr/>
        <a:lstStyle/>
        <a:p>
          <a:endParaRPr lang="en-US"/>
        </a:p>
      </dgm:t>
    </dgm:pt>
    <dgm:pt modelId="{9C187A4D-7845-40ED-90BF-7F9E02CA5401}" type="sibTrans" cxnId="{E04DDF76-1F9C-48A5-BCCA-6A0A7406C710}">
      <dgm:prSet/>
      <dgm:spPr/>
      <dgm:t>
        <a:bodyPr/>
        <a:lstStyle/>
        <a:p>
          <a:endParaRPr lang="en-US"/>
        </a:p>
      </dgm:t>
    </dgm:pt>
    <dgm:pt modelId="{72C48466-49F0-410B-8DC4-C782D49FB292}">
      <dgm:prSet phldrT="[Text]"/>
      <dgm:spPr/>
      <dgm:t>
        <a:bodyPr/>
        <a:lstStyle/>
        <a:p>
          <a:r>
            <a:rPr lang="en-US" dirty="0" smtClean="0"/>
            <a:t>E</a:t>
          </a:r>
          <a:endParaRPr lang="en-US" dirty="0"/>
        </a:p>
      </dgm:t>
    </dgm:pt>
    <dgm:pt modelId="{95273B9F-59BD-40CA-BA09-CD00AE72F05F}" type="parTrans" cxnId="{AD3A05EF-E98F-4A3A-B6B4-856B02E6D596}">
      <dgm:prSet/>
      <dgm:spPr/>
      <dgm:t>
        <a:bodyPr/>
        <a:lstStyle/>
        <a:p>
          <a:endParaRPr lang="en-US"/>
        </a:p>
      </dgm:t>
    </dgm:pt>
    <dgm:pt modelId="{884E77F1-B597-424D-BC9E-2C988096EDA9}" type="sibTrans" cxnId="{AD3A05EF-E98F-4A3A-B6B4-856B02E6D596}">
      <dgm:prSet/>
      <dgm:spPr/>
      <dgm:t>
        <a:bodyPr/>
        <a:lstStyle/>
        <a:p>
          <a:endParaRPr lang="en-US"/>
        </a:p>
      </dgm:t>
    </dgm:pt>
    <dgm:pt modelId="{57A419E8-1215-4107-9004-B614E499DD09}" type="pres">
      <dgm:prSet presAssocID="{87312B8F-4188-41AA-B79D-D83CBBAAC12B}" presName="Name0" presStyleCnt="0">
        <dgm:presLayoutVars>
          <dgm:dir/>
          <dgm:animLvl val="lvl"/>
          <dgm:resizeHandles val="exact"/>
        </dgm:presLayoutVars>
      </dgm:prSet>
      <dgm:spPr/>
      <dgm:t>
        <a:bodyPr/>
        <a:lstStyle/>
        <a:p>
          <a:endParaRPr lang="en-US"/>
        </a:p>
      </dgm:t>
    </dgm:pt>
    <dgm:pt modelId="{56BBE72D-86CE-462E-8ACE-99D880E37AC6}" type="pres">
      <dgm:prSet presAssocID="{7F154DDC-FB3A-4B96-AF47-7E3F4A4AF207}" presName="compositeNode" presStyleCnt="0">
        <dgm:presLayoutVars>
          <dgm:bulletEnabled val="1"/>
        </dgm:presLayoutVars>
      </dgm:prSet>
      <dgm:spPr/>
    </dgm:pt>
    <dgm:pt modelId="{245A1F54-499D-4304-BA63-C92AFD433D59}" type="pres">
      <dgm:prSet presAssocID="{7F154DDC-FB3A-4B96-AF47-7E3F4A4AF207}" presName="bgRect" presStyleLbl="node1" presStyleIdx="0" presStyleCnt="32"/>
      <dgm:spPr/>
      <dgm:t>
        <a:bodyPr/>
        <a:lstStyle/>
        <a:p>
          <a:endParaRPr lang="en-US"/>
        </a:p>
      </dgm:t>
    </dgm:pt>
    <dgm:pt modelId="{CF254956-B60C-433D-9549-11885FBA54B1}" type="pres">
      <dgm:prSet presAssocID="{7F154DDC-FB3A-4B96-AF47-7E3F4A4AF207}" presName="parentNode" presStyleLbl="node1" presStyleIdx="0" presStyleCnt="32">
        <dgm:presLayoutVars>
          <dgm:chMax val="0"/>
          <dgm:bulletEnabled val="1"/>
        </dgm:presLayoutVars>
      </dgm:prSet>
      <dgm:spPr/>
      <dgm:t>
        <a:bodyPr/>
        <a:lstStyle/>
        <a:p>
          <a:endParaRPr lang="en-US"/>
        </a:p>
      </dgm:t>
    </dgm:pt>
    <dgm:pt modelId="{3EFC18ED-85CB-4BE7-97E7-BC59E87B25F9}" type="pres">
      <dgm:prSet presAssocID="{7F154DDC-FB3A-4B96-AF47-7E3F4A4AF207}" presName="childNode" presStyleLbl="node1" presStyleIdx="0" presStyleCnt="32">
        <dgm:presLayoutVars>
          <dgm:bulletEnabled val="1"/>
        </dgm:presLayoutVars>
      </dgm:prSet>
      <dgm:spPr/>
      <dgm:t>
        <a:bodyPr/>
        <a:lstStyle/>
        <a:p>
          <a:endParaRPr lang="en-US"/>
        </a:p>
      </dgm:t>
    </dgm:pt>
    <dgm:pt modelId="{EDB309C3-E49F-421B-A6E6-12166DD6175D}" type="pres">
      <dgm:prSet presAssocID="{65A54691-ED8A-4EBD-ABFC-AD01895F369C}" presName="hSp" presStyleCnt="0"/>
      <dgm:spPr/>
    </dgm:pt>
    <dgm:pt modelId="{5612BC35-DE39-42D7-920C-558DE5D80622}" type="pres">
      <dgm:prSet presAssocID="{65A54691-ED8A-4EBD-ABFC-AD01895F369C}" presName="vProcSp" presStyleCnt="0"/>
      <dgm:spPr/>
    </dgm:pt>
    <dgm:pt modelId="{A8602121-CFC7-4187-A134-779E2E601C64}" type="pres">
      <dgm:prSet presAssocID="{65A54691-ED8A-4EBD-ABFC-AD01895F369C}" presName="vSp1" presStyleCnt="0"/>
      <dgm:spPr/>
    </dgm:pt>
    <dgm:pt modelId="{DB645D81-1F22-401C-A20B-A7828D5AA4F1}" type="pres">
      <dgm:prSet presAssocID="{65A54691-ED8A-4EBD-ABFC-AD01895F369C}" presName="simulatedConn" presStyleLbl="solidFgAcc1" presStyleIdx="0" presStyleCnt="31"/>
      <dgm:spPr/>
    </dgm:pt>
    <dgm:pt modelId="{8EDB451D-813F-4E1E-988B-16AFBE76F629}" type="pres">
      <dgm:prSet presAssocID="{65A54691-ED8A-4EBD-ABFC-AD01895F369C}" presName="vSp2" presStyleCnt="0"/>
      <dgm:spPr/>
    </dgm:pt>
    <dgm:pt modelId="{92DE81C1-DFEC-4E15-8AFC-FDCD6A37EDE0}" type="pres">
      <dgm:prSet presAssocID="{65A54691-ED8A-4EBD-ABFC-AD01895F369C}" presName="sibTrans" presStyleCnt="0"/>
      <dgm:spPr/>
    </dgm:pt>
    <dgm:pt modelId="{AB4F2206-F2DA-47B0-B36C-A50FF62154B0}" type="pres">
      <dgm:prSet presAssocID="{63B8A06C-4E8C-4300-8FD8-D150624A6929}" presName="compositeNode" presStyleCnt="0">
        <dgm:presLayoutVars>
          <dgm:bulletEnabled val="1"/>
        </dgm:presLayoutVars>
      </dgm:prSet>
      <dgm:spPr/>
    </dgm:pt>
    <dgm:pt modelId="{32C87BC0-D02C-456F-8146-8AAE3B0568AC}" type="pres">
      <dgm:prSet presAssocID="{63B8A06C-4E8C-4300-8FD8-D150624A6929}" presName="bgRect" presStyleLbl="node1" presStyleIdx="1" presStyleCnt="32"/>
      <dgm:spPr/>
      <dgm:t>
        <a:bodyPr/>
        <a:lstStyle/>
        <a:p>
          <a:endParaRPr lang="en-US"/>
        </a:p>
      </dgm:t>
    </dgm:pt>
    <dgm:pt modelId="{6F0C4545-B6C8-4A22-ADE8-169A69FD9EF6}" type="pres">
      <dgm:prSet presAssocID="{63B8A06C-4E8C-4300-8FD8-D150624A6929}" presName="parentNode" presStyleLbl="node1" presStyleIdx="1" presStyleCnt="32">
        <dgm:presLayoutVars>
          <dgm:chMax val="0"/>
          <dgm:bulletEnabled val="1"/>
        </dgm:presLayoutVars>
      </dgm:prSet>
      <dgm:spPr/>
      <dgm:t>
        <a:bodyPr/>
        <a:lstStyle/>
        <a:p>
          <a:endParaRPr lang="en-US"/>
        </a:p>
      </dgm:t>
    </dgm:pt>
    <dgm:pt modelId="{D5E80EDB-0F84-441B-8C09-8E9D835F98E1}" type="pres">
      <dgm:prSet presAssocID="{63B8A06C-4E8C-4300-8FD8-D150624A6929}" presName="childNode" presStyleLbl="node1" presStyleIdx="1" presStyleCnt="32">
        <dgm:presLayoutVars>
          <dgm:bulletEnabled val="1"/>
        </dgm:presLayoutVars>
      </dgm:prSet>
      <dgm:spPr/>
      <dgm:t>
        <a:bodyPr/>
        <a:lstStyle/>
        <a:p>
          <a:endParaRPr lang="en-US"/>
        </a:p>
      </dgm:t>
    </dgm:pt>
    <dgm:pt modelId="{3F6CD591-6EEE-473A-BDF6-399C5DC84E7B}" type="pres">
      <dgm:prSet presAssocID="{A235CCCB-A187-49E6-9C9B-3E2866FB619D}" presName="hSp" presStyleCnt="0"/>
      <dgm:spPr/>
    </dgm:pt>
    <dgm:pt modelId="{66FFC96D-4266-4937-BFD6-1EE28FF48282}" type="pres">
      <dgm:prSet presAssocID="{A235CCCB-A187-49E6-9C9B-3E2866FB619D}" presName="vProcSp" presStyleCnt="0"/>
      <dgm:spPr/>
    </dgm:pt>
    <dgm:pt modelId="{A9989B21-53F7-4264-BDCB-481862FCB935}" type="pres">
      <dgm:prSet presAssocID="{A235CCCB-A187-49E6-9C9B-3E2866FB619D}" presName="vSp1" presStyleCnt="0"/>
      <dgm:spPr/>
    </dgm:pt>
    <dgm:pt modelId="{4B77F2AB-7756-402B-A43C-4A8C06275D03}" type="pres">
      <dgm:prSet presAssocID="{A235CCCB-A187-49E6-9C9B-3E2866FB619D}" presName="simulatedConn" presStyleLbl="solidFgAcc1" presStyleIdx="1" presStyleCnt="31"/>
      <dgm:spPr/>
    </dgm:pt>
    <dgm:pt modelId="{BC458C21-7217-4E28-AC93-CEF137FEA4D3}" type="pres">
      <dgm:prSet presAssocID="{A235CCCB-A187-49E6-9C9B-3E2866FB619D}" presName="vSp2" presStyleCnt="0"/>
      <dgm:spPr/>
    </dgm:pt>
    <dgm:pt modelId="{9CE343E3-3B07-41E6-92CA-548AB718578E}" type="pres">
      <dgm:prSet presAssocID="{A235CCCB-A187-49E6-9C9B-3E2866FB619D}" presName="sibTrans" presStyleCnt="0"/>
      <dgm:spPr/>
    </dgm:pt>
    <dgm:pt modelId="{66C2AAD4-BB8A-44E4-B19F-79234EBA93B4}" type="pres">
      <dgm:prSet presAssocID="{42C76456-488C-4918-A86B-66807A2AD264}" presName="compositeNode" presStyleCnt="0">
        <dgm:presLayoutVars>
          <dgm:bulletEnabled val="1"/>
        </dgm:presLayoutVars>
      </dgm:prSet>
      <dgm:spPr/>
    </dgm:pt>
    <dgm:pt modelId="{F9A6960A-3CDA-443D-8583-BA30BBE2048B}" type="pres">
      <dgm:prSet presAssocID="{42C76456-488C-4918-A86B-66807A2AD264}" presName="bgRect" presStyleLbl="node1" presStyleIdx="2" presStyleCnt="32"/>
      <dgm:spPr/>
      <dgm:t>
        <a:bodyPr/>
        <a:lstStyle/>
        <a:p>
          <a:endParaRPr lang="en-US"/>
        </a:p>
      </dgm:t>
    </dgm:pt>
    <dgm:pt modelId="{F0298A92-9503-4CA0-AE2E-F649FE68E2A7}" type="pres">
      <dgm:prSet presAssocID="{42C76456-488C-4918-A86B-66807A2AD264}" presName="parentNode" presStyleLbl="node1" presStyleIdx="2" presStyleCnt="32">
        <dgm:presLayoutVars>
          <dgm:chMax val="0"/>
          <dgm:bulletEnabled val="1"/>
        </dgm:presLayoutVars>
      </dgm:prSet>
      <dgm:spPr/>
      <dgm:t>
        <a:bodyPr/>
        <a:lstStyle/>
        <a:p>
          <a:endParaRPr lang="en-US"/>
        </a:p>
      </dgm:t>
    </dgm:pt>
    <dgm:pt modelId="{C70CB29F-9EBD-4B6E-8D44-79ABAEE1EE72}" type="pres">
      <dgm:prSet presAssocID="{42C76456-488C-4918-A86B-66807A2AD264}" presName="childNode" presStyleLbl="node1" presStyleIdx="2" presStyleCnt="32">
        <dgm:presLayoutVars>
          <dgm:bulletEnabled val="1"/>
        </dgm:presLayoutVars>
      </dgm:prSet>
      <dgm:spPr/>
      <dgm:t>
        <a:bodyPr/>
        <a:lstStyle/>
        <a:p>
          <a:endParaRPr lang="en-US"/>
        </a:p>
      </dgm:t>
    </dgm:pt>
    <dgm:pt modelId="{CDE5D81C-652F-433F-A15C-6E41BD723A68}" type="pres">
      <dgm:prSet presAssocID="{B92D69B5-59A3-4CF2-9987-1C930CED1003}" presName="hSp" presStyleCnt="0"/>
      <dgm:spPr/>
    </dgm:pt>
    <dgm:pt modelId="{1788AE55-1146-4B86-956F-054C56BA46E6}" type="pres">
      <dgm:prSet presAssocID="{B92D69B5-59A3-4CF2-9987-1C930CED1003}" presName="vProcSp" presStyleCnt="0"/>
      <dgm:spPr/>
    </dgm:pt>
    <dgm:pt modelId="{78324D69-1148-42E7-8E58-041517A0C90F}" type="pres">
      <dgm:prSet presAssocID="{B92D69B5-59A3-4CF2-9987-1C930CED1003}" presName="vSp1" presStyleCnt="0"/>
      <dgm:spPr/>
    </dgm:pt>
    <dgm:pt modelId="{0CE990A6-D431-4469-8700-4A684EACBA3B}" type="pres">
      <dgm:prSet presAssocID="{B92D69B5-59A3-4CF2-9987-1C930CED1003}" presName="simulatedConn" presStyleLbl="solidFgAcc1" presStyleIdx="2" presStyleCnt="31"/>
      <dgm:spPr/>
    </dgm:pt>
    <dgm:pt modelId="{98EA6115-D4C6-446F-973A-4BBB880322C2}" type="pres">
      <dgm:prSet presAssocID="{B92D69B5-59A3-4CF2-9987-1C930CED1003}" presName="vSp2" presStyleCnt="0"/>
      <dgm:spPr/>
    </dgm:pt>
    <dgm:pt modelId="{FCE7798D-7C5B-498C-A83E-C60350EE6C10}" type="pres">
      <dgm:prSet presAssocID="{B92D69B5-59A3-4CF2-9987-1C930CED1003}" presName="sibTrans" presStyleCnt="0"/>
      <dgm:spPr/>
    </dgm:pt>
    <dgm:pt modelId="{28075AC9-F529-4F7B-A466-936D33A1C569}" type="pres">
      <dgm:prSet presAssocID="{A0304CF0-AE2D-42BC-AF0C-F037A10949A6}" presName="compositeNode" presStyleCnt="0">
        <dgm:presLayoutVars>
          <dgm:bulletEnabled val="1"/>
        </dgm:presLayoutVars>
      </dgm:prSet>
      <dgm:spPr/>
    </dgm:pt>
    <dgm:pt modelId="{B191A1B9-FBD7-487F-866F-8194D4D73D92}" type="pres">
      <dgm:prSet presAssocID="{A0304CF0-AE2D-42BC-AF0C-F037A10949A6}" presName="bgRect" presStyleLbl="node1" presStyleIdx="3" presStyleCnt="32"/>
      <dgm:spPr/>
      <dgm:t>
        <a:bodyPr/>
        <a:lstStyle/>
        <a:p>
          <a:endParaRPr lang="en-US"/>
        </a:p>
      </dgm:t>
    </dgm:pt>
    <dgm:pt modelId="{AE55BDAC-ADE3-485A-8405-CD02EB96F8B2}" type="pres">
      <dgm:prSet presAssocID="{A0304CF0-AE2D-42BC-AF0C-F037A10949A6}" presName="parentNode" presStyleLbl="node1" presStyleIdx="3" presStyleCnt="32">
        <dgm:presLayoutVars>
          <dgm:chMax val="0"/>
          <dgm:bulletEnabled val="1"/>
        </dgm:presLayoutVars>
      </dgm:prSet>
      <dgm:spPr/>
      <dgm:t>
        <a:bodyPr/>
        <a:lstStyle/>
        <a:p>
          <a:endParaRPr lang="en-US"/>
        </a:p>
      </dgm:t>
    </dgm:pt>
    <dgm:pt modelId="{03D2F7E6-A2ED-4EC8-8993-1F008764D6C1}" type="pres">
      <dgm:prSet presAssocID="{A0304CF0-AE2D-42BC-AF0C-F037A10949A6}" presName="childNode" presStyleLbl="node1" presStyleIdx="3" presStyleCnt="32">
        <dgm:presLayoutVars>
          <dgm:bulletEnabled val="1"/>
        </dgm:presLayoutVars>
      </dgm:prSet>
      <dgm:spPr/>
      <dgm:t>
        <a:bodyPr/>
        <a:lstStyle/>
        <a:p>
          <a:endParaRPr lang="en-US"/>
        </a:p>
      </dgm:t>
    </dgm:pt>
    <dgm:pt modelId="{C788C818-E3B7-4D5B-9519-B8620A51962F}" type="pres">
      <dgm:prSet presAssocID="{929CF259-2062-4584-9973-03EF0A1F8C6B}" presName="hSp" presStyleCnt="0"/>
      <dgm:spPr/>
    </dgm:pt>
    <dgm:pt modelId="{05DC1E4D-9611-4D80-A53A-F024BB36E36E}" type="pres">
      <dgm:prSet presAssocID="{929CF259-2062-4584-9973-03EF0A1F8C6B}" presName="vProcSp" presStyleCnt="0"/>
      <dgm:spPr/>
    </dgm:pt>
    <dgm:pt modelId="{A1CA769F-18C9-4E2B-91FF-B655FD006D79}" type="pres">
      <dgm:prSet presAssocID="{929CF259-2062-4584-9973-03EF0A1F8C6B}" presName="vSp1" presStyleCnt="0"/>
      <dgm:spPr/>
    </dgm:pt>
    <dgm:pt modelId="{14217E0A-E9CE-43A4-A7FD-62918ACF8FFF}" type="pres">
      <dgm:prSet presAssocID="{929CF259-2062-4584-9973-03EF0A1F8C6B}" presName="simulatedConn" presStyleLbl="solidFgAcc1" presStyleIdx="3" presStyleCnt="31"/>
      <dgm:spPr/>
    </dgm:pt>
    <dgm:pt modelId="{DC8FD035-E695-4306-9225-FE36413EBF0A}" type="pres">
      <dgm:prSet presAssocID="{929CF259-2062-4584-9973-03EF0A1F8C6B}" presName="vSp2" presStyleCnt="0"/>
      <dgm:spPr/>
    </dgm:pt>
    <dgm:pt modelId="{8D63AA0C-E7E2-48C7-AA84-337F7D0B19F6}" type="pres">
      <dgm:prSet presAssocID="{929CF259-2062-4584-9973-03EF0A1F8C6B}" presName="sibTrans" presStyleCnt="0"/>
      <dgm:spPr/>
    </dgm:pt>
    <dgm:pt modelId="{A7066F48-C5E0-49DE-A69A-A8F92306DD0C}" type="pres">
      <dgm:prSet presAssocID="{2EAC59DF-D7F1-4B76-B714-0B8A78363053}" presName="compositeNode" presStyleCnt="0">
        <dgm:presLayoutVars>
          <dgm:bulletEnabled val="1"/>
        </dgm:presLayoutVars>
      </dgm:prSet>
      <dgm:spPr/>
    </dgm:pt>
    <dgm:pt modelId="{62C0977E-ABD5-4C68-9BE6-4D346ED46B78}" type="pres">
      <dgm:prSet presAssocID="{2EAC59DF-D7F1-4B76-B714-0B8A78363053}" presName="bgRect" presStyleLbl="node1" presStyleIdx="4" presStyleCnt="32"/>
      <dgm:spPr/>
      <dgm:t>
        <a:bodyPr/>
        <a:lstStyle/>
        <a:p>
          <a:endParaRPr lang="en-US"/>
        </a:p>
      </dgm:t>
    </dgm:pt>
    <dgm:pt modelId="{D69A4CE4-3D73-467E-96F7-0B89EDCD5EE9}" type="pres">
      <dgm:prSet presAssocID="{2EAC59DF-D7F1-4B76-B714-0B8A78363053}" presName="parentNode" presStyleLbl="node1" presStyleIdx="4" presStyleCnt="32">
        <dgm:presLayoutVars>
          <dgm:chMax val="0"/>
          <dgm:bulletEnabled val="1"/>
        </dgm:presLayoutVars>
      </dgm:prSet>
      <dgm:spPr/>
      <dgm:t>
        <a:bodyPr/>
        <a:lstStyle/>
        <a:p>
          <a:endParaRPr lang="en-US"/>
        </a:p>
      </dgm:t>
    </dgm:pt>
    <dgm:pt modelId="{017E77A0-8E20-4C4F-8FBA-58313A89C2C2}" type="pres">
      <dgm:prSet presAssocID="{2EAC59DF-D7F1-4B76-B714-0B8A78363053}" presName="childNode" presStyleLbl="node1" presStyleIdx="4" presStyleCnt="32">
        <dgm:presLayoutVars>
          <dgm:bulletEnabled val="1"/>
        </dgm:presLayoutVars>
      </dgm:prSet>
      <dgm:spPr/>
      <dgm:t>
        <a:bodyPr/>
        <a:lstStyle/>
        <a:p>
          <a:endParaRPr lang="en-US"/>
        </a:p>
      </dgm:t>
    </dgm:pt>
    <dgm:pt modelId="{50413D90-8693-4C2D-B65F-0BE1A763621A}" type="pres">
      <dgm:prSet presAssocID="{5CDAE3FD-2656-4FB8-8D10-EEA227D6E12D}" presName="hSp" presStyleCnt="0"/>
      <dgm:spPr/>
    </dgm:pt>
    <dgm:pt modelId="{D72688F2-5026-4C63-A2FE-A9DFE7C9D059}" type="pres">
      <dgm:prSet presAssocID="{5CDAE3FD-2656-4FB8-8D10-EEA227D6E12D}" presName="vProcSp" presStyleCnt="0"/>
      <dgm:spPr/>
    </dgm:pt>
    <dgm:pt modelId="{78A88703-4510-4E84-AEC8-06D55A662212}" type="pres">
      <dgm:prSet presAssocID="{5CDAE3FD-2656-4FB8-8D10-EEA227D6E12D}" presName="vSp1" presStyleCnt="0"/>
      <dgm:spPr/>
    </dgm:pt>
    <dgm:pt modelId="{CDBBBAFA-41C5-48F5-89D8-8B7447324D0A}" type="pres">
      <dgm:prSet presAssocID="{5CDAE3FD-2656-4FB8-8D10-EEA227D6E12D}" presName="simulatedConn" presStyleLbl="solidFgAcc1" presStyleIdx="4" presStyleCnt="31"/>
      <dgm:spPr/>
    </dgm:pt>
    <dgm:pt modelId="{3DC900B6-1F19-4405-9372-0CDFA174028E}" type="pres">
      <dgm:prSet presAssocID="{5CDAE3FD-2656-4FB8-8D10-EEA227D6E12D}" presName="vSp2" presStyleCnt="0"/>
      <dgm:spPr/>
    </dgm:pt>
    <dgm:pt modelId="{E6C02CC0-B7B8-4001-9B85-E183ABAD946C}" type="pres">
      <dgm:prSet presAssocID="{5CDAE3FD-2656-4FB8-8D10-EEA227D6E12D}" presName="sibTrans" presStyleCnt="0"/>
      <dgm:spPr/>
    </dgm:pt>
    <dgm:pt modelId="{0CABFAA0-499C-4900-B66E-1C9937291474}" type="pres">
      <dgm:prSet presAssocID="{365571DC-E8F5-4FF1-903C-C10278C501ED}" presName="compositeNode" presStyleCnt="0">
        <dgm:presLayoutVars>
          <dgm:bulletEnabled val="1"/>
        </dgm:presLayoutVars>
      </dgm:prSet>
      <dgm:spPr/>
    </dgm:pt>
    <dgm:pt modelId="{E30265CB-CA07-486E-A593-691EAF93A9EE}" type="pres">
      <dgm:prSet presAssocID="{365571DC-E8F5-4FF1-903C-C10278C501ED}" presName="bgRect" presStyleLbl="node1" presStyleIdx="5" presStyleCnt="32"/>
      <dgm:spPr/>
      <dgm:t>
        <a:bodyPr/>
        <a:lstStyle/>
        <a:p>
          <a:endParaRPr lang="en-US"/>
        </a:p>
      </dgm:t>
    </dgm:pt>
    <dgm:pt modelId="{AF0DC17A-3E93-4E24-997F-5EF3996E8B1A}" type="pres">
      <dgm:prSet presAssocID="{365571DC-E8F5-4FF1-903C-C10278C501ED}" presName="parentNode" presStyleLbl="node1" presStyleIdx="5" presStyleCnt="32">
        <dgm:presLayoutVars>
          <dgm:chMax val="0"/>
          <dgm:bulletEnabled val="1"/>
        </dgm:presLayoutVars>
      </dgm:prSet>
      <dgm:spPr/>
      <dgm:t>
        <a:bodyPr/>
        <a:lstStyle/>
        <a:p>
          <a:endParaRPr lang="en-US"/>
        </a:p>
      </dgm:t>
    </dgm:pt>
    <dgm:pt modelId="{D76092F1-CD95-4D7F-A20C-AE8B6ECF04AD}" type="pres">
      <dgm:prSet presAssocID="{F2FFC930-DEEF-4E31-9944-37BE3427197B}" presName="hSp" presStyleCnt="0"/>
      <dgm:spPr/>
    </dgm:pt>
    <dgm:pt modelId="{5041A099-3B94-4F37-8325-CA1547FB607E}" type="pres">
      <dgm:prSet presAssocID="{F2FFC930-DEEF-4E31-9944-37BE3427197B}" presName="vProcSp" presStyleCnt="0"/>
      <dgm:spPr/>
    </dgm:pt>
    <dgm:pt modelId="{74BCD854-4F77-4474-A138-0E7942477FD7}" type="pres">
      <dgm:prSet presAssocID="{F2FFC930-DEEF-4E31-9944-37BE3427197B}" presName="vSp1" presStyleCnt="0"/>
      <dgm:spPr/>
    </dgm:pt>
    <dgm:pt modelId="{86933F3F-1D4A-45F8-A193-F5C1ABF6694B}" type="pres">
      <dgm:prSet presAssocID="{F2FFC930-DEEF-4E31-9944-37BE3427197B}" presName="simulatedConn" presStyleLbl="solidFgAcc1" presStyleIdx="5" presStyleCnt="31"/>
      <dgm:spPr/>
    </dgm:pt>
    <dgm:pt modelId="{01FB22F5-AAB4-4579-94EA-16E1997B4CF0}" type="pres">
      <dgm:prSet presAssocID="{F2FFC930-DEEF-4E31-9944-37BE3427197B}" presName="vSp2" presStyleCnt="0"/>
      <dgm:spPr/>
    </dgm:pt>
    <dgm:pt modelId="{5FE45A5E-7D15-4625-81C8-10A90F09DCCD}" type="pres">
      <dgm:prSet presAssocID="{F2FFC930-DEEF-4E31-9944-37BE3427197B}" presName="sibTrans" presStyleCnt="0"/>
      <dgm:spPr/>
    </dgm:pt>
    <dgm:pt modelId="{8AC28C13-CC04-47A8-A9E2-A15FFA99B7C4}" type="pres">
      <dgm:prSet presAssocID="{9DB92C20-F6B2-42CF-8AB3-70D0340703E7}" presName="compositeNode" presStyleCnt="0">
        <dgm:presLayoutVars>
          <dgm:bulletEnabled val="1"/>
        </dgm:presLayoutVars>
      </dgm:prSet>
      <dgm:spPr/>
    </dgm:pt>
    <dgm:pt modelId="{9B4C4BB5-C71F-454D-82F6-A3B3AD65C42B}" type="pres">
      <dgm:prSet presAssocID="{9DB92C20-F6B2-42CF-8AB3-70D0340703E7}" presName="bgRect" presStyleLbl="node1" presStyleIdx="6" presStyleCnt="32"/>
      <dgm:spPr/>
      <dgm:t>
        <a:bodyPr/>
        <a:lstStyle/>
        <a:p>
          <a:endParaRPr lang="en-US"/>
        </a:p>
      </dgm:t>
    </dgm:pt>
    <dgm:pt modelId="{2FB9E02B-B11B-48D4-B37C-75DDA309691D}" type="pres">
      <dgm:prSet presAssocID="{9DB92C20-F6B2-42CF-8AB3-70D0340703E7}" presName="parentNode" presStyleLbl="node1" presStyleIdx="6" presStyleCnt="32">
        <dgm:presLayoutVars>
          <dgm:chMax val="0"/>
          <dgm:bulletEnabled val="1"/>
        </dgm:presLayoutVars>
      </dgm:prSet>
      <dgm:spPr/>
      <dgm:t>
        <a:bodyPr/>
        <a:lstStyle/>
        <a:p>
          <a:endParaRPr lang="en-US"/>
        </a:p>
      </dgm:t>
    </dgm:pt>
    <dgm:pt modelId="{C2E1F0B9-59C3-4F40-8A24-B8DA9D8D3C37}" type="pres">
      <dgm:prSet presAssocID="{0A44799C-51CC-434C-806B-D1096674EE5A}" presName="hSp" presStyleCnt="0"/>
      <dgm:spPr/>
    </dgm:pt>
    <dgm:pt modelId="{2908745D-CA67-4B8E-9A64-830BE5EAE457}" type="pres">
      <dgm:prSet presAssocID="{0A44799C-51CC-434C-806B-D1096674EE5A}" presName="vProcSp" presStyleCnt="0"/>
      <dgm:spPr/>
    </dgm:pt>
    <dgm:pt modelId="{B523AA6B-B7DC-4D38-848E-0006B0A14FBC}" type="pres">
      <dgm:prSet presAssocID="{0A44799C-51CC-434C-806B-D1096674EE5A}" presName="vSp1" presStyleCnt="0"/>
      <dgm:spPr/>
    </dgm:pt>
    <dgm:pt modelId="{639AED44-E3C8-4839-9381-D3CFD946EB1D}" type="pres">
      <dgm:prSet presAssocID="{0A44799C-51CC-434C-806B-D1096674EE5A}" presName="simulatedConn" presStyleLbl="solidFgAcc1" presStyleIdx="6" presStyleCnt="31"/>
      <dgm:spPr/>
    </dgm:pt>
    <dgm:pt modelId="{5E200672-F317-471B-A083-E97C6CFC0E4E}" type="pres">
      <dgm:prSet presAssocID="{0A44799C-51CC-434C-806B-D1096674EE5A}" presName="vSp2" presStyleCnt="0"/>
      <dgm:spPr/>
    </dgm:pt>
    <dgm:pt modelId="{FED231A6-D478-49C7-9895-3ABFDAA45AF2}" type="pres">
      <dgm:prSet presAssocID="{0A44799C-51CC-434C-806B-D1096674EE5A}" presName="sibTrans" presStyleCnt="0"/>
      <dgm:spPr/>
    </dgm:pt>
    <dgm:pt modelId="{8D2C3EB0-83AA-4243-8B2B-42DFD09350D1}" type="pres">
      <dgm:prSet presAssocID="{8BD24667-0C95-4D8E-BD6D-22CAE2668642}" presName="compositeNode" presStyleCnt="0">
        <dgm:presLayoutVars>
          <dgm:bulletEnabled val="1"/>
        </dgm:presLayoutVars>
      </dgm:prSet>
      <dgm:spPr/>
    </dgm:pt>
    <dgm:pt modelId="{231E85D9-D4B2-4858-87D1-4CEFD109A15F}" type="pres">
      <dgm:prSet presAssocID="{8BD24667-0C95-4D8E-BD6D-22CAE2668642}" presName="bgRect" presStyleLbl="node1" presStyleIdx="7" presStyleCnt="32"/>
      <dgm:spPr/>
      <dgm:t>
        <a:bodyPr/>
        <a:lstStyle/>
        <a:p>
          <a:endParaRPr lang="en-US"/>
        </a:p>
      </dgm:t>
    </dgm:pt>
    <dgm:pt modelId="{5C797CA0-2124-406B-AAFB-B70851CF8C67}" type="pres">
      <dgm:prSet presAssocID="{8BD24667-0C95-4D8E-BD6D-22CAE2668642}" presName="parentNode" presStyleLbl="node1" presStyleIdx="7" presStyleCnt="32">
        <dgm:presLayoutVars>
          <dgm:chMax val="0"/>
          <dgm:bulletEnabled val="1"/>
        </dgm:presLayoutVars>
      </dgm:prSet>
      <dgm:spPr/>
      <dgm:t>
        <a:bodyPr/>
        <a:lstStyle/>
        <a:p>
          <a:endParaRPr lang="en-US"/>
        </a:p>
      </dgm:t>
    </dgm:pt>
    <dgm:pt modelId="{40E96E6B-191B-4B4B-B0DC-FB1311EDC5F4}" type="pres">
      <dgm:prSet presAssocID="{0631DF2F-955B-4C29-8DC7-0A0A83F3D6F5}" presName="hSp" presStyleCnt="0"/>
      <dgm:spPr/>
    </dgm:pt>
    <dgm:pt modelId="{54FDAED6-CC50-4B9B-BC4D-733654B82F2A}" type="pres">
      <dgm:prSet presAssocID="{0631DF2F-955B-4C29-8DC7-0A0A83F3D6F5}" presName="vProcSp" presStyleCnt="0"/>
      <dgm:spPr/>
    </dgm:pt>
    <dgm:pt modelId="{97950C3E-C1D8-4A5A-B637-E835AE60A12C}" type="pres">
      <dgm:prSet presAssocID="{0631DF2F-955B-4C29-8DC7-0A0A83F3D6F5}" presName="vSp1" presStyleCnt="0"/>
      <dgm:spPr/>
    </dgm:pt>
    <dgm:pt modelId="{F7868A90-78AC-4665-8269-0904950DAEAF}" type="pres">
      <dgm:prSet presAssocID="{0631DF2F-955B-4C29-8DC7-0A0A83F3D6F5}" presName="simulatedConn" presStyleLbl="solidFgAcc1" presStyleIdx="7" presStyleCnt="31"/>
      <dgm:spPr/>
    </dgm:pt>
    <dgm:pt modelId="{5BCAE855-5078-4A9B-A8F6-FE4656BB5A7E}" type="pres">
      <dgm:prSet presAssocID="{0631DF2F-955B-4C29-8DC7-0A0A83F3D6F5}" presName="vSp2" presStyleCnt="0"/>
      <dgm:spPr/>
    </dgm:pt>
    <dgm:pt modelId="{D8A956B9-B72D-431C-928F-FA8E1699F7B7}" type="pres">
      <dgm:prSet presAssocID="{0631DF2F-955B-4C29-8DC7-0A0A83F3D6F5}" presName="sibTrans" presStyleCnt="0"/>
      <dgm:spPr/>
    </dgm:pt>
    <dgm:pt modelId="{3010D1B2-2611-44CC-BEB6-181A9CF7D529}" type="pres">
      <dgm:prSet presAssocID="{EA2F7F4B-754A-4F5C-9622-3F04BBF7157A}" presName="compositeNode" presStyleCnt="0">
        <dgm:presLayoutVars>
          <dgm:bulletEnabled val="1"/>
        </dgm:presLayoutVars>
      </dgm:prSet>
      <dgm:spPr/>
    </dgm:pt>
    <dgm:pt modelId="{D9514815-07FD-47D8-9790-DA47FC8D49F3}" type="pres">
      <dgm:prSet presAssocID="{EA2F7F4B-754A-4F5C-9622-3F04BBF7157A}" presName="bgRect" presStyleLbl="node1" presStyleIdx="8" presStyleCnt="32"/>
      <dgm:spPr/>
      <dgm:t>
        <a:bodyPr/>
        <a:lstStyle/>
        <a:p>
          <a:endParaRPr lang="en-US"/>
        </a:p>
      </dgm:t>
    </dgm:pt>
    <dgm:pt modelId="{7B949839-A944-4CB1-9041-3AE70AEE8630}" type="pres">
      <dgm:prSet presAssocID="{EA2F7F4B-754A-4F5C-9622-3F04BBF7157A}" presName="parentNode" presStyleLbl="node1" presStyleIdx="8" presStyleCnt="32">
        <dgm:presLayoutVars>
          <dgm:chMax val="0"/>
          <dgm:bulletEnabled val="1"/>
        </dgm:presLayoutVars>
      </dgm:prSet>
      <dgm:spPr/>
      <dgm:t>
        <a:bodyPr/>
        <a:lstStyle/>
        <a:p>
          <a:endParaRPr lang="en-US"/>
        </a:p>
      </dgm:t>
    </dgm:pt>
    <dgm:pt modelId="{CC7F0ABF-E08D-48C1-97B1-BF7B08F80F90}" type="pres">
      <dgm:prSet presAssocID="{584B0A77-D66E-4C74-B4E3-DC5EF1D7A348}" presName="hSp" presStyleCnt="0"/>
      <dgm:spPr/>
    </dgm:pt>
    <dgm:pt modelId="{8FD085B3-854B-4568-8513-DF5F30C13E8E}" type="pres">
      <dgm:prSet presAssocID="{584B0A77-D66E-4C74-B4E3-DC5EF1D7A348}" presName="vProcSp" presStyleCnt="0"/>
      <dgm:spPr/>
    </dgm:pt>
    <dgm:pt modelId="{8890160D-ABB8-48D0-882A-BD74E9A1F2B1}" type="pres">
      <dgm:prSet presAssocID="{584B0A77-D66E-4C74-B4E3-DC5EF1D7A348}" presName="vSp1" presStyleCnt="0"/>
      <dgm:spPr/>
    </dgm:pt>
    <dgm:pt modelId="{EAD7E867-16E4-47EC-8AFC-E8AEEB971725}" type="pres">
      <dgm:prSet presAssocID="{584B0A77-D66E-4C74-B4E3-DC5EF1D7A348}" presName="simulatedConn" presStyleLbl="solidFgAcc1" presStyleIdx="8" presStyleCnt="31"/>
      <dgm:spPr/>
    </dgm:pt>
    <dgm:pt modelId="{738F78DA-55B5-4477-BE20-1557593F8C86}" type="pres">
      <dgm:prSet presAssocID="{584B0A77-D66E-4C74-B4E3-DC5EF1D7A348}" presName="vSp2" presStyleCnt="0"/>
      <dgm:spPr/>
    </dgm:pt>
    <dgm:pt modelId="{7C34A7C8-60B9-4B14-A4FE-4A03172F0FD3}" type="pres">
      <dgm:prSet presAssocID="{584B0A77-D66E-4C74-B4E3-DC5EF1D7A348}" presName="sibTrans" presStyleCnt="0"/>
      <dgm:spPr/>
    </dgm:pt>
    <dgm:pt modelId="{05D86A09-5D4E-466E-A347-0AF3DD272F9E}" type="pres">
      <dgm:prSet presAssocID="{378B5309-DF29-48B7-B958-9395197EE92C}" presName="compositeNode" presStyleCnt="0">
        <dgm:presLayoutVars>
          <dgm:bulletEnabled val="1"/>
        </dgm:presLayoutVars>
      </dgm:prSet>
      <dgm:spPr/>
    </dgm:pt>
    <dgm:pt modelId="{0D3D41B2-E2EB-471B-B278-4E1B13E167F0}" type="pres">
      <dgm:prSet presAssocID="{378B5309-DF29-48B7-B958-9395197EE92C}" presName="bgRect" presStyleLbl="node1" presStyleIdx="9" presStyleCnt="32"/>
      <dgm:spPr/>
      <dgm:t>
        <a:bodyPr/>
        <a:lstStyle/>
        <a:p>
          <a:endParaRPr lang="en-US"/>
        </a:p>
      </dgm:t>
    </dgm:pt>
    <dgm:pt modelId="{B3936B1A-1B13-4565-A105-E430D0A1D792}" type="pres">
      <dgm:prSet presAssocID="{378B5309-DF29-48B7-B958-9395197EE92C}" presName="parentNode" presStyleLbl="node1" presStyleIdx="9" presStyleCnt="32">
        <dgm:presLayoutVars>
          <dgm:chMax val="0"/>
          <dgm:bulletEnabled val="1"/>
        </dgm:presLayoutVars>
      </dgm:prSet>
      <dgm:spPr/>
      <dgm:t>
        <a:bodyPr/>
        <a:lstStyle/>
        <a:p>
          <a:endParaRPr lang="en-US"/>
        </a:p>
      </dgm:t>
    </dgm:pt>
    <dgm:pt modelId="{86D9CF87-BCDD-4B6F-B6D1-0F5DCB39ED50}" type="pres">
      <dgm:prSet presAssocID="{7B659422-7C08-4786-B0BB-879C5375C60B}" presName="hSp" presStyleCnt="0"/>
      <dgm:spPr/>
    </dgm:pt>
    <dgm:pt modelId="{BAE728A0-1A9F-4B8A-BDCD-4A3DD247091D}" type="pres">
      <dgm:prSet presAssocID="{7B659422-7C08-4786-B0BB-879C5375C60B}" presName="vProcSp" presStyleCnt="0"/>
      <dgm:spPr/>
    </dgm:pt>
    <dgm:pt modelId="{84BF290D-E405-41DC-AA35-88F45F4A0768}" type="pres">
      <dgm:prSet presAssocID="{7B659422-7C08-4786-B0BB-879C5375C60B}" presName="vSp1" presStyleCnt="0"/>
      <dgm:spPr/>
    </dgm:pt>
    <dgm:pt modelId="{E762C5E9-5DE0-4E74-B7FD-46585123A2F2}" type="pres">
      <dgm:prSet presAssocID="{7B659422-7C08-4786-B0BB-879C5375C60B}" presName="simulatedConn" presStyleLbl="solidFgAcc1" presStyleIdx="9" presStyleCnt="31"/>
      <dgm:spPr/>
    </dgm:pt>
    <dgm:pt modelId="{953BC3E8-B42A-4FE4-B40B-BA3473437AB8}" type="pres">
      <dgm:prSet presAssocID="{7B659422-7C08-4786-B0BB-879C5375C60B}" presName="vSp2" presStyleCnt="0"/>
      <dgm:spPr/>
    </dgm:pt>
    <dgm:pt modelId="{011A4B5A-F3A3-49C5-AED7-89A05A76E1FE}" type="pres">
      <dgm:prSet presAssocID="{7B659422-7C08-4786-B0BB-879C5375C60B}" presName="sibTrans" presStyleCnt="0"/>
      <dgm:spPr/>
    </dgm:pt>
    <dgm:pt modelId="{9AF812DD-396D-4B58-ACB6-6DD49555D1B1}" type="pres">
      <dgm:prSet presAssocID="{08515D3E-21AD-49F7-AC81-8B22028117A4}" presName="compositeNode" presStyleCnt="0">
        <dgm:presLayoutVars>
          <dgm:bulletEnabled val="1"/>
        </dgm:presLayoutVars>
      </dgm:prSet>
      <dgm:spPr/>
    </dgm:pt>
    <dgm:pt modelId="{498CC334-7CA6-4055-9E9D-0EB2ACF11F24}" type="pres">
      <dgm:prSet presAssocID="{08515D3E-21AD-49F7-AC81-8B22028117A4}" presName="bgRect" presStyleLbl="node1" presStyleIdx="10" presStyleCnt="32"/>
      <dgm:spPr/>
      <dgm:t>
        <a:bodyPr/>
        <a:lstStyle/>
        <a:p>
          <a:endParaRPr lang="en-US"/>
        </a:p>
      </dgm:t>
    </dgm:pt>
    <dgm:pt modelId="{F5C88F6D-C81B-420E-AB39-B2D1B2D620DF}" type="pres">
      <dgm:prSet presAssocID="{08515D3E-21AD-49F7-AC81-8B22028117A4}" presName="parentNode" presStyleLbl="node1" presStyleIdx="10" presStyleCnt="32">
        <dgm:presLayoutVars>
          <dgm:chMax val="0"/>
          <dgm:bulletEnabled val="1"/>
        </dgm:presLayoutVars>
      </dgm:prSet>
      <dgm:spPr/>
      <dgm:t>
        <a:bodyPr/>
        <a:lstStyle/>
        <a:p>
          <a:endParaRPr lang="en-US"/>
        </a:p>
      </dgm:t>
    </dgm:pt>
    <dgm:pt modelId="{03B1D555-A4DF-4DA7-8097-6907DD0CD53C}" type="pres">
      <dgm:prSet presAssocID="{B58CB94A-888E-4260-89FD-602E298FFB92}" presName="hSp" presStyleCnt="0"/>
      <dgm:spPr/>
    </dgm:pt>
    <dgm:pt modelId="{12AE1530-E539-455D-B30D-6BA21677E02A}" type="pres">
      <dgm:prSet presAssocID="{B58CB94A-888E-4260-89FD-602E298FFB92}" presName="vProcSp" presStyleCnt="0"/>
      <dgm:spPr/>
    </dgm:pt>
    <dgm:pt modelId="{CC51C927-3641-48BA-BAE9-C136EAB04EB5}" type="pres">
      <dgm:prSet presAssocID="{B58CB94A-888E-4260-89FD-602E298FFB92}" presName="vSp1" presStyleCnt="0"/>
      <dgm:spPr/>
    </dgm:pt>
    <dgm:pt modelId="{1510DD98-DAC1-4ACB-B9F7-DDA9613F5094}" type="pres">
      <dgm:prSet presAssocID="{B58CB94A-888E-4260-89FD-602E298FFB92}" presName="simulatedConn" presStyleLbl="solidFgAcc1" presStyleIdx="10" presStyleCnt="31"/>
      <dgm:spPr/>
    </dgm:pt>
    <dgm:pt modelId="{7A995C68-D323-40F0-A536-67C359E076E7}" type="pres">
      <dgm:prSet presAssocID="{B58CB94A-888E-4260-89FD-602E298FFB92}" presName="vSp2" presStyleCnt="0"/>
      <dgm:spPr/>
    </dgm:pt>
    <dgm:pt modelId="{9F4CAFA7-3431-4E4E-B3E6-57E422F95CAF}" type="pres">
      <dgm:prSet presAssocID="{B58CB94A-888E-4260-89FD-602E298FFB92}" presName="sibTrans" presStyleCnt="0"/>
      <dgm:spPr/>
    </dgm:pt>
    <dgm:pt modelId="{EEC784E5-DCFA-426C-B970-3EC28F4E2CDB}" type="pres">
      <dgm:prSet presAssocID="{6DFBC10F-331E-45B9-9EE7-A8806D68623B}" presName="compositeNode" presStyleCnt="0">
        <dgm:presLayoutVars>
          <dgm:bulletEnabled val="1"/>
        </dgm:presLayoutVars>
      </dgm:prSet>
      <dgm:spPr/>
    </dgm:pt>
    <dgm:pt modelId="{1A4A4FCB-0FA3-425B-87EB-5F1F282E57A8}" type="pres">
      <dgm:prSet presAssocID="{6DFBC10F-331E-45B9-9EE7-A8806D68623B}" presName="bgRect" presStyleLbl="node1" presStyleIdx="11" presStyleCnt="32"/>
      <dgm:spPr/>
      <dgm:t>
        <a:bodyPr/>
        <a:lstStyle/>
        <a:p>
          <a:endParaRPr lang="en-US"/>
        </a:p>
      </dgm:t>
    </dgm:pt>
    <dgm:pt modelId="{F7335F8E-AF93-4D50-BE29-A654CBCCA671}" type="pres">
      <dgm:prSet presAssocID="{6DFBC10F-331E-45B9-9EE7-A8806D68623B}" presName="parentNode" presStyleLbl="node1" presStyleIdx="11" presStyleCnt="32">
        <dgm:presLayoutVars>
          <dgm:chMax val="0"/>
          <dgm:bulletEnabled val="1"/>
        </dgm:presLayoutVars>
      </dgm:prSet>
      <dgm:spPr/>
      <dgm:t>
        <a:bodyPr/>
        <a:lstStyle/>
        <a:p>
          <a:endParaRPr lang="en-US"/>
        </a:p>
      </dgm:t>
    </dgm:pt>
    <dgm:pt modelId="{8385C8B7-34E3-4C33-BFF6-D3C677A0FE46}" type="pres">
      <dgm:prSet presAssocID="{C552004C-7875-4B42-B43F-F67CBA669A91}" presName="hSp" presStyleCnt="0"/>
      <dgm:spPr/>
    </dgm:pt>
    <dgm:pt modelId="{5D1FE59A-E1C4-43CA-9F96-831FE99D1855}" type="pres">
      <dgm:prSet presAssocID="{C552004C-7875-4B42-B43F-F67CBA669A91}" presName="vProcSp" presStyleCnt="0"/>
      <dgm:spPr/>
    </dgm:pt>
    <dgm:pt modelId="{A739D3B7-0036-4F1E-A351-70F16ED81E0C}" type="pres">
      <dgm:prSet presAssocID="{C552004C-7875-4B42-B43F-F67CBA669A91}" presName="vSp1" presStyleCnt="0"/>
      <dgm:spPr/>
    </dgm:pt>
    <dgm:pt modelId="{232D4ECA-3FEA-408D-A69C-9E2EA90E92ED}" type="pres">
      <dgm:prSet presAssocID="{C552004C-7875-4B42-B43F-F67CBA669A91}" presName="simulatedConn" presStyleLbl="solidFgAcc1" presStyleIdx="11" presStyleCnt="31"/>
      <dgm:spPr/>
    </dgm:pt>
    <dgm:pt modelId="{648534C7-628D-4445-BD54-7F2B87FF37FE}" type="pres">
      <dgm:prSet presAssocID="{C552004C-7875-4B42-B43F-F67CBA669A91}" presName="vSp2" presStyleCnt="0"/>
      <dgm:spPr/>
    </dgm:pt>
    <dgm:pt modelId="{EE36F15B-3E5A-46BE-BFF4-1C94A5C69724}" type="pres">
      <dgm:prSet presAssocID="{C552004C-7875-4B42-B43F-F67CBA669A91}" presName="sibTrans" presStyleCnt="0"/>
      <dgm:spPr/>
    </dgm:pt>
    <dgm:pt modelId="{1F139822-2E59-4FF7-88B8-C9AADE221D27}" type="pres">
      <dgm:prSet presAssocID="{748A9B9F-A833-4C86-A1B5-F1101E13B120}" presName="compositeNode" presStyleCnt="0">
        <dgm:presLayoutVars>
          <dgm:bulletEnabled val="1"/>
        </dgm:presLayoutVars>
      </dgm:prSet>
      <dgm:spPr/>
    </dgm:pt>
    <dgm:pt modelId="{33ED1F09-CED2-41A4-A8DF-9E9BEE070950}" type="pres">
      <dgm:prSet presAssocID="{748A9B9F-A833-4C86-A1B5-F1101E13B120}" presName="bgRect" presStyleLbl="node1" presStyleIdx="12" presStyleCnt="32"/>
      <dgm:spPr/>
      <dgm:t>
        <a:bodyPr/>
        <a:lstStyle/>
        <a:p>
          <a:endParaRPr lang="en-US"/>
        </a:p>
      </dgm:t>
    </dgm:pt>
    <dgm:pt modelId="{95330F8B-1898-4433-8A3F-E1D1B73C7DE5}" type="pres">
      <dgm:prSet presAssocID="{748A9B9F-A833-4C86-A1B5-F1101E13B120}" presName="parentNode" presStyleLbl="node1" presStyleIdx="12" presStyleCnt="32">
        <dgm:presLayoutVars>
          <dgm:chMax val="0"/>
          <dgm:bulletEnabled val="1"/>
        </dgm:presLayoutVars>
      </dgm:prSet>
      <dgm:spPr/>
      <dgm:t>
        <a:bodyPr/>
        <a:lstStyle/>
        <a:p>
          <a:endParaRPr lang="en-US"/>
        </a:p>
      </dgm:t>
    </dgm:pt>
    <dgm:pt modelId="{DAA37683-E739-4C0D-895F-7D426E521114}" type="pres">
      <dgm:prSet presAssocID="{0EB5D506-87E4-494F-9D66-8A9D15CBB782}" presName="hSp" presStyleCnt="0"/>
      <dgm:spPr/>
    </dgm:pt>
    <dgm:pt modelId="{22EC8E8F-9508-4D9F-B36C-E4F1063CB510}" type="pres">
      <dgm:prSet presAssocID="{0EB5D506-87E4-494F-9D66-8A9D15CBB782}" presName="vProcSp" presStyleCnt="0"/>
      <dgm:spPr/>
    </dgm:pt>
    <dgm:pt modelId="{3E0FDAE7-E8E9-40F2-9684-E6889D374C20}" type="pres">
      <dgm:prSet presAssocID="{0EB5D506-87E4-494F-9D66-8A9D15CBB782}" presName="vSp1" presStyleCnt="0"/>
      <dgm:spPr/>
    </dgm:pt>
    <dgm:pt modelId="{083A05A6-1466-4B9F-9F22-34A3B108C4E9}" type="pres">
      <dgm:prSet presAssocID="{0EB5D506-87E4-494F-9D66-8A9D15CBB782}" presName="simulatedConn" presStyleLbl="solidFgAcc1" presStyleIdx="12" presStyleCnt="31"/>
      <dgm:spPr/>
    </dgm:pt>
    <dgm:pt modelId="{DF66498A-9E37-4971-A45D-CEAF3F516B82}" type="pres">
      <dgm:prSet presAssocID="{0EB5D506-87E4-494F-9D66-8A9D15CBB782}" presName="vSp2" presStyleCnt="0"/>
      <dgm:spPr/>
    </dgm:pt>
    <dgm:pt modelId="{A6DB6337-B159-46B7-B9AA-0297E2F2F7B3}" type="pres">
      <dgm:prSet presAssocID="{0EB5D506-87E4-494F-9D66-8A9D15CBB782}" presName="sibTrans" presStyleCnt="0"/>
      <dgm:spPr/>
    </dgm:pt>
    <dgm:pt modelId="{99026B37-51B1-4B27-AB8C-190BBBED698A}" type="pres">
      <dgm:prSet presAssocID="{E3F6D84D-5957-418A-89C2-FBB547528B8F}" presName="compositeNode" presStyleCnt="0">
        <dgm:presLayoutVars>
          <dgm:bulletEnabled val="1"/>
        </dgm:presLayoutVars>
      </dgm:prSet>
      <dgm:spPr/>
    </dgm:pt>
    <dgm:pt modelId="{5A016A96-C2EF-4C7B-8F32-42156E97A98F}" type="pres">
      <dgm:prSet presAssocID="{E3F6D84D-5957-418A-89C2-FBB547528B8F}" presName="bgRect" presStyleLbl="node1" presStyleIdx="13" presStyleCnt="32"/>
      <dgm:spPr/>
      <dgm:t>
        <a:bodyPr/>
        <a:lstStyle/>
        <a:p>
          <a:endParaRPr lang="en-US"/>
        </a:p>
      </dgm:t>
    </dgm:pt>
    <dgm:pt modelId="{EC8DE55C-B7FE-4B74-82A3-FAFE70276B7B}" type="pres">
      <dgm:prSet presAssocID="{E3F6D84D-5957-418A-89C2-FBB547528B8F}" presName="parentNode" presStyleLbl="node1" presStyleIdx="13" presStyleCnt="32">
        <dgm:presLayoutVars>
          <dgm:chMax val="0"/>
          <dgm:bulletEnabled val="1"/>
        </dgm:presLayoutVars>
      </dgm:prSet>
      <dgm:spPr/>
      <dgm:t>
        <a:bodyPr/>
        <a:lstStyle/>
        <a:p>
          <a:endParaRPr lang="en-US"/>
        </a:p>
      </dgm:t>
    </dgm:pt>
    <dgm:pt modelId="{E5F4AB28-ADD6-418E-A4F7-472FC90FA363}" type="pres">
      <dgm:prSet presAssocID="{D96A2A9C-E3A4-434B-AD4A-309934A4A3A9}" presName="hSp" presStyleCnt="0"/>
      <dgm:spPr/>
    </dgm:pt>
    <dgm:pt modelId="{8268E5C9-7327-4AA3-AE44-86B8CA85B225}" type="pres">
      <dgm:prSet presAssocID="{D96A2A9C-E3A4-434B-AD4A-309934A4A3A9}" presName="vProcSp" presStyleCnt="0"/>
      <dgm:spPr/>
    </dgm:pt>
    <dgm:pt modelId="{6563B17A-03BA-4A80-BA89-CA575B78A575}" type="pres">
      <dgm:prSet presAssocID="{D96A2A9C-E3A4-434B-AD4A-309934A4A3A9}" presName="vSp1" presStyleCnt="0"/>
      <dgm:spPr/>
    </dgm:pt>
    <dgm:pt modelId="{4023C897-2BC0-4B5E-8259-5AADF7B8FCF6}" type="pres">
      <dgm:prSet presAssocID="{D96A2A9C-E3A4-434B-AD4A-309934A4A3A9}" presName="simulatedConn" presStyleLbl="solidFgAcc1" presStyleIdx="13" presStyleCnt="31"/>
      <dgm:spPr/>
    </dgm:pt>
    <dgm:pt modelId="{22364C4E-D79B-4692-8403-37184602D7FE}" type="pres">
      <dgm:prSet presAssocID="{D96A2A9C-E3A4-434B-AD4A-309934A4A3A9}" presName="vSp2" presStyleCnt="0"/>
      <dgm:spPr/>
    </dgm:pt>
    <dgm:pt modelId="{680819E9-D84A-4156-B270-9A4FD2D76262}" type="pres">
      <dgm:prSet presAssocID="{D96A2A9C-E3A4-434B-AD4A-309934A4A3A9}" presName="sibTrans" presStyleCnt="0"/>
      <dgm:spPr/>
    </dgm:pt>
    <dgm:pt modelId="{E0643E0C-A032-4FA4-88B4-FFB52B986BA4}" type="pres">
      <dgm:prSet presAssocID="{869623B6-C806-4952-894D-0332FB6A9138}" presName="compositeNode" presStyleCnt="0">
        <dgm:presLayoutVars>
          <dgm:bulletEnabled val="1"/>
        </dgm:presLayoutVars>
      </dgm:prSet>
      <dgm:spPr/>
    </dgm:pt>
    <dgm:pt modelId="{0BDA3DD6-2341-4E39-891C-7C12AEEB610A}" type="pres">
      <dgm:prSet presAssocID="{869623B6-C806-4952-894D-0332FB6A9138}" presName="bgRect" presStyleLbl="node1" presStyleIdx="14" presStyleCnt="32"/>
      <dgm:spPr/>
      <dgm:t>
        <a:bodyPr/>
        <a:lstStyle/>
        <a:p>
          <a:endParaRPr lang="en-US"/>
        </a:p>
      </dgm:t>
    </dgm:pt>
    <dgm:pt modelId="{468B78DF-4D76-4438-A3A4-3E16C5C2E1EB}" type="pres">
      <dgm:prSet presAssocID="{869623B6-C806-4952-894D-0332FB6A9138}" presName="parentNode" presStyleLbl="node1" presStyleIdx="14" presStyleCnt="32">
        <dgm:presLayoutVars>
          <dgm:chMax val="0"/>
          <dgm:bulletEnabled val="1"/>
        </dgm:presLayoutVars>
      </dgm:prSet>
      <dgm:spPr/>
      <dgm:t>
        <a:bodyPr/>
        <a:lstStyle/>
        <a:p>
          <a:endParaRPr lang="en-US"/>
        </a:p>
      </dgm:t>
    </dgm:pt>
    <dgm:pt modelId="{2E0238F9-A12B-4776-B75E-3FCE66808FCE}" type="pres">
      <dgm:prSet presAssocID="{1CBBD1E9-B5DF-4895-BC68-2CB69B6A38A1}" presName="hSp" presStyleCnt="0"/>
      <dgm:spPr/>
    </dgm:pt>
    <dgm:pt modelId="{59A87683-CE15-4510-91C1-64035060728A}" type="pres">
      <dgm:prSet presAssocID="{1CBBD1E9-B5DF-4895-BC68-2CB69B6A38A1}" presName="vProcSp" presStyleCnt="0"/>
      <dgm:spPr/>
    </dgm:pt>
    <dgm:pt modelId="{E68D3850-75E0-48F2-A4CC-1647A0DC5546}" type="pres">
      <dgm:prSet presAssocID="{1CBBD1E9-B5DF-4895-BC68-2CB69B6A38A1}" presName="vSp1" presStyleCnt="0"/>
      <dgm:spPr/>
    </dgm:pt>
    <dgm:pt modelId="{A8786DD5-BF66-4F2C-8565-44FB1178AAF3}" type="pres">
      <dgm:prSet presAssocID="{1CBBD1E9-B5DF-4895-BC68-2CB69B6A38A1}" presName="simulatedConn" presStyleLbl="solidFgAcc1" presStyleIdx="14" presStyleCnt="31"/>
      <dgm:spPr/>
    </dgm:pt>
    <dgm:pt modelId="{6CFA80A0-127B-4714-8EC0-1022276D2C21}" type="pres">
      <dgm:prSet presAssocID="{1CBBD1E9-B5DF-4895-BC68-2CB69B6A38A1}" presName="vSp2" presStyleCnt="0"/>
      <dgm:spPr/>
    </dgm:pt>
    <dgm:pt modelId="{081CCE57-77B1-4F91-90F8-397AAD5FCAED}" type="pres">
      <dgm:prSet presAssocID="{1CBBD1E9-B5DF-4895-BC68-2CB69B6A38A1}" presName="sibTrans" presStyleCnt="0"/>
      <dgm:spPr/>
    </dgm:pt>
    <dgm:pt modelId="{FBE57577-2B78-48EA-AC0B-3854BCAE98A8}" type="pres">
      <dgm:prSet presAssocID="{95B08147-BCFB-436C-AA0B-720A37DC4273}" presName="compositeNode" presStyleCnt="0">
        <dgm:presLayoutVars>
          <dgm:bulletEnabled val="1"/>
        </dgm:presLayoutVars>
      </dgm:prSet>
      <dgm:spPr/>
    </dgm:pt>
    <dgm:pt modelId="{7EB1C387-C946-43D8-A141-13093FA58E2F}" type="pres">
      <dgm:prSet presAssocID="{95B08147-BCFB-436C-AA0B-720A37DC4273}" presName="bgRect" presStyleLbl="node1" presStyleIdx="15" presStyleCnt="32"/>
      <dgm:spPr/>
      <dgm:t>
        <a:bodyPr/>
        <a:lstStyle/>
        <a:p>
          <a:endParaRPr lang="en-US"/>
        </a:p>
      </dgm:t>
    </dgm:pt>
    <dgm:pt modelId="{D9143118-35C6-4088-B9FB-079656A94BE6}" type="pres">
      <dgm:prSet presAssocID="{95B08147-BCFB-436C-AA0B-720A37DC4273}" presName="parentNode" presStyleLbl="node1" presStyleIdx="15" presStyleCnt="32">
        <dgm:presLayoutVars>
          <dgm:chMax val="0"/>
          <dgm:bulletEnabled val="1"/>
        </dgm:presLayoutVars>
      </dgm:prSet>
      <dgm:spPr/>
      <dgm:t>
        <a:bodyPr/>
        <a:lstStyle/>
        <a:p>
          <a:endParaRPr lang="en-US"/>
        </a:p>
      </dgm:t>
    </dgm:pt>
    <dgm:pt modelId="{3868C48E-F060-49C5-BDC4-45EED2D5DFDD}" type="pres">
      <dgm:prSet presAssocID="{D90C2998-2D92-4369-8D7B-79A6CB0150D6}" presName="hSp" presStyleCnt="0"/>
      <dgm:spPr/>
    </dgm:pt>
    <dgm:pt modelId="{CB95D192-69B9-48C4-9528-F9E0AF042CE7}" type="pres">
      <dgm:prSet presAssocID="{D90C2998-2D92-4369-8D7B-79A6CB0150D6}" presName="vProcSp" presStyleCnt="0"/>
      <dgm:spPr/>
    </dgm:pt>
    <dgm:pt modelId="{E93AB8BF-9FDD-4F51-AFE0-B95F5DD29760}" type="pres">
      <dgm:prSet presAssocID="{D90C2998-2D92-4369-8D7B-79A6CB0150D6}" presName="vSp1" presStyleCnt="0"/>
      <dgm:spPr/>
    </dgm:pt>
    <dgm:pt modelId="{6E8AD654-E3D7-43F2-A19A-103C886CAE32}" type="pres">
      <dgm:prSet presAssocID="{D90C2998-2D92-4369-8D7B-79A6CB0150D6}" presName="simulatedConn" presStyleLbl="solidFgAcc1" presStyleIdx="15" presStyleCnt="31"/>
      <dgm:spPr/>
    </dgm:pt>
    <dgm:pt modelId="{08848100-8D8E-4FA7-AF7D-7E6C9199EF53}" type="pres">
      <dgm:prSet presAssocID="{D90C2998-2D92-4369-8D7B-79A6CB0150D6}" presName="vSp2" presStyleCnt="0"/>
      <dgm:spPr/>
    </dgm:pt>
    <dgm:pt modelId="{C042A976-0DBB-4633-82B2-89D4A7873512}" type="pres">
      <dgm:prSet presAssocID="{D90C2998-2D92-4369-8D7B-79A6CB0150D6}" presName="sibTrans" presStyleCnt="0"/>
      <dgm:spPr/>
    </dgm:pt>
    <dgm:pt modelId="{BE3DB253-C774-4DE4-A0FD-E45103ACEF95}" type="pres">
      <dgm:prSet presAssocID="{7606AE3A-61C0-4BAE-9228-206FF3D88BD3}" presName="compositeNode" presStyleCnt="0">
        <dgm:presLayoutVars>
          <dgm:bulletEnabled val="1"/>
        </dgm:presLayoutVars>
      </dgm:prSet>
      <dgm:spPr/>
    </dgm:pt>
    <dgm:pt modelId="{F91DA0F0-9F5E-43C1-A90C-B0A9BBDE8CD8}" type="pres">
      <dgm:prSet presAssocID="{7606AE3A-61C0-4BAE-9228-206FF3D88BD3}" presName="bgRect" presStyleLbl="node1" presStyleIdx="16" presStyleCnt="32"/>
      <dgm:spPr/>
      <dgm:t>
        <a:bodyPr/>
        <a:lstStyle/>
        <a:p>
          <a:endParaRPr lang="en-US"/>
        </a:p>
      </dgm:t>
    </dgm:pt>
    <dgm:pt modelId="{FC184183-B71C-4E8D-A389-BC2D8FF942FE}" type="pres">
      <dgm:prSet presAssocID="{7606AE3A-61C0-4BAE-9228-206FF3D88BD3}" presName="parentNode" presStyleLbl="node1" presStyleIdx="16" presStyleCnt="32">
        <dgm:presLayoutVars>
          <dgm:chMax val="0"/>
          <dgm:bulletEnabled val="1"/>
        </dgm:presLayoutVars>
      </dgm:prSet>
      <dgm:spPr/>
      <dgm:t>
        <a:bodyPr/>
        <a:lstStyle/>
        <a:p>
          <a:endParaRPr lang="en-US"/>
        </a:p>
      </dgm:t>
    </dgm:pt>
    <dgm:pt modelId="{B97C2D46-8528-4F60-ACFF-13DC610EA8FF}" type="pres">
      <dgm:prSet presAssocID="{464D8251-5A43-4BCC-B874-008F0E0DF34F}" presName="hSp" presStyleCnt="0"/>
      <dgm:spPr/>
    </dgm:pt>
    <dgm:pt modelId="{6F665646-EA2B-444B-91EE-DFC9B95D5189}" type="pres">
      <dgm:prSet presAssocID="{464D8251-5A43-4BCC-B874-008F0E0DF34F}" presName="vProcSp" presStyleCnt="0"/>
      <dgm:spPr/>
    </dgm:pt>
    <dgm:pt modelId="{20E350AB-7F49-4361-8F28-3460B938907C}" type="pres">
      <dgm:prSet presAssocID="{464D8251-5A43-4BCC-B874-008F0E0DF34F}" presName="vSp1" presStyleCnt="0"/>
      <dgm:spPr/>
    </dgm:pt>
    <dgm:pt modelId="{3BE6F814-91C3-419A-A2E5-728382475E83}" type="pres">
      <dgm:prSet presAssocID="{464D8251-5A43-4BCC-B874-008F0E0DF34F}" presName="simulatedConn" presStyleLbl="solidFgAcc1" presStyleIdx="16" presStyleCnt="31"/>
      <dgm:spPr/>
    </dgm:pt>
    <dgm:pt modelId="{C768485B-86EB-4110-8EF6-610C9E86B6D0}" type="pres">
      <dgm:prSet presAssocID="{464D8251-5A43-4BCC-B874-008F0E0DF34F}" presName="vSp2" presStyleCnt="0"/>
      <dgm:spPr/>
    </dgm:pt>
    <dgm:pt modelId="{5C4AA892-A621-45ED-BF72-D56FA7538940}" type="pres">
      <dgm:prSet presAssocID="{464D8251-5A43-4BCC-B874-008F0E0DF34F}" presName="sibTrans" presStyleCnt="0"/>
      <dgm:spPr/>
    </dgm:pt>
    <dgm:pt modelId="{21730FD4-7E03-472D-9BDF-EBD2E616F063}" type="pres">
      <dgm:prSet presAssocID="{2039B636-160B-403C-BA58-1D2F5FEEE36A}" presName="compositeNode" presStyleCnt="0">
        <dgm:presLayoutVars>
          <dgm:bulletEnabled val="1"/>
        </dgm:presLayoutVars>
      </dgm:prSet>
      <dgm:spPr/>
    </dgm:pt>
    <dgm:pt modelId="{12A5309C-AF11-4E6A-8CC2-B48EBEB46B35}" type="pres">
      <dgm:prSet presAssocID="{2039B636-160B-403C-BA58-1D2F5FEEE36A}" presName="bgRect" presStyleLbl="node1" presStyleIdx="17" presStyleCnt="32"/>
      <dgm:spPr/>
      <dgm:t>
        <a:bodyPr/>
        <a:lstStyle/>
        <a:p>
          <a:endParaRPr lang="en-US"/>
        </a:p>
      </dgm:t>
    </dgm:pt>
    <dgm:pt modelId="{5E33C754-A4A9-4F15-A14C-D039079F8289}" type="pres">
      <dgm:prSet presAssocID="{2039B636-160B-403C-BA58-1D2F5FEEE36A}" presName="parentNode" presStyleLbl="node1" presStyleIdx="17" presStyleCnt="32">
        <dgm:presLayoutVars>
          <dgm:chMax val="0"/>
          <dgm:bulletEnabled val="1"/>
        </dgm:presLayoutVars>
      </dgm:prSet>
      <dgm:spPr/>
      <dgm:t>
        <a:bodyPr/>
        <a:lstStyle/>
        <a:p>
          <a:endParaRPr lang="en-US"/>
        </a:p>
      </dgm:t>
    </dgm:pt>
    <dgm:pt modelId="{0F353D02-1351-45CC-A7A3-5D62A7E7B21A}" type="pres">
      <dgm:prSet presAssocID="{135A048D-92D5-47EA-930B-68197899550F}" presName="hSp" presStyleCnt="0"/>
      <dgm:spPr/>
    </dgm:pt>
    <dgm:pt modelId="{FBAC261C-AEA1-4378-936C-8530BF1B7A42}" type="pres">
      <dgm:prSet presAssocID="{135A048D-92D5-47EA-930B-68197899550F}" presName="vProcSp" presStyleCnt="0"/>
      <dgm:spPr/>
    </dgm:pt>
    <dgm:pt modelId="{1971F7E3-2D00-4699-8200-7BA09DFE21F6}" type="pres">
      <dgm:prSet presAssocID="{135A048D-92D5-47EA-930B-68197899550F}" presName="vSp1" presStyleCnt="0"/>
      <dgm:spPr/>
    </dgm:pt>
    <dgm:pt modelId="{8471F8C4-E714-4F82-88EE-112F72FACA60}" type="pres">
      <dgm:prSet presAssocID="{135A048D-92D5-47EA-930B-68197899550F}" presName="simulatedConn" presStyleLbl="solidFgAcc1" presStyleIdx="17" presStyleCnt="31"/>
      <dgm:spPr/>
    </dgm:pt>
    <dgm:pt modelId="{3833385D-2B41-496F-8158-66B8147646BB}" type="pres">
      <dgm:prSet presAssocID="{135A048D-92D5-47EA-930B-68197899550F}" presName="vSp2" presStyleCnt="0"/>
      <dgm:spPr/>
    </dgm:pt>
    <dgm:pt modelId="{B7C9C3D5-6191-4272-B6E3-6DF49CAC5D75}" type="pres">
      <dgm:prSet presAssocID="{135A048D-92D5-47EA-930B-68197899550F}" presName="sibTrans" presStyleCnt="0"/>
      <dgm:spPr/>
    </dgm:pt>
    <dgm:pt modelId="{BD8A79B6-0715-4AD5-B231-535C9CB116E9}" type="pres">
      <dgm:prSet presAssocID="{CF359255-3040-436F-B6FD-2022E0349A2C}" presName="compositeNode" presStyleCnt="0">
        <dgm:presLayoutVars>
          <dgm:bulletEnabled val="1"/>
        </dgm:presLayoutVars>
      </dgm:prSet>
      <dgm:spPr/>
    </dgm:pt>
    <dgm:pt modelId="{252C3803-31A3-4C0E-8F9F-053B2AD2D81A}" type="pres">
      <dgm:prSet presAssocID="{CF359255-3040-436F-B6FD-2022E0349A2C}" presName="bgRect" presStyleLbl="node1" presStyleIdx="18" presStyleCnt="32"/>
      <dgm:spPr/>
      <dgm:t>
        <a:bodyPr/>
        <a:lstStyle/>
        <a:p>
          <a:endParaRPr lang="en-US"/>
        </a:p>
      </dgm:t>
    </dgm:pt>
    <dgm:pt modelId="{A3B6D17E-5080-4978-8B73-CE0293AEFF91}" type="pres">
      <dgm:prSet presAssocID="{CF359255-3040-436F-B6FD-2022E0349A2C}" presName="parentNode" presStyleLbl="node1" presStyleIdx="18" presStyleCnt="32">
        <dgm:presLayoutVars>
          <dgm:chMax val="0"/>
          <dgm:bulletEnabled val="1"/>
        </dgm:presLayoutVars>
      </dgm:prSet>
      <dgm:spPr/>
      <dgm:t>
        <a:bodyPr/>
        <a:lstStyle/>
        <a:p>
          <a:endParaRPr lang="en-US"/>
        </a:p>
      </dgm:t>
    </dgm:pt>
    <dgm:pt modelId="{9FED8D00-5674-4542-AF98-D7D5B4F921AF}" type="pres">
      <dgm:prSet presAssocID="{56D6447E-D32C-4134-9CB6-2DF851FA2CC7}" presName="hSp" presStyleCnt="0"/>
      <dgm:spPr/>
    </dgm:pt>
    <dgm:pt modelId="{6B07ED3E-6448-47F8-BD54-2C6826977F85}" type="pres">
      <dgm:prSet presAssocID="{56D6447E-D32C-4134-9CB6-2DF851FA2CC7}" presName="vProcSp" presStyleCnt="0"/>
      <dgm:spPr/>
    </dgm:pt>
    <dgm:pt modelId="{FD0DF273-07B4-4160-973F-BEC0975AF9FE}" type="pres">
      <dgm:prSet presAssocID="{56D6447E-D32C-4134-9CB6-2DF851FA2CC7}" presName="vSp1" presStyleCnt="0"/>
      <dgm:spPr/>
    </dgm:pt>
    <dgm:pt modelId="{C6FEC165-CAEF-4EF0-BBFF-635EB9701B01}" type="pres">
      <dgm:prSet presAssocID="{56D6447E-D32C-4134-9CB6-2DF851FA2CC7}" presName="simulatedConn" presStyleLbl="solidFgAcc1" presStyleIdx="18" presStyleCnt="31"/>
      <dgm:spPr/>
    </dgm:pt>
    <dgm:pt modelId="{C7FD3CDF-8F1E-4A60-AAEF-5F0FD9A4E776}" type="pres">
      <dgm:prSet presAssocID="{56D6447E-D32C-4134-9CB6-2DF851FA2CC7}" presName="vSp2" presStyleCnt="0"/>
      <dgm:spPr/>
    </dgm:pt>
    <dgm:pt modelId="{2B8B5C03-1888-401F-B6BC-24C3863DC483}" type="pres">
      <dgm:prSet presAssocID="{56D6447E-D32C-4134-9CB6-2DF851FA2CC7}" presName="sibTrans" presStyleCnt="0"/>
      <dgm:spPr/>
    </dgm:pt>
    <dgm:pt modelId="{A78F1D68-78EF-4879-8C22-FBC1C88BDD07}" type="pres">
      <dgm:prSet presAssocID="{9EC06196-F5C7-4F14-A16E-7773FBBDF87A}" presName="compositeNode" presStyleCnt="0">
        <dgm:presLayoutVars>
          <dgm:bulletEnabled val="1"/>
        </dgm:presLayoutVars>
      </dgm:prSet>
      <dgm:spPr/>
    </dgm:pt>
    <dgm:pt modelId="{3BA34D36-57F8-46C7-AC2A-6ED3B70A1969}" type="pres">
      <dgm:prSet presAssocID="{9EC06196-F5C7-4F14-A16E-7773FBBDF87A}" presName="bgRect" presStyleLbl="node1" presStyleIdx="19" presStyleCnt="32"/>
      <dgm:spPr/>
      <dgm:t>
        <a:bodyPr/>
        <a:lstStyle/>
        <a:p>
          <a:endParaRPr lang="en-US"/>
        </a:p>
      </dgm:t>
    </dgm:pt>
    <dgm:pt modelId="{B239FF3A-C24F-4667-970D-45B25AA445FD}" type="pres">
      <dgm:prSet presAssocID="{9EC06196-F5C7-4F14-A16E-7773FBBDF87A}" presName="parentNode" presStyleLbl="node1" presStyleIdx="19" presStyleCnt="32">
        <dgm:presLayoutVars>
          <dgm:chMax val="0"/>
          <dgm:bulletEnabled val="1"/>
        </dgm:presLayoutVars>
      </dgm:prSet>
      <dgm:spPr/>
      <dgm:t>
        <a:bodyPr/>
        <a:lstStyle/>
        <a:p>
          <a:endParaRPr lang="en-US"/>
        </a:p>
      </dgm:t>
    </dgm:pt>
    <dgm:pt modelId="{3108836B-5203-4820-9C1F-E87710CCCA03}" type="pres">
      <dgm:prSet presAssocID="{FA78D7A5-D092-4898-AAB0-522DDC660E64}" presName="hSp" presStyleCnt="0"/>
      <dgm:spPr/>
    </dgm:pt>
    <dgm:pt modelId="{20DE0AAD-A719-4AD4-8547-5077A9F8CC07}" type="pres">
      <dgm:prSet presAssocID="{FA78D7A5-D092-4898-AAB0-522DDC660E64}" presName="vProcSp" presStyleCnt="0"/>
      <dgm:spPr/>
    </dgm:pt>
    <dgm:pt modelId="{DFF90B88-4323-40B9-B3F1-051D15E41E0B}" type="pres">
      <dgm:prSet presAssocID="{FA78D7A5-D092-4898-AAB0-522DDC660E64}" presName="vSp1" presStyleCnt="0"/>
      <dgm:spPr/>
    </dgm:pt>
    <dgm:pt modelId="{240C6ABA-0B6F-4308-AF79-D667055C7FC7}" type="pres">
      <dgm:prSet presAssocID="{FA78D7A5-D092-4898-AAB0-522DDC660E64}" presName="simulatedConn" presStyleLbl="solidFgAcc1" presStyleIdx="19" presStyleCnt="31"/>
      <dgm:spPr/>
    </dgm:pt>
    <dgm:pt modelId="{BDF43C6A-E104-4BFD-B191-9E3A6EA33019}" type="pres">
      <dgm:prSet presAssocID="{FA78D7A5-D092-4898-AAB0-522DDC660E64}" presName="vSp2" presStyleCnt="0"/>
      <dgm:spPr/>
    </dgm:pt>
    <dgm:pt modelId="{8D328D03-A413-4707-A3CF-32C056C34336}" type="pres">
      <dgm:prSet presAssocID="{FA78D7A5-D092-4898-AAB0-522DDC660E64}" presName="sibTrans" presStyleCnt="0"/>
      <dgm:spPr/>
    </dgm:pt>
    <dgm:pt modelId="{DE4B9585-E8F1-4D28-8535-0BDD4A94327B}" type="pres">
      <dgm:prSet presAssocID="{1A63A386-2BE5-4870-8ABF-E49ECF0C0348}" presName="compositeNode" presStyleCnt="0">
        <dgm:presLayoutVars>
          <dgm:bulletEnabled val="1"/>
        </dgm:presLayoutVars>
      </dgm:prSet>
      <dgm:spPr/>
    </dgm:pt>
    <dgm:pt modelId="{433D4166-7EB0-4A88-9FE6-BCD7FCCD72C3}" type="pres">
      <dgm:prSet presAssocID="{1A63A386-2BE5-4870-8ABF-E49ECF0C0348}" presName="bgRect" presStyleLbl="node1" presStyleIdx="20" presStyleCnt="32"/>
      <dgm:spPr/>
      <dgm:t>
        <a:bodyPr/>
        <a:lstStyle/>
        <a:p>
          <a:endParaRPr lang="en-US"/>
        </a:p>
      </dgm:t>
    </dgm:pt>
    <dgm:pt modelId="{16004FF3-9D26-4B3B-9628-F544C80A4D19}" type="pres">
      <dgm:prSet presAssocID="{1A63A386-2BE5-4870-8ABF-E49ECF0C0348}" presName="parentNode" presStyleLbl="node1" presStyleIdx="20" presStyleCnt="32">
        <dgm:presLayoutVars>
          <dgm:chMax val="0"/>
          <dgm:bulletEnabled val="1"/>
        </dgm:presLayoutVars>
      </dgm:prSet>
      <dgm:spPr/>
      <dgm:t>
        <a:bodyPr/>
        <a:lstStyle/>
        <a:p>
          <a:endParaRPr lang="en-US"/>
        </a:p>
      </dgm:t>
    </dgm:pt>
    <dgm:pt modelId="{4F63D361-1F6C-4EEC-838B-726D85DA7CD0}" type="pres">
      <dgm:prSet presAssocID="{86EDDEEA-D260-4AA1-BC72-FCD887AAF619}" presName="hSp" presStyleCnt="0"/>
      <dgm:spPr/>
    </dgm:pt>
    <dgm:pt modelId="{2B4FC475-91DA-4607-9291-9A40214BCF66}" type="pres">
      <dgm:prSet presAssocID="{86EDDEEA-D260-4AA1-BC72-FCD887AAF619}" presName="vProcSp" presStyleCnt="0"/>
      <dgm:spPr/>
    </dgm:pt>
    <dgm:pt modelId="{BDE56DB0-CCBA-462E-8240-4542002C882D}" type="pres">
      <dgm:prSet presAssocID="{86EDDEEA-D260-4AA1-BC72-FCD887AAF619}" presName="vSp1" presStyleCnt="0"/>
      <dgm:spPr/>
    </dgm:pt>
    <dgm:pt modelId="{B1F35D3F-D5F7-423A-ADA2-99B95A1DB774}" type="pres">
      <dgm:prSet presAssocID="{86EDDEEA-D260-4AA1-BC72-FCD887AAF619}" presName="simulatedConn" presStyleLbl="solidFgAcc1" presStyleIdx="20" presStyleCnt="31"/>
      <dgm:spPr/>
    </dgm:pt>
    <dgm:pt modelId="{598679B4-8BD8-4447-A4A1-6036AC19DC27}" type="pres">
      <dgm:prSet presAssocID="{86EDDEEA-D260-4AA1-BC72-FCD887AAF619}" presName="vSp2" presStyleCnt="0"/>
      <dgm:spPr/>
    </dgm:pt>
    <dgm:pt modelId="{415DE2DA-BA6F-4B7C-ABB1-EE0A32D90D90}" type="pres">
      <dgm:prSet presAssocID="{86EDDEEA-D260-4AA1-BC72-FCD887AAF619}" presName="sibTrans" presStyleCnt="0"/>
      <dgm:spPr/>
    </dgm:pt>
    <dgm:pt modelId="{03D2DD6D-3043-4145-98CB-33158F143493}" type="pres">
      <dgm:prSet presAssocID="{AB523C6C-A336-484A-8CF7-3B15887E4C3B}" presName="compositeNode" presStyleCnt="0">
        <dgm:presLayoutVars>
          <dgm:bulletEnabled val="1"/>
        </dgm:presLayoutVars>
      </dgm:prSet>
      <dgm:spPr/>
    </dgm:pt>
    <dgm:pt modelId="{2EB36F20-FCF7-4CF4-B60B-D92C975947A4}" type="pres">
      <dgm:prSet presAssocID="{AB523C6C-A336-484A-8CF7-3B15887E4C3B}" presName="bgRect" presStyleLbl="node1" presStyleIdx="21" presStyleCnt="32"/>
      <dgm:spPr/>
      <dgm:t>
        <a:bodyPr/>
        <a:lstStyle/>
        <a:p>
          <a:endParaRPr lang="en-US"/>
        </a:p>
      </dgm:t>
    </dgm:pt>
    <dgm:pt modelId="{4B954C3A-B59B-45A0-9624-4BBFDB55A92D}" type="pres">
      <dgm:prSet presAssocID="{AB523C6C-A336-484A-8CF7-3B15887E4C3B}" presName="parentNode" presStyleLbl="node1" presStyleIdx="21" presStyleCnt="32">
        <dgm:presLayoutVars>
          <dgm:chMax val="0"/>
          <dgm:bulletEnabled val="1"/>
        </dgm:presLayoutVars>
      </dgm:prSet>
      <dgm:spPr/>
      <dgm:t>
        <a:bodyPr/>
        <a:lstStyle/>
        <a:p>
          <a:endParaRPr lang="en-US"/>
        </a:p>
      </dgm:t>
    </dgm:pt>
    <dgm:pt modelId="{67292871-896E-4BD1-B13D-B0B970D28369}" type="pres">
      <dgm:prSet presAssocID="{27AAA3CF-389F-4D91-8361-8E1F6D038725}" presName="hSp" presStyleCnt="0"/>
      <dgm:spPr/>
    </dgm:pt>
    <dgm:pt modelId="{1ED039C2-1C7C-41B3-B526-C1134ADFA684}" type="pres">
      <dgm:prSet presAssocID="{27AAA3CF-389F-4D91-8361-8E1F6D038725}" presName="vProcSp" presStyleCnt="0"/>
      <dgm:spPr/>
    </dgm:pt>
    <dgm:pt modelId="{8F353711-D241-4964-97C1-072E1E9A4279}" type="pres">
      <dgm:prSet presAssocID="{27AAA3CF-389F-4D91-8361-8E1F6D038725}" presName="vSp1" presStyleCnt="0"/>
      <dgm:spPr/>
    </dgm:pt>
    <dgm:pt modelId="{1FCB1E34-52EA-45F6-81C6-68BDD6383554}" type="pres">
      <dgm:prSet presAssocID="{27AAA3CF-389F-4D91-8361-8E1F6D038725}" presName="simulatedConn" presStyleLbl="solidFgAcc1" presStyleIdx="21" presStyleCnt="31"/>
      <dgm:spPr/>
    </dgm:pt>
    <dgm:pt modelId="{EF8C9A4F-E740-4FDB-8686-A598B18EBCFA}" type="pres">
      <dgm:prSet presAssocID="{27AAA3CF-389F-4D91-8361-8E1F6D038725}" presName="vSp2" presStyleCnt="0"/>
      <dgm:spPr/>
    </dgm:pt>
    <dgm:pt modelId="{222E14FB-B5E8-47B1-8722-23026B61E5E7}" type="pres">
      <dgm:prSet presAssocID="{27AAA3CF-389F-4D91-8361-8E1F6D038725}" presName="sibTrans" presStyleCnt="0"/>
      <dgm:spPr/>
    </dgm:pt>
    <dgm:pt modelId="{9663DA1D-0538-48DA-8E67-28CABC67331B}" type="pres">
      <dgm:prSet presAssocID="{6557DA9F-CA23-40D2-B208-71A54C41D221}" presName="compositeNode" presStyleCnt="0">
        <dgm:presLayoutVars>
          <dgm:bulletEnabled val="1"/>
        </dgm:presLayoutVars>
      </dgm:prSet>
      <dgm:spPr/>
    </dgm:pt>
    <dgm:pt modelId="{AB5D3DC6-985E-4724-8906-BD50A07E5CF2}" type="pres">
      <dgm:prSet presAssocID="{6557DA9F-CA23-40D2-B208-71A54C41D221}" presName="bgRect" presStyleLbl="node1" presStyleIdx="22" presStyleCnt="32"/>
      <dgm:spPr/>
      <dgm:t>
        <a:bodyPr/>
        <a:lstStyle/>
        <a:p>
          <a:endParaRPr lang="en-US"/>
        </a:p>
      </dgm:t>
    </dgm:pt>
    <dgm:pt modelId="{EE916E64-E74A-491C-815F-23BFAA7C314C}" type="pres">
      <dgm:prSet presAssocID="{6557DA9F-CA23-40D2-B208-71A54C41D221}" presName="parentNode" presStyleLbl="node1" presStyleIdx="22" presStyleCnt="32">
        <dgm:presLayoutVars>
          <dgm:chMax val="0"/>
          <dgm:bulletEnabled val="1"/>
        </dgm:presLayoutVars>
      </dgm:prSet>
      <dgm:spPr/>
      <dgm:t>
        <a:bodyPr/>
        <a:lstStyle/>
        <a:p>
          <a:endParaRPr lang="en-US"/>
        </a:p>
      </dgm:t>
    </dgm:pt>
    <dgm:pt modelId="{79AC4A32-B658-4F56-B141-B39F6A81F172}" type="pres">
      <dgm:prSet presAssocID="{6557DA9F-CA23-40D2-B208-71A54C41D221}" presName="childNode" presStyleLbl="node1" presStyleIdx="22" presStyleCnt="32">
        <dgm:presLayoutVars>
          <dgm:bulletEnabled val="1"/>
        </dgm:presLayoutVars>
      </dgm:prSet>
      <dgm:spPr/>
      <dgm:t>
        <a:bodyPr/>
        <a:lstStyle/>
        <a:p>
          <a:endParaRPr lang="en-US"/>
        </a:p>
      </dgm:t>
    </dgm:pt>
    <dgm:pt modelId="{D3B2763A-67DF-40FA-B45F-0FC8CAB6FF93}" type="pres">
      <dgm:prSet presAssocID="{0E675A71-39C1-4D5F-9ADD-96B431A2462B}" presName="hSp" presStyleCnt="0"/>
      <dgm:spPr/>
    </dgm:pt>
    <dgm:pt modelId="{52F810B8-DAC6-4E7F-B30F-13E3F98D33BC}" type="pres">
      <dgm:prSet presAssocID="{0E675A71-39C1-4D5F-9ADD-96B431A2462B}" presName="vProcSp" presStyleCnt="0"/>
      <dgm:spPr/>
    </dgm:pt>
    <dgm:pt modelId="{984DF8BE-7934-47CC-884F-D9918209E61C}" type="pres">
      <dgm:prSet presAssocID="{0E675A71-39C1-4D5F-9ADD-96B431A2462B}" presName="vSp1" presStyleCnt="0"/>
      <dgm:spPr/>
    </dgm:pt>
    <dgm:pt modelId="{B3D492C0-4A76-4066-8019-B2E4CA44AC88}" type="pres">
      <dgm:prSet presAssocID="{0E675A71-39C1-4D5F-9ADD-96B431A2462B}" presName="simulatedConn" presStyleLbl="solidFgAcc1" presStyleIdx="22" presStyleCnt="31"/>
      <dgm:spPr/>
    </dgm:pt>
    <dgm:pt modelId="{17C870C6-0381-44AC-8E74-1ED3844EEA26}" type="pres">
      <dgm:prSet presAssocID="{0E675A71-39C1-4D5F-9ADD-96B431A2462B}" presName="vSp2" presStyleCnt="0"/>
      <dgm:spPr/>
    </dgm:pt>
    <dgm:pt modelId="{D683D2F9-ECF2-457F-A0BA-23D44E87ED8E}" type="pres">
      <dgm:prSet presAssocID="{0E675A71-39C1-4D5F-9ADD-96B431A2462B}" presName="sibTrans" presStyleCnt="0"/>
      <dgm:spPr/>
    </dgm:pt>
    <dgm:pt modelId="{783ECA66-DE35-4F3A-B57E-856FEDA0AEDC}" type="pres">
      <dgm:prSet presAssocID="{77EF4BE3-217D-48A3-A51A-2715D1FD99FA}" presName="compositeNode" presStyleCnt="0">
        <dgm:presLayoutVars>
          <dgm:bulletEnabled val="1"/>
        </dgm:presLayoutVars>
      </dgm:prSet>
      <dgm:spPr/>
    </dgm:pt>
    <dgm:pt modelId="{A9148567-0317-4CAD-A104-F35FAD7C75E1}" type="pres">
      <dgm:prSet presAssocID="{77EF4BE3-217D-48A3-A51A-2715D1FD99FA}" presName="bgRect" presStyleLbl="node1" presStyleIdx="23" presStyleCnt="32"/>
      <dgm:spPr/>
      <dgm:t>
        <a:bodyPr/>
        <a:lstStyle/>
        <a:p>
          <a:endParaRPr lang="en-US"/>
        </a:p>
      </dgm:t>
    </dgm:pt>
    <dgm:pt modelId="{96C7E963-67E8-4969-BB41-11BF7360D642}" type="pres">
      <dgm:prSet presAssocID="{77EF4BE3-217D-48A3-A51A-2715D1FD99FA}" presName="parentNode" presStyleLbl="node1" presStyleIdx="23" presStyleCnt="32">
        <dgm:presLayoutVars>
          <dgm:chMax val="0"/>
          <dgm:bulletEnabled val="1"/>
        </dgm:presLayoutVars>
      </dgm:prSet>
      <dgm:spPr/>
      <dgm:t>
        <a:bodyPr/>
        <a:lstStyle/>
        <a:p>
          <a:endParaRPr lang="en-US"/>
        </a:p>
      </dgm:t>
    </dgm:pt>
    <dgm:pt modelId="{E07DC5D9-984E-4503-AC6F-26F7A94EF5CC}" type="pres">
      <dgm:prSet presAssocID="{77EF4BE3-217D-48A3-A51A-2715D1FD99FA}" presName="childNode" presStyleLbl="node1" presStyleIdx="23" presStyleCnt="32">
        <dgm:presLayoutVars>
          <dgm:bulletEnabled val="1"/>
        </dgm:presLayoutVars>
      </dgm:prSet>
      <dgm:spPr/>
      <dgm:t>
        <a:bodyPr/>
        <a:lstStyle/>
        <a:p>
          <a:endParaRPr lang="en-US"/>
        </a:p>
      </dgm:t>
    </dgm:pt>
    <dgm:pt modelId="{CB809DB8-13BE-465C-A6D3-52230CC6C2A0}" type="pres">
      <dgm:prSet presAssocID="{3D267442-2A53-4C26-B5FE-9D77A3416DB6}" presName="hSp" presStyleCnt="0"/>
      <dgm:spPr/>
    </dgm:pt>
    <dgm:pt modelId="{C55712A9-81F5-4A1D-AFCE-5C3EECEBA4BB}" type="pres">
      <dgm:prSet presAssocID="{3D267442-2A53-4C26-B5FE-9D77A3416DB6}" presName="vProcSp" presStyleCnt="0"/>
      <dgm:spPr/>
    </dgm:pt>
    <dgm:pt modelId="{9E4330DA-67CF-4468-B2B6-1AD2F2575E3B}" type="pres">
      <dgm:prSet presAssocID="{3D267442-2A53-4C26-B5FE-9D77A3416DB6}" presName="vSp1" presStyleCnt="0"/>
      <dgm:spPr/>
    </dgm:pt>
    <dgm:pt modelId="{6A0847B2-EB5F-4C1E-AE46-03E30F4AD1C7}" type="pres">
      <dgm:prSet presAssocID="{3D267442-2A53-4C26-B5FE-9D77A3416DB6}" presName="simulatedConn" presStyleLbl="solidFgAcc1" presStyleIdx="23" presStyleCnt="31"/>
      <dgm:spPr/>
    </dgm:pt>
    <dgm:pt modelId="{ED1CE0F7-0EE2-4283-AFDC-EF2418922600}" type="pres">
      <dgm:prSet presAssocID="{3D267442-2A53-4C26-B5FE-9D77A3416DB6}" presName="vSp2" presStyleCnt="0"/>
      <dgm:spPr/>
    </dgm:pt>
    <dgm:pt modelId="{B2BE1DC3-194D-464B-9B7A-26431C6A3426}" type="pres">
      <dgm:prSet presAssocID="{3D267442-2A53-4C26-B5FE-9D77A3416DB6}" presName="sibTrans" presStyleCnt="0"/>
      <dgm:spPr/>
    </dgm:pt>
    <dgm:pt modelId="{F5E310E9-7FB5-4A87-A1DF-6DD1007D73E6}" type="pres">
      <dgm:prSet presAssocID="{22539FDC-F009-4FDA-BFEE-2BC49D40D111}" presName="compositeNode" presStyleCnt="0">
        <dgm:presLayoutVars>
          <dgm:bulletEnabled val="1"/>
        </dgm:presLayoutVars>
      </dgm:prSet>
      <dgm:spPr/>
    </dgm:pt>
    <dgm:pt modelId="{8289E01D-DB35-4BF8-8B42-BAB44BAC73E2}" type="pres">
      <dgm:prSet presAssocID="{22539FDC-F009-4FDA-BFEE-2BC49D40D111}" presName="bgRect" presStyleLbl="node1" presStyleIdx="24" presStyleCnt="32"/>
      <dgm:spPr/>
      <dgm:t>
        <a:bodyPr/>
        <a:lstStyle/>
        <a:p>
          <a:endParaRPr lang="en-US"/>
        </a:p>
      </dgm:t>
    </dgm:pt>
    <dgm:pt modelId="{49FE9C94-008C-4437-8E1D-26DA7E336943}" type="pres">
      <dgm:prSet presAssocID="{22539FDC-F009-4FDA-BFEE-2BC49D40D111}" presName="parentNode" presStyleLbl="node1" presStyleIdx="24" presStyleCnt="32">
        <dgm:presLayoutVars>
          <dgm:chMax val="0"/>
          <dgm:bulletEnabled val="1"/>
        </dgm:presLayoutVars>
      </dgm:prSet>
      <dgm:spPr/>
      <dgm:t>
        <a:bodyPr/>
        <a:lstStyle/>
        <a:p>
          <a:endParaRPr lang="en-US"/>
        </a:p>
      </dgm:t>
    </dgm:pt>
    <dgm:pt modelId="{0569AAAD-8B26-462F-929F-539C8EDB8C2D}" type="pres">
      <dgm:prSet presAssocID="{22539FDC-F009-4FDA-BFEE-2BC49D40D111}" presName="childNode" presStyleLbl="node1" presStyleIdx="24" presStyleCnt="32">
        <dgm:presLayoutVars>
          <dgm:bulletEnabled val="1"/>
        </dgm:presLayoutVars>
      </dgm:prSet>
      <dgm:spPr/>
      <dgm:t>
        <a:bodyPr/>
        <a:lstStyle/>
        <a:p>
          <a:endParaRPr lang="en-US"/>
        </a:p>
      </dgm:t>
    </dgm:pt>
    <dgm:pt modelId="{7656EC2A-BEDA-478F-A4B5-FDEBD23CA9F5}" type="pres">
      <dgm:prSet presAssocID="{112F6F6B-45EC-401E-B392-7E2323D2414B}" presName="hSp" presStyleCnt="0"/>
      <dgm:spPr/>
    </dgm:pt>
    <dgm:pt modelId="{E4B23701-5EF7-428C-8917-CBE95D0EEF41}" type="pres">
      <dgm:prSet presAssocID="{112F6F6B-45EC-401E-B392-7E2323D2414B}" presName="vProcSp" presStyleCnt="0"/>
      <dgm:spPr/>
    </dgm:pt>
    <dgm:pt modelId="{BD3CEAC5-6F97-41B1-94B5-43044540FA22}" type="pres">
      <dgm:prSet presAssocID="{112F6F6B-45EC-401E-B392-7E2323D2414B}" presName="vSp1" presStyleCnt="0"/>
      <dgm:spPr/>
    </dgm:pt>
    <dgm:pt modelId="{391A86B1-77DB-405B-A955-1D72D1AB88CC}" type="pres">
      <dgm:prSet presAssocID="{112F6F6B-45EC-401E-B392-7E2323D2414B}" presName="simulatedConn" presStyleLbl="solidFgAcc1" presStyleIdx="24" presStyleCnt="31"/>
      <dgm:spPr/>
    </dgm:pt>
    <dgm:pt modelId="{88340D43-DB9E-493B-80B7-8D41DA538D8E}" type="pres">
      <dgm:prSet presAssocID="{112F6F6B-45EC-401E-B392-7E2323D2414B}" presName="vSp2" presStyleCnt="0"/>
      <dgm:spPr/>
    </dgm:pt>
    <dgm:pt modelId="{BF5093C6-1A74-43B2-B899-9564C4D45D20}" type="pres">
      <dgm:prSet presAssocID="{112F6F6B-45EC-401E-B392-7E2323D2414B}" presName="sibTrans" presStyleCnt="0"/>
      <dgm:spPr/>
    </dgm:pt>
    <dgm:pt modelId="{6841368B-07F9-4173-BACF-5F7A307C0508}" type="pres">
      <dgm:prSet presAssocID="{FCCAB84D-3FAD-4651-A3A2-F6D34734A3C3}" presName="compositeNode" presStyleCnt="0">
        <dgm:presLayoutVars>
          <dgm:bulletEnabled val="1"/>
        </dgm:presLayoutVars>
      </dgm:prSet>
      <dgm:spPr/>
    </dgm:pt>
    <dgm:pt modelId="{5358A8C4-2A9D-4CE7-8F61-AF5DFDCED8F2}" type="pres">
      <dgm:prSet presAssocID="{FCCAB84D-3FAD-4651-A3A2-F6D34734A3C3}" presName="bgRect" presStyleLbl="node1" presStyleIdx="25" presStyleCnt="32"/>
      <dgm:spPr/>
      <dgm:t>
        <a:bodyPr/>
        <a:lstStyle/>
        <a:p>
          <a:endParaRPr lang="en-US"/>
        </a:p>
      </dgm:t>
    </dgm:pt>
    <dgm:pt modelId="{AB18303B-13AA-4B99-9EA7-65843139CCBC}" type="pres">
      <dgm:prSet presAssocID="{FCCAB84D-3FAD-4651-A3A2-F6D34734A3C3}" presName="parentNode" presStyleLbl="node1" presStyleIdx="25" presStyleCnt="32">
        <dgm:presLayoutVars>
          <dgm:chMax val="0"/>
          <dgm:bulletEnabled val="1"/>
        </dgm:presLayoutVars>
      </dgm:prSet>
      <dgm:spPr/>
      <dgm:t>
        <a:bodyPr/>
        <a:lstStyle/>
        <a:p>
          <a:endParaRPr lang="en-US"/>
        </a:p>
      </dgm:t>
    </dgm:pt>
    <dgm:pt modelId="{150F56E9-8A28-4073-8293-2FB401A84B79}" type="pres">
      <dgm:prSet presAssocID="{FCCAB84D-3FAD-4651-A3A2-F6D34734A3C3}" presName="childNode" presStyleLbl="node1" presStyleIdx="25" presStyleCnt="32">
        <dgm:presLayoutVars>
          <dgm:bulletEnabled val="1"/>
        </dgm:presLayoutVars>
      </dgm:prSet>
      <dgm:spPr/>
      <dgm:t>
        <a:bodyPr/>
        <a:lstStyle/>
        <a:p>
          <a:endParaRPr lang="en-US"/>
        </a:p>
      </dgm:t>
    </dgm:pt>
    <dgm:pt modelId="{93F4E6AF-AD0A-4385-AFEA-3DBF5B164054}" type="pres">
      <dgm:prSet presAssocID="{DE2534AB-300E-4DD5-BF6F-9916B83C5978}" presName="hSp" presStyleCnt="0"/>
      <dgm:spPr/>
    </dgm:pt>
    <dgm:pt modelId="{5A8D6B1A-AC92-48A0-AB94-99A8FC043103}" type="pres">
      <dgm:prSet presAssocID="{DE2534AB-300E-4DD5-BF6F-9916B83C5978}" presName="vProcSp" presStyleCnt="0"/>
      <dgm:spPr/>
    </dgm:pt>
    <dgm:pt modelId="{0ECA614B-B6A9-40B7-9869-758216D87153}" type="pres">
      <dgm:prSet presAssocID="{DE2534AB-300E-4DD5-BF6F-9916B83C5978}" presName="vSp1" presStyleCnt="0"/>
      <dgm:spPr/>
    </dgm:pt>
    <dgm:pt modelId="{56760117-AB4F-4684-A4FC-F64144166401}" type="pres">
      <dgm:prSet presAssocID="{DE2534AB-300E-4DD5-BF6F-9916B83C5978}" presName="simulatedConn" presStyleLbl="solidFgAcc1" presStyleIdx="25" presStyleCnt="31"/>
      <dgm:spPr/>
    </dgm:pt>
    <dgm:pt modelId="{CEBDD509-2698-4400-9AF0-77ACAF9D63DB}" type="pres">
      <dgm:prSet presAssocID="{DE2534AB-300E-4DD5-BF6F-9916B83C5978}" presName="vSp2" presStyleCnt="0"/>
      <dgm:spPr/>
    </dgm:pt>
    <dgm:pt modelId="{2D202003-8BDC-480E-9BF7-3823DBAE39FF}" type="pres">
      <dgm:prSet presAssocID="{DE2534AB-300E-4DD5-BF6F-9916B83C5978}" presName="sibTrans" presStyleCnt="0"/>
      <dgm:spPr/>
    </dgm:pt>
    <dgm:pt modelId="{6A18C4D3-52DB-4ACE-9F81-C2BF7DB3BE04}" type="pres">
      <dgm:prSet presAssocID="{163BC5A8-8CEF-4EC8-9F9E-982B3396A4A3}" presName="compositeNode" presStyleCnt="0">
        <dgm:presLayoutVars>
          <dgm:bulletEnabled val="1"/>
        </dgm:presLayoutVars>
      </dgm:prSet>
      <dgm:spPr/>
    </dgm:pt>
    <dgm:pt modelId="{BF38B79D-1736-464F-ADB9-B198126BDD54}" type="pres">
      <dgm:prSet presAssocID="{163BC5A8-8CEF-4EC8-9F9E-982B3396A4A3}" presName="bgRect" presStyleLbl="node1" presStyleIdx="26" presStyleCnt="32"/>
      <dgm:spPr/>
      <dgm:t>
        <a:bodyPr/>
        <a:lstStyle/>
        <a:p>
          <a:endParaRPr lang="en-US"/>
        </a:p>
      </dgm:t>
    </dgm:pt>
    <dgm:pt modelId="{4BC6B0DA-A4A5-43DB-9250-2EDDBD30D694}" type="pres">
      <dgm:prSet presAssocID="{163BC5A8-8CEF-4EC8-9F9E-982B3396A4A3}" presName="parentNode" presStyleLbl="node1" presStyleIdx="26" presStyleCnt="32">
        <dgm:presLayoutVars>
          <dgm:chMax val="0"/>
          <dgm:bulletEnabled val="1"/>
        </dgm:presLayoutVars>
      </dgm:prSet>
      <dgm:spPr/>
      <dgm:t>
        <a:bodyPr/>
        <a:lstStyle/>
        <a:p>
          <a:endParaRPr lang="en-US"/>
        </a:p>
      </dgm:t>
    </dgm:pt>
    <dgm:pt modelId="{1B9050CC-7ACA-4748-97E5-4508B887E513}" type="pres">
      <dgm:prSet presAssocID="{163BC5A8-8CEF-4EC8-9F9E-982B3396A4A3}" presName="childNode" presStyleLbl="node1" presStyleIdx="26" presStyleCnt="32">
        <dgm:presLayoutVars>
          <dgm:bulletEnabled val="1"/>
        </dgm:presLayoutVars>
      </dgm:prSet>
      <dgm:spPr/>
      <dgm:t>
        <a:bodyPr/>
        <a:lstStyle/>
        <a:p>
          <a:endParaRPr lang="en-US"/>
        </a:p>
      </dgm:t>
    </dgm:pt>
    <dgm:pt modelId="{9AFA7B8B-53D7-4A30-B690-4F75998B2905}" type="pres">
      <dgm:prSet presAssocID="{A58693D6-F89F-401B-8BD1-7D6ED149FF53}" presName="hSp" presStyleCnt="0"/>
      <dgm:spPr/>
    </dgm:pt>
    <dgm:pt modelId="{5D145A5F-9F08-4687-96BF-A666879666FA}" type="pres">
      <dgm:prSet presAssocID="{A58693D6-F89F-401B-8BD1-7D6ED149FF53}" presName="vProcSp" presStyleCnt="0"/>
      <dgm:spPr/>
    </dgm:pt>
    <dgm:pt modelId="{4384968D-0681-4A39-B2E5-273351295603}" type="pres">
      <dgm:prSet presAssocID="{A58693D6-F89F-401B-8BD1-7D6ED149FF53}" presName="vSp1" presStyleCnt="0"/>
      <dgm:spPr/>
    </dgm:pt>
    <dgm:pt modelId="{40B206F6-18AF-4D68-8333-33201C813513}" type="pres">
      <dgm:prSet presAssocID="{A58693D6-F89F-401B-8BD1-7D6ED149FF53}" presName="simulatedConn" presStyleLbl="solidFgAcc1" presStyleIdx="26" presStyleCnt="31"/>
      <dgm:spPr/>
    </dgm:pt>
    <dgm:pt modelId="{70D2964C-6B1C-45AC-91A4-482CE112C45E}" type="pres">
      <dgm:prSet presAssocID="{A58693D6-F89F-401B-8BD1-7D6ED149FF53}" presName="vSp2" presStyleCnt="0"/>
      <dgm:spPr/>
    </dgm:pt>
    <dgm:pt modelId="{80D1F341-3EDB-4B11-A7CD-EF01483C5506}" type="pres">
      <dgm:prSet presAssocID="{A58693D6-F89F-401B-8BD1-7D6ED149FF53}" presName="sibTrans" presStyleCnt="0"/>
      <dgm:spPr/>
    </dgm:pt>
    <dgm:pt modelId="{16A5F017-20E3-4E78-9696-AF128B3569D3}" type="pres">
      <dgm:prSet presAssocID="{E0F2C958-2C93-4B3E-913E-391591EE2494}" presName="compositeNode" presStyleCnt="0">
        <dgm:presLayoutVars>
          <dgm:bulletEnabled val="1"/>
        </dgm:presLayoutVars>
      </dgm:prSet>
      <dgm:spPr/>
    </dgm:pt>
    <dgm:pt modelId="{39164FC9-002F-4A65-9103-F5607674C98A}" type="pres">
      <dgm:prSet presAssocID="{E0F2C958-2C93-4B3E-913E-391591EE2494}" presName="bgRect" presStyleLbl="node1" presStyleIdx="27" presStyleCnt="32"/>
      <dgm:spPr/>
      <dgm:t>
        <a:bodyPr/>
        <a:lstStyle/>
        <a:p>
          <a:endParaRPr lang="en-US"/>
        </a:p>
      </dgm:t>
    </dgm:pt>
    <dgm:pt modelId="{E7492838-E204-4032-8E15-338CCC84681D}" type="pres">
      <dgm:prSet presAssocID="{E0F2C958-2C93-4B3E-913E-391591EE2494}" presName="parentNode" presStyleLbl="node1" presStyleIdx="27" presStyleCnt="32">
        <dgm:presLayoutVars>
          <dgm:chMax val="0"/>
          <dgm:bulletEnabled val="1"/>
        </dgm:presLayoutVars>
      </dgm:prSet>
      <dgm:spPr/>
      <dgm:t>
        <a:bodyPr/>
        <a:lstStyle/>
        <a:p>
          <a:endParaRPr lang="en-US"/>
        </a:p>
      </dgm:t>
    </dgm:pt>
    <dgm:pt modelId="{5BCC34C7-568C-4CFB-A134-72D29CBA9FF2}" type="pres">
      <dgm:prSet presAssocID="{E0F2C958-2C93-4B3E-913E-391591EE2494}" presName="childNode" presStyleLbl="node1" presStyleIdx="27" presStyleCnt="32">
        <dgm:presLayoutVars>
          <dgm:bulletEnabled val="1"/>
        </dgm:presLayoutVars>
      </dgm:prSet>
      <dgm:spPr/>
      <dgm:t>
        <a:bodyPr/>
        <a:lstStyle/>
        <a:p>
          <a:endParaRPr lang="en-US"/>
        </a:p>
      </dgm:t>
    </dgm:pt>
    <dgm:pt modelId="{3173C3E4-BC48-4895-A0D7-A057428C0D8E}" type="pres">
      <dgm:prSet presAssocID="{B94D8EB3-3A6A-4BF6-9EFC-611C391B6401}" presName="hSp" presStyleCnt="0"/>
      <dgm:spPr/>
    </dgm:pt>
    <dgm:pt modelId="{82FB1016-650F-4092-B01C-FDF46B9B929B}" type="pres">
      <dgm:prSet presAssocID="{B94D8EB3-3A6A-4BF6-9EFC-611C391B6401}" presName="vProcSp" presStyleCnt="0"/>
      <dgm:spPr/>
    </dgm:pt>
    <dgm:pt modelId="{F8719E17-F054-4F1F-B2AF-55554350C435}" type="pres">
      <dgm:prSet presAssocID="{B94D8EB3-3A6A-4BF6-9EFC-611C391B6401}" presName="vSp1" presStyleCnt="0"/>
      <dgm:spPr/>
    </dgm:pt>
    <dgm:pt modelId="{EC54A2AC-02E7-474F-BE39-03F3BA0DFA14}" type="pres">
      <dgm:prSet presAssocID="{B94D8EB3-3A6A-4BF6-9EFC-611C391B6401}" presName="simulatedConn" presStyleLbl="solidFgAcc1" presStyleIdx="27" presStyleCnt="31"/>
      <dgm:spPr/>
    </dgm:pt>
    <dgm:pt modelId="{D109F893-D182-42F2-98A1-800CF076DAB4}" type="pres">
      <dgm:prSet presAssocID="{B94D8EB3-3A6A-4BF6-9EFC-611C391B6401}" presName="vSp2" presStyleCnt="0"/>
      <dgm:spPr/>
    </dgm:pt>
    <dgm:pt modelId="{4A50BD4F-2542-42F4-BB42-FC55C624B0BB}" type="pres">
      <dgm:prSet presAssocID="{B94D8EB3-3A6A-4BF6-9EFC-611C391B6401}" presName="sibTrans" presStyleCnt="0"/>
      <dgm:spPr/>
    </dgm:pt>
    <dgm:pt modelId="{A5E81D79-DF51-4A49-894A-DFED0843E3FA}" type="pres">
      <dgm:prSet presAssocID="{F56C2C42-8323-454B-87BC-C340B44F9022}" presName="compositeNode" presStyleCnt="0">
        <dgm:presLayoutVars>
          <dgm:bulletEnabled val="1"/>
        </dgm:presLayoutVars>
      </dgm:prSet>
      <dgm:spPr/>
    </dgm:pt>
    <dgm:pt modelId="{118058DC-6699-4518-912D-3C00C1E38B38}" type="pres">
      <dgm:prSet presAssocID="{F56C2C42-8323-454B-87BC-C340B44F9022}" presName="bgRect" presStyleLbl="node1" presStyleIdx="28" presStyleCnt="32"/>
      <dgm:spPr/>
      <dgm:t>
        <a:bodyPr/>
        <a:lstStyle/>
        <a:p>
          <a:endParaRPr lang="en-US"/>
        </a:p>
      </dgm:t>
    </dgm:pt>
    <dgm:pt modelId="{9668B00E-C4B6-40D3-BB98-9302665DD777}" type="pres">
      <dgm:prSet presAssocID="{F56C2C42-8323-454B-87BC-C340B44F9022}" presName="parentNode" presStyleLbl="node1" presStyleIdx="28" presStyleCnt="32">
        <dgm:presLayoutVars>
          <dgm:chMax val="0"/>
          <dgm:bulletEnabled val="1"/>
        </dgm:presLayoutVars>
      </dgm:prSet>
      <dgm:spPr/>
      <dgm:t>
        <a:bodyPr/>
        <a:lstStyle/>
        <a:p>
          <a:endParaRPr lang="en-US"/>
        </a:p>
      </dgm:t>
    </dgm:pt>
    <dgm:pt modelId="{919F3320-F5B5-42F2-B71D-3DB3895BE2DA}" type="pres">
      <dgm:prSet presAssocID="{F56C2C42-8323-454B-87BC-C340B44F9022}" presName="childNode" presStyleLbl="node1" presStyleIdx="28" presStyleCnt="32">
        <dgm:presLayoutVars>
          <dgm:bulletEnabled val="1"/>
        </dgm:presLayoutVars>
      </dgm:prSet>
      <dgm:spPr/>
      <dgm:t>
        <a:bodyPr/>
        <a:lstStyle/>
        <a:p>
          <a:endParaRPr lang="en-US"/>
        </a:p>
      </dgm:t>
    </dgm:pt>
    <dgm:pt modelId="{4E685D1C-62E4-49A5-BC5B-6C64621BF106}" type="pres">
      <dgm:prSet presAssocID="{6E2318B2-8470-4593-909D-F1D8C43E5000}" presName="hSp" presStyleCnt="0"/>
      <dgm:spPr/>
    </dgm:pt>
    <dgm:pt modelId="{A5A04171-802D-44F9-B54A-2F85A1AD5FE2}" type="pres">
      <dgm:prSet presAssocID="{6E2318B2-8470-4593-909D-F1D8C43E5000}" presName="vProcSp" presStyleCnt="0"/>
      <dgm:spPr/>
    </dgm:pt>
    <dgm:pt modelId="{7F5248C3-99D9-4838-96A2-EC152D99C33E}" type="pres">
      <dgm:prSet presAssocID="{6E2318B2-8470-4593-909D-F1D8C43E5000}" presName="vSp1" presStyleCnt="0"/>
      <dgm:spPr/>
    </dgm:pt>
    <dgm:pt modelId="{F5D7897E-56C4-49C3-8BA2-FAFB0667032E}" type="pres">
      <dgm:prSet presAssocID="{6E2318B2-8470-4593-909D-F1D8C43E5000}" presName="simulatedConn" presStyleLbl="solidFgAcc1" presStyleIdx="28" presStyleCnt="31"/>
      <dgm:spPr/>
    </dgm:pt>
    <dgm:pt modelId="{4A456427-8A37-4869-BDF2-E87307E31564}" type="pres">
      <dgm:prSet presAssocID="{6E2318B2-8470-4593-909D-F1D8C43E5000}" presName="vSp2" presStyleCnt="0"/>
      <dgm:spPr/>
    </dgm:pt>
    <dgm:pt modelId="{07304C0F-BA48-4820-AC44-ACEDB24B97E8}" type="pres">
      <dgm:prSet presAssocID="{6E2318B2-8470-4593-909D-F1D8C43E5000}" presName="sibTrans" presStyleCnt="0"/>
      <dgm:spPr/>
    </dgm:pt>
    <dgm:pt modelId="{962C4874-E4F0-4D03-933F-475E849DBBC1}" type="pres">
      <dgm:prSet presAssocID="{2BD4D0D7-4F26-440A-9A48-16F9F0432862}" presName="compositeNode" presStyleCnt="0">
        <dgm:presLayoutVars>
          <dgm:bulletEnabled val="1"/>
        </dgm:presLayoutVars>
      </dgm:prSet>
      <dgm:spPr/>
    </dgm:pt>
    <dgm:pt modelId="{BC9385E9-61D2-4398-8ADE-23F391EE9C5E}" type="pres">
      <dgm:prSet presAssocID="{2BD4D0D7-4F26-440A-9A48-16F9F0432862}" presName="bgRect" presStyleLbl="node1" presStyleIdx="29" presStyleCnt="32"/>
      <dgm:spPr/>
      <dgm:t>
        <a:bodyPr/>
        <a:lstStyle/>
        <a:p>
          <a:endParaRPr lang="en-US"/>
        </a:p>
      </dgm:t>
    </dgm:pt>
    <dgm:pt modelId="{CC388FDA-0BB0-4AFF-A0E9-4FF31D94B8DA}" type="pres">
      <dgm:prSet presAssocID="{2BD4D0D7-4F26-440A-9A48-16F9F0432862}" presName="parentNode" presStyleLbl="node1" presStyleIdx="29" presStyleCnt="32">
        <dgm:presLayoutVars>
          <dgm:chMax val="0"/>
          <dgm:bulletEnabled val="1"/>
        </dgm:presLayoutVars>
      </dgm:prSet>
      <dgm:spPr/>
      <dgm:t>
        <a:bodyPr/>
        <a:lstStyle/>
        <a:p>
          <a:endParaRPr lang="en-US"/>
        </a:p>
      </dgm:t>
    </dgm:pt>
    <dgm:pt modelId="{C345D12F-DEB3-4B35-9836-B6B653648BD5}" type="pres">
      <dgm:prSet presAssocID="{2BD4D0D7-4F26-440A-9A48-16F9F0432862}" presName="childNode" presStyleLbl="node1" presStyleIdx="29" presStyleCnt="32">
        <dgm:presLayoutVars>
          <dgm:bulletEnabled val="1"/>
        </dgm:presLayoutVars>
      </dgm:prSet>
      <dgm:spPr/>
      <dgm:t>
        <a:bodyPr/>
        <a:lstStyle/>
        <a:p>
          <a:endParaRPr lang="en-US"/>
        </a:p>
      </dgm:t>
    </dgm:pt>
    <dgm:pt modelId="{02ED4730-6721-4890-A0EA-631C2AD1FCB5}" type="pres">
      <dgm:prSet presAssocID="{98773D95-6812-44CD-8E48-CE29585B30BC}" presName="hSp" presStyleCnt="0"/>
      <dgm:spPr/>
    </dgm:pt>
    <dgm:pt modelId="{7AFA454E-2D33-4FD4-994E-69C83FB02F8C}" type="pres">
      <dgm:prSet presAssocID="{98773D95-6812-44CD-8E48-CE29585B30BC}" presName="vProcSp" presStyleCnt="0"/>
      <dgm:spPr/>
    </dgm:pt>
    <dgm:pt modelId="{81CB6190-0B27-4C8E-AC14-572D2267B7A3}" type="pres">
      <dgm:prSet presAssocID="{98773D95-6812-44CD-8E48-CE29585B30BC}" presName="vSp1" presStyleCnt="0"/>
      <dgm:spPr/>
    </dgm:pt>
    <dgm:pt modelId="{A675BB68-FEA4-420E-A65F-349AD5B4E4C4}" type="pres">
      <dgm:prSet presAssocID="{98773D95-6812-44CD-8E48-CE29585B30BC}" presName="simulatedConn" presStyleLbl="solidFgAcc1" presStyleIdx="29" presStyleCnt="31"/>
      <dgm:spPr/>
    </dgm:pt>
    <dgm:pt modelId="{3F52ADA6-8C4E-4D91-B031-4E0A966B3775}" type="pres">
      <dgm:prSet presAssocID="{98773D95-6812-44CD-8E48-CE29585B30BC}" presName="vSp2" presStyleCnt="0"/>
      <dgm:spPr/>
    </dgm:pt>
    <dgm:pt modelId="{782B0769-EFD8-402C-8C6A-EA60A29BFBDA}" type="pres">
      <dgm:prSet presAssocID="{98773D95-6812-44CD-8E48-CE29585B30BC}" presName="sibTrans" presStyleCnt="0"/>
      <dgm:spPr/>
    </dgm:pt>
    <dgm:pt modelId="{0D75C100-AFDF-4EFB-8C32-243DB48396DD}" type="pres">
      <dgm:prSet presAssocID="{99DEFFE8-D5EC-4866-B222-9FA9EBF72CC6}" presName="compositeNode" presStyleCnt="0">
        <dgm:presLayoutVars>
          <dgm:bulletEnabled val="1"/>
        </dgm:presLayoutVars>
      </dgm:prSet>
      <dgm:spPr/>
    </dgm:pt>
    <dgm:pt modelId="{4851D9F5-D8F0-4419-B077-D05A6B738FCE}" type="pres">
      <dgm:prSet presAssocID="{99DEFFE8-D5EC-4866-B222-9FA9EBF72CC6}" presName="bgRect" presStyleLbl="node1" presStyleIdx="30" presStyleCnt="32"/>
      <dgm:spPr/>
      <dgm:t>
        <a:bodyPr/>
        <a:lstStyle/>
        <a:p>
          <a:endParaRPr lang="en-US"/>
        </a:p>
      </dgm:t>
    </dgm:pt>
    <dgm:pt modelId="{95CDF15C-5671-4534-A025-C465048AE4F2}" type="pres">
      <dgm:prSet presAssocID="{99DEFFE8-D5EC-4866-B222-9FA9EBF72CC6}" presName="parentNode" presStyleLbl="node1" presStyleIdx="30" presStyleCnt="32">
        <dgm:presLayoutVars>
          <dgm:chMax val="0"/>
          <dgm:bulletEnabled val="1"/>
        </dgm:presLayoutVars>
      </dgm:prSet>
      <dgm:spPr/>
      <dgm:t>
        <a:bodyPr/>
        <a:lstStyle/>
        <a:p>
          <a:endParaRPr lang="en-US"/>
        </a:p>
      </dgm:t>
    </dgm:pt>
    <dgm:pt modelId="{A4FA6894-63A0-4091-AABF-E352EEA9DC89}" type="pres">
      <dgm:prSet presAssocID="{99DEFFE8-D5EC-4866-B222-9FA9EBF72CC6}" presName="childNode" presStyleLbl="node1" presStyleIdx="30" presStyleCnt="32">
        <dgm:presLayoutVars>
          <dgm:bulletEnabled val="1"/>
        </dgm:presLayoutVars>
      </dgm:prSet>
      <dgm:spPr/>
      <dgm:t>
        <a:bodyPr/>
        <a:lstStyle/>
        <a:p>
          <a:endParaRPr lang="en-US"/>
        </a:p>
      </dgm:t>
    </dgm:pt>
    <dgm:pt modelId="{97CEF9B5-3742-46CB-9784-DA062613055C}" type="pres">
      <dgm:prSet presAssocID="{06E303CC-8B50-44E8-A169-46A40E35D5E4}" presName="hSp" presStyleCnt="0"/>
      <dgm:spPr/>
    </dgm:pt>
    <dgm:pt modelId="{5E62C271-785A-4673-A49D-995466BFF36D}" type="pres">
      <dgm:prSet presAssocID="{06E303CC-8B50-44E8-A169-46A40E35D5E4}" presName="vProcSp" presStyleCnt="0"/>
      <dgm:spPr/>
    </dgm:pt>
    <dgm:pt modelId="{45F017DC-14B9-42CB-B479-121843DE2764}" type="pres">
      <dgm:prSet presAssocID="{06E303CC-8B50-44E8-A169-46A40E35D5E4}" presName="vSp1" presStyleCnt="0"/>
      <dgm:spPr/>
    </dgm:pt>
    <dgm:pt modelId="{E0608415-4847-4341-A7DC-2E7750048F08}" type="pres">
      <dgm:prSet presAssocID="{06E303CC-8B50-44E8-A169-46A40E35D5E4}" presName="simulatedConn" presStyleLbl="solidFgAcc1" presStyleIdx="30" presStyleCnt="31"/>
      <dgm:spPr/>
    </dgm:pt>
    <dgm:pt modelId="{3F468028-5380-4EAF-A88D-9D7B34E2E101}" type="pres">
      <dgm:prSet presAssocID="{06E303CC-8B50-44E8-A169-46A40E35D5E4}" presName="vSp2" presStyleCnt="0"/>
      <dgm:spPr/>
    </dgm:pt>
    <dgm:pt modelId="{3214182B-3F14-4E6A-991E-484F4F1EFAD6}" type="pres">
      <dgm:prSet presAssocID="{06E303CC-8B50-44E8-A169-46A40E35D5E4}" presName="sibTrans" presStyleCnt="0"/>
      <dgm:spPr/>
    </dgm:pt>
    <dgm:pt modelId="{87CC6FE0-6AD0-4DF0-A6FB-F0F4B51218D5}" type="pres">
      <dgm:prSet presAssocID="{B11BDAD5-2EA5-4341-A8F9-AE6C984E718F}" presName="compositeNode" presStyleCnt="0">
        <dgm:presLayoutVars>
          <dgm:bulletEnabled val="1"/>
        </dgm:presLayoutVars>
      </dgm:prSet>
      <dgm:spPr/>
    </dgm:pt>
    <dgm:pt modelId="{DE2C799B-C580-4217-B3A1-23D4BC744FFB}" type="pres">
      <dgm:prSet presAssocID="{B11BDAD5-2EA5-4341-A8F9-AE6C984E718F}" presName="bgRect" presStyleLbl="node1" presStyleIdx="31" presStyleCnt="32"/>
      <dgm:spPr/>
      <dgm:t>
        <a:bodyPr/>
        <a:lstStyle/>
        <a:p>
          <a:endParaRPr lang="en-US"/>
        </a:p>
      </dgm:t>
    </dgm:pt>
    <dgm:pt modelId="{7E35502E-9927-4222-87EC-033E32710667}" type="pres">
      <dgm:prSet presAssocID="{B11BDAD5-2EA5-4341-A8F9-AE6C984E718F}" presName="parentNode" presStyleLbl="node1" presStyleIdx="31" presStyleCnt="32">
        <dgm:presLayoutVars>
          <dgm:chMax val="0"/>
          <dgm:bulletEnabled val="1"/>
        </dgm:presLayoutVars>
      </dgm:prSet>
      <dgm:spPr/>
      <dgm:t>
        <a:bodyPr/>
        <a:lstStyle/>
        <a:p>
          <a:endParaRPr lang="en-US"/>
        </a:p>
      </dgm:t>
    </dgm:pt>
    <dgm:pt modelId="{8CE11BC7-DD5E-4DC5-9ABC-FD12F171C2B7}" type="pres">
      <dgm:prSet presAssocID="{B11BDAD5-2EA5-4341-A8F9-AE6C984E718F}" presName="childNode" presStyleLbl="node1" presStyleIdx="31" presStyleCnt="32">
        <dgm:presLayoutVars>
          <dgm:bulletEnabled val="1"/>
        </dgm:presLayoutVars>
      </dgm:prSet>
      <dgm:spPr/>
      <dgm:t>
        <a:bodyPr/>
        <a:lstStyle/>
        <a:p>
          <a:endParaRPr lang="en-US"/>
        </a:p>
      </dgm:t>
    </dgm:pt>
  </dgm:ptLst>
  <dgm:cxnLst>
    <dgm:cxn modelId="{FD618C62-AB20-4151-BD0E-59B559217B5D}" srcId="{87312B8F-4188-41AA-B79D-D83CBBAAC12B}" destId="{6DFBC10F-331E-45B9-9EE7-A8806D68623B}" srcOrd="11" destOrd="0" parTransId="{6DB88E50-4C65-41F9-B15F-777EBA11217B}" sibTransId="{C552004C-7875-4B42-B43F-F67CBA669A91}"/>
    <dgm:cxn modelId="{8583A90E-8EA2-4765-B0D9-820A7C169A63}" srcId="{63B8A06C-4E8C-4300-8FD8-D150624A6929}" destId="{07DC1612-5E74-42B3-A7EF-5B3EF4B93BC7}" srcOrd="0" destOrd="0" parTransId="{090FA38F-9B33-4B65-9F96-AE320709EE4D}" sibTransId="{F846C880-EAEE-4D47-BE4D-9358C0ADB584}"/>
    <dgm:cxn modelId="{6325B29A-A7C8-4149-A1F5-63AC9F80F16A}" srcId="{87312B8F-4188-41AA-B79D-D83CBBAAC12B}" destId="{77EF4BE3-217D-48A3-A51A-2715D1FD99FA}" srcOrd="23" destOrd="0" parTransId="{5D3F9139-3E0E-49EC-9DCD-44C578F11E6F}" sibTransId="{3D267442-2A53-4C26-B5FE-9D77A3416DB6}"/>
    <dgm:cxn modelId="{4EB471E5-D8AD-488F-8748-4AF6CE78B7EF}" type="presOf" srcId="{2EAC59DF-D7F1-4B76-B714-0B8A78363053}" destId="{D69A4CE4-3D73-467E-96F7-0B89EDCD5EE9}" srcOrd="1" destOrd="0" presId="urn:microsoft.com/office/officeart/2005/8/layout/hProcess7#1"/>
    <dgm:cxn modelId="{00402DEF-0ADE-425D-ADED-C9A8635C3151}" type="presOf" srcId="{E0F2C958-2C93-4B3E-913E-391591EE2494}" destId="{E7492838-E204-4032-8E15-338CCC84681D}" srcOrd="1" destOrd="0" presId="urn:microsoft.com/office/officeart/2005/8/layout/hProcess7#1"/>
    <dgm:cxn modelId="{00E09650-5E61-42B5-A396-F746C914025A}" type="presOf" srcId="{8BD24667-0C95-4D8E-BD6D-22CAE2668642}" destId="{5C797CA0-2124-406B-AAFB-B70851CF8C67}" srcOrd="1" destOrd="0" presId="urn:microsoft.com/office/officeart/2005/8/layout/hProcess7#1"/>
    <dgm:cxn modelId="{D6D6FFCB-4BC2-4452-AF7F-FAB69F5EF463}" type="presOf" srcId="{6DFBC10F-331E-45B9-9EE7-A8806D68623B}" destId="{F7335F8E-AF93-4D50-BE29-A654CBCCA671}" srcOrd="1" destOrd="0" presId="urn:microsoft.com/office/officeart/2005/8/layout/hProcess7#1"/>
    <dgm:cxn modelId="{B28086FB-66E7-40FB-BCE3-882C48D4D709}" type="presOf" srcId="{365571DC-E8F5-4FF1-903C-C10278C501ED}" destId="{E30265CB-CA07-486E-A593-691EAF93A9EE}" srcOrd="0" destOrd="0" presId="urn:microsoft.com/office/officeart/2005/8/layout/hProcess7#1"/>
    <dgm:cxn modelId="{759BC13D-05CA-4FDD-92FA-B62267C99852}" srcId="{87312B8F-4188-41AA-B79D-D83CBBAAC12B}" destId="{08515D3E-21AD-49F7-AC81-8B22028117A4}" srcOrd="10" destOrd="0" parTransId="{943470DB-D1DF-4EF1-A45B-011E03EEBDD5}" sibTransId="{B58CB94A-888E-4260-89FD-602E298FFB92}"/>
    <dgm:cxn modelId="{8D517E91-CF8D-42DD-8393-BE73A6A3AA91}" type="presOf" srcId="{77EF4BE3-217D-48A3-A51A-2715D1FD99FA}" destId="{A9148567-0317-4CAD-A104-F35FAD7C75E1}" srcOrd="0" destOrd="0" presId="urn:microsoft.com/office/officeart/2005/8/layout/hProcess7#1"/>
    <dgm:cxn modelId="{E8F9441D-83D2-4D1C-A65F-589F30928D59}" type="presOf" srcId="{9D6D033A-080E-4C2C-9AA1-912756818391}" destId="{8CE11BC7-DD5E-4DC5-9ABC-FD12F171C2B7}" srcOrd="0" destOrd="0" presId="urn:microsoft.com/office/officeart/2005/8/layout/hProcess7#1"/>
    <dgm:cxn modelId="{02238D14-9EB1-40A6-A9C5-AA3B41FD89E6}" type="presOf" srcId="{CF359255-3040-436F-B6FD-2022E0349A2C}" destId="{252C3803-31A3-4C0E-8F9F-053B2AD2D81A}" srcOrd="0" destOrd="0" presId="urn:microsoft.com/office/officeart/2005/8/layout/hProcess7#1"/>
    <dgm:cxn modelId="{3841DBB2-469D-4DA5-B197-A266DD75D034}" type="presOf" srcId="{7F154DDC-FB3A-4B96-AF47-7E3F4A4AF207}" destId="{CF254956-B60C-433D-9549-11885FBA54B1}" srcOrd="1" destOrd="0" presId="urn:microsoft.com/office/officeart/2005/8/layout/hProcess7#1"/>
    <dgm:cxn modelId="{7F49F2B5-D005-4328-BDAB-1DA20BDCD880}" type="presOf" srcId="{FE1E6E3E-0354-4C0B-8C3E-34DDA6E2067C}" destId="{E07DC5D9-984E-4503-AC6F-26F7A94EF5CC}" srcOrd="0" destOrd="0" presId="urn:microsoft.com/office/officeart/2005/8/layout/hProcess7#1"/>
    <dgm:cxn modelId="{E9C37BBD-7A6F-4AEA-B636-5323AD317C38}" type="presOf" srcId="{2935AD22-9022-477F-AF70-61D5E5CB8B64}" destId="{017E77A0-8E20-4C4F-8FBA-58313A89C2C2}" srcOrd="0" destOrd="0" presId="urn:microsoft.com/office/officeart/2005/8/layout/hProcess7#1"/>
    <dgm:cxn modelId="{45743488-75FD-4BBB-9757-B8D52F164516}" srcId="{87312B8F-4188-41AA-B79D-D83CBBAAC12B}" destId="{B11BDAD5-2EA5-4341-A8F9-AE6C984E718F}" srcOrd="31" destOrd="0" parTransId="{B86E0F88-0C2A-4194-93E7-69F532E04930}" sibTransId="{9F1174F9-A7E3-437B-BB9C-76FD80193A37}"/>
    <dgm:cxn modelId="{D008F53A-38E7-4834-B9FF-BD69BC7CAAEE}" type="presOf" srcId="{48971CCC-2A4D-4066-AFE2-72D044D0AE9B}" destId="{A4FA6894-63A0-4091-AABF-E352EEA9DC89}" srcOrd="0" destOrd="0" presId="urn:microsoft.com/office/officeart/2005/8/layout/hProcess7#1"/>
    <dgm:cxn modelId="{AD3A05EF-E98F-4A3A-B6B4-856B02E6D596}" srcId="{6557DA9F-CA23-40D2-B208-71A54C41D221}" destId="{72C48466-49F0-410B-8DC4-C782D49FB292}" srcOrd="0" destOrd="0" parTransId="{95273B9F-59BD-40CA-BA09-CD00AE72F05F}" sibTransId="{884E77F1-B597-424D-BC9E-2C988096EDA9}"/>
    <dgm:cxn modelId="{15C365AC-63D0-40D9-A399-AE4A71B3C091}" srcId="{FCCAB84D-3FAD-4651-A3A2-F6D34734A3C3}" destId="{152B7E04-D128-48EB-BFE9-625AB6DA3CE7}" srcOrd="0" destOrd="0" parTransId="{AE7C1E8F-F2DC-4824-9E4E-A1F11E687421}" sibTransId="{50C457B8-C1F4-45FB-84D1-75D8DF5E1D11}"/>
    <dgm:cxn modelId="{1EE1A815-2E53-4077-9D3D-1836C84B2F73}" type="presOf" srcId="{99DEFFE8-D5EC-4866-B222-9FA9EBF72CC6}" destId="{4851D9F5-D8F0-4419-B077-D05A6B738FCE}" srcOrd="0" destOrd="0" presId="urn:microsoft.com/office/officeart/2005/8/layout/hProcess7#1"/>
    <dgm:cxn modelId="{C4CE94CB-C9BE-4620-9E85-7997EA257224}" type="presOf" srcId="{869623B6-C806-4952-894D-0332FB6A9138}" destId="{0BDA3DD6-2341-4E39-891C-7C12AEEB610A}" srcOrd="0" destOrd="0" presId="urn:microsoft.com/office/officeart/2005/8/layout/hProcess7#1"/>
    <dgm:cxn modelId="{A457B815-E591-48D2-AB58-DE328641B2E6}" type="presOf" srcId="{365571DC-E8F5-4FF1-903C-C10278C501ED}" destId="{AF0DC17A-3E93-4E24-997F-5EF3996E8B1A}" srcOrd="1" destOrd="0" presId="urn:microsoft.com/office/officeart/2005/8/layout/hProcess7#1"/>
    <dgm:cxn modelId="{7731290A-7633-4B4D-B1AC-7F92B6F35BBC}" type="presOf" srcId="{03B42DD7-97E2-41AA-A1CF-0CC5549F4E72}" destId="{0569AAAD-8B26-462F-929F-539C8EDB8C2D}" srcOrd="0" destOrd="0" presId="urn:microsoft.com/office/officeart/2005/8/layout/hProcess7#1"/>
    <dgm:cxn modelId="{355763DD-FCFA-446B-893B-62AC4B87E1D0}" type="presOf" srcId="{163BC5A8-8CEF-4EC8-9F9E-982B3396A4A3}" destId="{4BC6B0DA-A4A5-43DB-9250-2EDDBD30D694}" srcOrd="1" destOrd="0" presId="urn:microsoft.com/office/officeart/2005/8/layout/hProcess7#1"/>
    <dgm:cxn modelId="{70637CAA-6098-4E7E-8722-77E90C06A5E7}" type="presOf" srcId="{E0F2C958-2C93-4B3E-913E-391591EE2494}" destId="{39164FC9-002F-4A65-9103-F5607674C98A}" srcOrd="0" destOrd="0" presId="urn:microsoft.com/office/officeart/2005/8/layout/hProcess7#1"/>
    <dgm:cxn modelId="{8DC38DF7-EE72-4ED1-B5FB-0DE48982A12D}" srcId="{87312B8F-4188-41AA-B79D-D83CBBAAC12B}" destId="{7F154DDC-FB3A-4B96-AF47-7E3F4A4AF207}" srcOrd="0" destOrd="0" parTransId="{AFF49E11-074B-4705-871F-3A68B6003B36}" sibTransId="{65A54691-ED8A-4EBD-ABFC-AD01895F369C}"/>
    <dgm:cxn modelId="{E3327523-F0E3-4AA4-BFA0-227E5830548E}" srcId="{2EAC59DF-D7F1-4B76-B714-0B8A78363053}" destId="{2935AD22-9022-477F-AF70-61D5E5CB8B64}" srcOrd="0" destOrd="0" parTransId="{FD337B70-ECE2-402E-B987-BC7F4A105207}" sibTransId="{73A63773-408A-4AF4-9FCA-582467FD3C79}"/>
    <dgm:cxn modelId="{E40B7EB8-FCDB-435F-8191-949C3D834B42}" srcId="{87312B8F-4188-41AA-B79D-D83CBBAAC12B}" destId="{AB523C6C-A336-484A-8CF7-3B15887E4C3B}" srcOrd="21" destOrd="0" parTransId="{17FCA0C3-28D7-4F16-8B34-4D7988ACE7B2}" sibTransId="{27AAA3CF-389F-4D91-8361-8E1F6D038725}"/>
    <dgm:cxn modelId="{A6E72E6A-A1C2-4391-AA06-44B98873BD0B}" type="presOf" srcId="{9DB92C20-F6B2-42CF-8AB3-70D0340703E7}" destId="{9B4C4BB5-C71F-454D-82F6-A3B3AD65C42B}" srcOrd="0" destOrd="0" presId="urn:microsoft.com/office/officeart/2005/8/layout/hProcess7#1"/>
    <dgm:cxn modelId="{96EC061C-F8BB-4763-BEC1-6D1472A7F8C9}" srcId="{87312B8F-4188-41AA-B79D-D83CBBAAC12B}" destId="{F56C2C42-8323-454B-87BC-C340B44F9022}" srcOrd="28" destOrd="0" parTransId="{C2809220-7E4B-4F1B-AAD9-880273385840}" sibTransId="{6E2318B2-8470-4593-909D-F1D8C43E5000}"/>
    <dgm:cxn modelId="{C55DE08F-D40B-4597-89B4-767D651F7BC0}" type="presOf" srcId="{FCCAB84D-3FAD-4651-A3A2-F6D34734A3C3}" destId="{AB18303B-13AA-4B99-9EA7-65843139CCBC}" srcOrd="1" destOrd="0" presId="urn:microsoft.com/office/officeart/2005/8/layout/hProcess7#1"/>
    <dgm:cxn modelId="{8C63E50C-ADB5-49A3-AD53-F56388509021}" srcId="{87312B8F-4188-41AA-B79D-D83CBBAAC12B}" destId="{9EC06196-F5C7-4F14-A16E-7773FBBDF87A}" srcOrd="19" destOrd="0" parTransId="{EAF09723-BD36-4AF9-A807-BE2D3C1D0103}" sibTransId="{FA78D7A5-D092-4898-AAB0-522DDC660E64}"/>
    <dgm:cxn modelId="{84175DAB-8AB3-475E-8D52-B0F0B47790E0}" type="presOf" srcId="{AB523C6C-A336-484A-8CF7-3B15887E4C3B}" destId="{2EB36F20-FCF7-4CF4-B60B-D92C975947A4}" srcOrd="0" destOrd="0" presId="urn:microsoft.com/office/officeart/2005/8/layout/hProcess7#1"/>
    <dgm:cxn modelId="{C518CF10-2D00-417F-9240-8A421A27AB5A}" srcId="{87312B8F-4188-41AA-B79D-D83CBBAAC12B}" destId="{6557DA9F-CA23-40D2-B208-71A54C41D221}" srcOrd="22" destOrd="0" parTransId="{A24BCDDD-D295-445D-9A6A-668B6ABD97EF}" sibTransId="{0E675A71-39C1-4D5F-9ADD-96B431A2462B}"/>
    <dgm:cxn modelId="{DA679326-4736-4270-B3AE-DE00316BE10A}" type="presOf" srcId="{99DEFFE8-D5EC-4866-B222-9FA9EBF72CC6}" destId="{95CDF15C-5671-4534-A025-C465048AE4F2}" srcOrd="1" destOrd="0" presId="urn:microsoft.com/office/officeart/2005/8/layout/hProcess7#1"/>
    <dgm:cxn modelId="{41EC44BA-FD8C-44B5-8514-9191EAA7F7A9}" srcId="{87312B8F-4188-41AA-B79D-D83CBBAAC12B}" destId="{A0304CF0-AE2D-42BC-AF0C-F037A10949A6}" srcOrd="3" destOrd="0" parTransId="{A9AE637D-E52F-446E-B2EB-267798A23CF9}" sibTransId="{929CF259-2062-4584-9973-03EF0A1F8C6B}"/>
    <dgm:cxn modelId="{A477FE4C-875C-442D-9D85-FB567A034292}" srcId="{87312B8F-4188-41AA-B79D-D83CBBAAC12B}" destId="{63B8A06C-4E8C-4300-8FD8-D150624A6929}" srcOrd="1" destOrd="0" parTransId="{7454F3B0-4DB3-47D2-8F08-3A0AF49FE0E6}" sibTransId="{A235CCCB-A187-49E6-9C9B-3E2866FB619D}"/>
    <dgm:cxn modelId="{D45F5F88-5ADD-420B-AB18-8B06C9376839}" type="presOf" srcId="{1A63A386-2BE5-4870-8ABF-E49ECF0C0348}" destId="{16004FF3-9D26-4B3B-9628-F544C80A4D19}" srcOrd="1" destOrd="0" presId="urn:microsoft.com/office/officeart/2005/8/layout/hProcess7#1"/>
    <dgm:cxn modelId="{ABD00743-41A1-4B2A-AB3F-1B2FAEB71227}" type="presOf" srcId="{9DB92C20-F6B2-42CF-8AB3-70D0340703E7}" destId="{2FB9E02B-B11B-48D4-B37C-75DDA309691D}" srcOrd="1" destOrd="0" presId="urn:microsoft.com/office/officeart/2005/8/layout/hProcess7#1"/>
    <dgm:cxn modelId="{F0399A2E-4105-450D-97C0-D5B8DC7F490E}" srcId="{87312B8F-4188-41AA-B79D-D83CBBAAC12B}" destId="{CF359255-3040-436F-B6FD-2022E0349A2C}" srcOrd="18" destOrd="0" parTransId="{5C59DF45-12BF-4BC3-929E-C3F814E729F4}" sibTransId="{56D6447E-D32C-4134-9CB6-2DF851FA2CC7}"/>
    <dgm:cxn modelId="{E8C2236F-B01C-403D-B080-841380F2726E}" srcId="{87312B8F-4188-41AA-B79D-D83CBBAAC12B}" destId="{E0F2C958-2C93-4B3E-913E-391591EE2494}" srcOrd="27" destOrd="0" parTransId="{D3E3B10E-D419-409E-BB3E-877727D08FDF}" sibTransId="{B94D8EB3-3A6A-4BF6-9EFC-611C391B6401}"/>
    <dgm:cxn modelId="{750B71EE-B0C7-48EE-8A3D-CE78CEE2E03B}" type="presOf" srcId="{6557DA9F-CA23-40D2-B208-71A54C41D221}" destId="{AB5D3DC6-985E-4724-8906-BD50A07E5CF2}" srcOrd="0" destOrd="0" presId="urn:microsoft.com/office/officeart/2005/8/layout/hProcess7#1"/>
    <dgm:cxn modelId="{ACCC4758-146C-476A-9C23-A08B2E3F7480}" type="presOf" srcId="{748A9B9F-A833-4C86-A1B5-F1101E13B120}" destId="{95330F8B-1898-4433-8A3F-E1D1B73C7DE5}" srcOrd="1" destOrd="0" presId="urn:microsoft.com/office/officeart/2005/8/layout/hProcess7#1"/>
    <dgm:cxn modelId="{07D8297C-9D5E-4E59-82B9-160CEBEC61E8}" type="presOf" srcId="{B11BDAD5-2EA5-4341-A8F9-AE6C984E718F}" destId="{7E35502E-9927-4222-87EC-033E32710667}" srcOrd="1" destOrd="0" presId="urn:microsoft.com/office/officeart/2005/8/layout/hProcess7#1"/>
    <dgm:cxn modelId="{EBC6B744-BF4E-47E1-B549-6A9B5645CB72}" type="presOf" srcId="{748A9B9F-A833-4C86-A1B5-F1101E13B120}" destId="{33ED1F09-CED2-41A4-A8DF-9E9BEE070950}" srcOrd="0" destOrd="0" presId="urn:microsoft.com/office/officeart/2005/8/layout/hProcess7#1"/>
    <dgm:cxn modelId="{B9A7E107-78F6-4E40-9F67-7DAC6441FE11}" type="presOf" srcId="{8F2F8518-1AB1-487A-B6C9-262F358F0440}" destId="{5BCC34C7-568C-4CFB-A134-72D29CBA9FF2}" srcOrd="0" destOrd="0" presId="urn:microsoft.com/office/officeart/2005/8/layout/hProcess7#1"/>
    <dgm:cxn modelId="{8130A0B2-E212-4C4F-86B5-A3D831745010}" type="presOf" srcId="{9EC06196-F5C7-4F14-A16E-7773FBBDF87A}" destId="{B239FF3A-C24F-4667-970D-45B25AA445FD}" srcOrd="1" destOrd="0" presId="urn:microsoft.com/office/officeart/2005/8/layout/hProcess7#1"/>
    <dgm:cxn modelId="{25EFB9F0-CCEC-4C06-BDE3-FED9DF3F1458}" type="presOf" srcId="{869623B6-C806-4952-894D-0332FB6A9138}" destId="{468B78DF-4D76-4438-A3A4-3E16C5C2E1EB}" srcOrd="1" destOrd="0" presId="urn:microsoft.com/office/officeart/2005/8/layout/hProcess7#1"/>
    <dgm:cxn modelId="{E3B67E34-9DA9-4EA9-8438-E1736704DEBC}" type="presOf" srcId="{6DFBC10F-331E-45B9-9EE7-A8806D68623B}" destId="{1A4A4FCB-0FA3-425B-87EB-5F1F282E57A8}" srcOrd="0" destOrd="0" presId="urn:microsoft.com/office/officeart/2005/8/layout/hProcess7#1"/>
    <dgm:cxn modelId="{D8A74F4F-5F71-4285-95C5-32A6C5568835}" type="presOf" srcId="{72C48466-49F0-410B-8DC4-C782D49FB292}" destId="{79AC4A32-B658-4F56-B141-B39F6A81F172}" srcOrd="0" destOrd="0" presId="urn:microsoft.com/office/officeart/2005/8/layout/hProcess7#1"/>
    <dgm:cxn modelId="{EF2B0025-C608-47FF-BD0E-0D2C910959F9}" type="presOf" srcId="{2BD4D0D7-4F26-440A-9A48-16F9F0432862}" destId="{CC388FDA-0BB0-4AFF-A0E9-4FF31D94B8DA}" srcOrd="1" destOrd="0" presId="urn:microsoft.com/office/officeart/2005/8/layout/hProcess7#1"/>
    <dgm:cxn modelId="{9170A803-5B8F-4AAF-8DDC-F9FB3D5A4290}" type="presOf" srcId="{B11BDAD5-2EA5-4341-A8F9-AE6C984E718F}" destId="{DE2C799B-C580-4217-B3A1-23D4BC744FFB}" srcOrd="0" destOrd="0" presId="urn:microsoft.com/office/officeart/2005/8/layout/hProcess7#1"/>
    <dgm:cxn modelId="{FB15E894-AF11-467B-B15C-0CE32179EAA3}" srcId="{87312B8F-4188-41AA-B79D-D83CBBAAC12B}" destId="{365571DC-E8F5-4FF1-903C-C10278C501ED}" srcOrd="5" destOrd="0" parTransId="{8A5E1A7A-1F3C-4387-98C0-5845E94A34A5}" sibTransId="{F2FFC930-DEEF-4E31-9944-37BE3427197B}"/>
    <dgm:cxn modelId="{FAEDD570-5956-4674-9A12-DD53CF434D6A}" srcId="{87312B8F-4188-41AA-B79D-D83CBBAAC12B}" destId="{22539FDC-F009-4FDA-BFEE-2BC49D40D111}" srcOrd="24" destOrd="0" parTransId="{3B8F5181-E7C5-4237-9065-ED91C81FF8EB}" sibTransId="{112F6F6B-45EC-401E-B392-7E2323D2414B}"/>
    <dgm:cxn modelId="{DD59734B-8A10-441D-B383-3869077CDF23}" type="presOf" srcId="{08515D3E-21AD-49F7-AC81-8B22028117A4}" destId="{F5C88F6D-C81B-420E-AB39-B2D1B2D620DF}" srcOrd="1" destOrd="0" presId="urn:microsoft.com/office/officeart/2005/8/layout/hProcess7#1"/>
    <dgm:cxn modelId="{AA2540AC-A51E-4B29-9358-C602EE1C27FF}" srcId="{87312B8F-4188-41AA-B79D-D83CBBAAC12B}" destId="{2039B636-160B-403C-BA58-1D2F5FEEE36A}" srcOrd="17" destOrd="0" parTransId="{958F28EC-8E2A-4B58-A379-257D7F0484B8}" sibTransId="{135A048D-92D5-47EA-930B-68197899550F}"/>
    <dgm:cxn modelId="{7E2F2931-BD14-439A-BAEF-641B23100C4E}" type="presOf" srcId="{FCCAB84D-3FAD-4651-A3A2-F6D34734A3C3}" destId="{5358A8C4-2A9D-4CE7-8F61-AF5DFDCED8F2}" srcOrd="0" destOrd="0" presId="urn:microsoft.com/office/officeart/2005/8/layout/hProcess7#1"/>
    <dgm:cxn modelId="{645C3089-1FF6-4DD8-A315-041401141A58}" srcId="{E0F2C958-2C93-4B3E-913E-391591EE2494}" destId="{8F2F8518-1AB1-487A-B6C9-262F358F0440}" srcOrd="0" destOrd="0" parTransId="{F250F893-D04F-4C76-88D5-6559339C7EA9}" sibTransId="{EB09EB3F-241F-433B-B820-DA567ED3359F}"/>
    <dgm:cxn modelId="{B37BCA99-0466-4F4C-8A5B-982EFECB0C57}" type="presOf" srcId="{A0304CF0-AE2D-42BC-AF0C-F037A10949A6}" destId="{AE55BDAC-ADE3-485A-8405-CD02EB96F8B2}" srcOrd="1" destOrd="0" presId="urn:microsoft.com/office/officeart/2005/8/layout/hProcess7#1"/>
    <dgm:cxn modelId="{6E7C75D2-0834-4569-9A0E-67A5EDAD6BD7}" srcId="{87312B8F-4188-41AA-B79D-D83CBBAAC12B}" destId="{2BD4D0D7-4F26-440A-9A48-16F9F0432862}" srcOrd="29" destOrd="0" parTransId="{F9CE1191-C577-450C-B571-F36EFE200573}" sibTransId="{98773D95-6812-44CD-8E48-CE29585B30BC}"/>
    <dgm:cxn modelId="{6B31D131-59BD-4FB4-9A15-B6F3DE7D8299}" type="presOf" srcId="{E3F6D84D-5957-418A-89C2-FBB547528B8F}" destId="{EC8DE55C-B7FE-4B74-82A3-FAFE70276B7B}" srcOrd="1" destOrd="0" presId="urn:microsoft.com/office/officeart/2005/8/layout/hProcess7#1"/>
    <dgm:cxn modelId="{780AE69F-EC4F-454F-A831-AEB7EFC344D4}" type="presOf" srcId="{7606AE3A-61C0-4BAE-9228-206FF3D88BD3}" destId="{FC184183-B71C-4E8D-A389-BC2D8FF942FE}" srcOrd="1" destOrd="0" presId="urn:microsoft.com/office/officeart/2005/8/layout/hProcess7#1"/>
    <dgm:cxn modelId="{89BD5893-43DC-46F7-BC98-2FE0ECA6E758}" type="presOf" srcId="{87312B8F-4188-41AA-B79D-D83CBBAAC12B}" destId="{57A419E8-1215-4107-9004-B614E499DD09}" srcOrd="0" destOrd="0" presId="urn:microsoft.com/office/officeart/2005/8/layout/hProcess7#1"/>
    <dgm:cxn modelId="{7BD22E8E-BEDD-4DBD-8920-A6D441EA45A9}" type="presOf" srcId="{CF359255-3040-436F-B6FD-2022E0349A2C}" destId="{A3B6D17E-5080-4978-8B73-CE0293AEFF91}" srcOrd="1" destOrd="0" presId="urn:microsoft.com/office/officeart/2005/8/layout/hProcess7#1"/>
    <dgm:cxn modelId="{CD8D2086-2D5D-4A57-90F0-CB3D6CBDF565}" type="presOf" srcId="{2039B636-160B-403C-BA58-1D2F5FEEE36A}" destId="{5E33C754-A4A9-4F15-A14C-D039079F8289}" srcOrd="1" destOrd="0" presId="urn:microsoft.com/office/officeart/2005/8/layout/hProcess7#1"/>
    <dgm:cxn modelId="{C1F094B5-F2E2-4779-A1D5-83B029FCF6A4}" srcId="{87312B8F-4188-41AA-B79D-D83CBBAAC12B}" destId="{E3F6D84D-5957-418A-89C2-FBB547528B8F}" srcOrd="13" destOrd="0" parTransId="{62267022-87DA-4954-AAF4-59B7C4EBB3CB}" sibTransId="{D96A2A9C-E3A4-434B-AD4A-309934A4A3A9}"/>
    <dgm:cxn modelId="{D3BAC0B3-D884-4F8A-B8B6-292C1A78EB4B}" type="presOf" srcId="{748ECA9C-7A96-46D8-A239-677F6D4ED06B}" destId="{919F3320-F5B5-42F2-B71D-3DB3895BE2DA}" srcOrd="0" destOrd="0" presId="urn:microsoft.com/office/officeart/2005/8/layout/hProcess7#1"/>
    <dgm:cxn modelId="{34B83E57-C7B6-4D02-B921-18152AE4E775}" srcId="{87312B8F-4188-41AA-B79D-D83CBBAAC12B}" destId="{748A9B9F-A833-4C86-A1B5-F1101E13B120}" srcOrd="12" destOrd="0" parTransId="{338568BA-B8C9-4CD5-B798-B37471D4EFB7}" sibTransId="{0EB5D506-87E4-494F-9D66-8A9D15CBB782}"/>
    <dgm:cxn modelId="{BA04B1B0-C669-4B07-ABF9-DBAF6A3FC08E}" type="presOf" srcId="{2EAC59DF-D7F1-4B76-B714-0B8A78363053}" destId="{62C0977E-ABD5-4C68-9BE6-4D346ED46B78}" srcOrd="0" destOrd="0" presId="urn:microsoft.com/office/officeart/2005/8/layout/hProcess7#1"/>
    <dgm:cxn modelId="{E5BD2FA2-F12B-433A-9F6C-A44B9D22FBC8}" srcId="{2BD4D0D7-4F26-440A-9A48-16F9F0432862}" destId="{3D6504D7-978B-4847-9D8B-94C7B16CE3BB}" srcOrd="0" destOrd="0" parTransId="{7C45036D-5D5A-43EC-9986-D752FC342372}" sibTransId="{11DAFEED-689B-4A69-8D9A-617AC872D657}"/>
    <dgm:cxn modelId="{18B3A151-CC7A-4B3F-AEC5-F71EBBFACDFE}" srcId="{A0304CF0-AE2D-42BC-AF0C-F037A10949A6}" destId="{E674A9F6-BA29-4CFB-9656-2D5A3298E9AD}" srcOrd="0" destOrd="0" parTransId="{A4FB7883-8E08-44D5-AF8C-5B0C5153FBDB}" sibTransId="{B6D06A83-F36E-4EA5-9F88-492D0FAA0499}"/>
    <dgm:cxn modelId="{02A9EF5A-F941-47D7-8DE7-CE03428F84A1}" srcId="{163BC5A8-8CEF-4EC8-9F9E-982B3396A4A3}" destId="{9AB79DE8-CBC3-49C9-BB1F-A9E3BE0C6010}" srcOrd="0" destOrd="0" parTransId="{73AFB836-D829-4922-9242-D28CCA5E69E5}" sibTransId="{BA2BAAD4-226F-4C0F-B9EA-5A472945F3E0}"/>
    <dgm:cxn modelId="{CD4293CA-2D55-4D92-8025-0E78876FBC13}" type="presOf" srcId="{5804B17A-EC7A-44BC-9A19-F3A5746B360A}" destId="{3EFC18ED-85CB-4BE7-97E7-BC59E87B25F9}" srcOrd="0" destOrd="0" presId="urn:microsoft.com/office/officeart/2005/8/layout/hProcess7#1"/>
    <dgm:cxn modelId="{15002F56-1C73-4D4A-B9CF-95F38E772F20}" srcId="{87312B8F-4188-41AA-B79D-D83CBBAAC12B}" destId="{378B5309-DF29-48B7-B958-9395197EE92C}" srcOrd="9" destOrd="0" parTransId="{A0BC1FDF-7ECB-4E75-9EAC-1A15642813F9}" sibTransId="{7B659422-7C08-4786-B0BB-879C5375C60B}"/>
    <dgm:cxn modelId="{40F73181-4FBB-46DF-9EBD-419AC1A5D169}" type="presOf" srcId="{F56C2C42-8323-454B-87BC-C340B44F9022}" destId="{118058DC-6699-4518-912D-3C00C1E38B38}" srcOrd="0" destOrd="0" presId="urn:microsoft.com/office/officeart/2005/8/layout/hProcess7#1"/>
    <dgm:cxn modelId="{3F92444E-19CD-428E-94A9-94183617B2BF}" type="presOf" srcId="{9EC06196-F5C7-4F14-A16E-7773FBBDF87A}" destId="{3BA34D36-57F8-46C7-AC2A-6ED3B70A1969}" srcOrd="0" destOrd="0" presId="urn:microsoft.com/office/officeart/2005/8/layout/hProcess7#1"/>
    <dgm:cxn modelId="{AD28CEA2-BF7A-4B9E-880F-B4F5CDB52DBD}" type="presOf" srcId="{EA2F7F4B-754A-4F5C-9622-3F04BBF7157A}" destId="{7B949839-A944-4CB1-9041-3AE70AEE8630}" srcOrd="1" destOrd="0" presId="urn:microsoft.com/office/officeart/2005/8/layout/hProcess7#1"/>
    <dgm:cxn modelId="{6CE1F863-E2A2-4937-9721-95D38B70E549}" srcId="{87312B8F-4188-41AA-B79D-D83CBBAAC12B}" destId="{FCCAB84D-3FAD-4651-A3A2-F6D34734A3C3}" srcOrd="25" destOrd="0" parTransId="{61971D4B-1E2E-4C84-BDF1-14C4006FC7FE}" sibTransId="{DE2534AB-300E-4DD5-BF6F-9916B83C5978}"/>
    <dgm:cxn modelId="{9279C75D-3124-40A9-ADA5-E52CD7E99CE9}" srcId="{F56C2C42-8323-454B-87BC-C340B44F9022}" destId="{748ECA9C-7A96-46D8-A239-677F6D4ED06B}" srcOrd="0" destOrd="0" parTransId="{583FB5D6-2FE5-4EA7-BD12-59A3DBF49A5B}" sibTransId="{D222E7B1-9CFA-4181-BB91-C40C34982E44}"/>
    <dgm:cxn modelId="{D36263B5-9644-4766-9B67-DEF301A766EC}" type="presOf" srcId="{7759C6E8-680E-4F91-840D-FC8C7BCA75CE}" destId="{C70CB29F-9EBD-4B6E-8D44-79ABAEE1EE72}" srcOrd="0" destOrd="0" presId="urn:microsoft.com/office/officeart/2005/8/layout/hProcess7#1"/>
    <dgm:cxn modelId="{3689F6DE-1A32-4EFA-8843-3AD8FB0F66E8}" type="presOf" srcId="{42C76456-488C-4918-A86B-66807A2AD264}" destId="{F0298A92-9503-4CA0-AE2E-F649FE68E2A7}" srcOrd="1" destOrd="0" presId="urn:microsoft.com/office/officeart/2005/8/layout/hProcess7#1"/>
    <dgm:cxn modelId="{4E427FBD-6D80-4988-A204-C0B9E5E63566}" type="presOf" srcId="{8BD24667-0C95-4D8E-BD6D-22CAE2668642}" destId="{231E85D9-D4B2-4858-87D1-4CEFD109A15F}" srcOrd="0" destOrd="0" presId="urn:microsoft.com/office/officeart/2005/8/layout/hProcess7#1"/>
    <dgm:cxn modelId="{07307CB3-1D91-4D5B-BD91-A2C6F122B9D5}" type="presOf" srcId="{6557DA9F-CA23-40D2-B208-71A54C41D221}" destId="{EE916E64-E74A-491C-815F-23BFAA7C314C}" srcOrd="1" destOrd="0" presId="urn:microsoft.com/office/officeart/2005/8/layout/hProcess7#1"/>
    <dgm:cxn modelId="{403F6470-0FEE-4156-8F4B-8057965E72DF}" type="presOf" srcId="{95B08147-BCFB-436C-AA0B-720A37DC4273}" destId="{D9143118-35C6-4088-B9FB-079656A94BE6}" srcOrd="1" destOrd="0" presId="urn:microsoft.com/office/officeart/2005/8/layout/hProcess7#1"/>
    <dgm:cxn modelId="{F9C22D7E-E7AB-49C3-8506-FE91E62E6D59}" type="presOf" srcId="{152B7E04-D128-48EB-BFE9-625AB6DA3CE7}" destId="{150F56E9-8A28-4073-8293-2FB401A84B79}" srcOrd="0" destOrd="0" presId="urn:microsoft.com/office/officeart/2005/8/layout/hProcess7#1"/>
    <dgm:cxn modelId="{B9DB3EEB-D4A1-427F-A4A5-C40634E265F4}" type="presOf" srcId="{EA2F7F4B-754A-4F5C-9622-3F04BBF7157A}" destId="{D9514815-07FD-47D8-9790-DA47FC8D49F3}" srcOrd="0" destOrd="0" presId="urn:microsoft.com/office/officeart/2005/8/layout/hProcess7#1"/>
    <dgm:cxn modelId="{2045CC1A-95A9-4575-8751-1474FE4E3EC2}" type="presOf" srcId="{163BC5A8-8CEF-4EC8-9F9E-982B3396A4A3}" destId="{BF38B79D-1736-464F-ADB9-B198126BDD54}" srcOrd="0" destOrd="0" presId="urn:microsoft.com/office/officeart/2005/8/layout/hProcess7#1"/>
    <dgm:cxn modelId="{081C0E9A-9EC8-4A3C-BE1B-61B1D0039549}" type="presOf" srcId="{63B8A06C-4E8C-4300-8FD8-D150624A6929}" destId="{32C87BC0-D02C-456F-8146-8AAE3B0568AC}" srcOrd="0" destOrd="0" presId="urn:microsoft.com/office/officeart/2005/8/layout/hProcess7#1"/>
    <dgm:cxn modelId="{E2C2C684-1AB8-4010-B7C9-9644616AD5B0}" type="presOf" srcId="{378B5309-DF29-48B7-B958-9395197EE92C}" destId="{0D3D41B2-E2EB-471B-B278-4E1B13E167F0}" srcOrd="0" destOrd="0" presId="urn:microsoft.com/office/officeart/2005/8/layout/hProcess7#1"/>
    <dgm:cxn modelId="{874AB7D7-643A-46B5-A08D-492D921EDC2D}" type="presOf" srcId="{9AB79DE8-CBC3-49C9-BB1F-A9E3BE0C6010}" destId="{1B9050CC-7ACA-4748-97E5-4508B887E513}" srcOrd="0" destOrd="0" presId="urn:microsoft.com/office/officeart/2005/8/layout/hProcess7#1"/>
    <dgm:cxn modelId="{4CBC7B32-7B6F-4DE7-8CD1-8CADE5180CA1}" srcId="{22539FDC-F009-4FDA-BFEE-2BC49D40D111}" destId="{03B42DD7-97E2-41AA-A1CF-0CC5549F4E72}" srcOrd="0" destOrd="0" parTransId="{D1E120F9-6BEF-4779-AFA9-9B7BE62581A2}" sibTransId="{1516099F-B0B6-4703-A6A1-E6BD65E1310D}"/>
    <dgm:cxn modelId="{9617EA8A-3D2B-4F0C-AFB5-87AC41091490}" srcId="{87312B8F-4188-41AA-B79D-D83CBBAAC12B}" destId="{869623B6-C806-4952-894D-0332FB6A9138}" srcOrd="14" destOrd="0" parTransId="{1AA81DD4-801A-47BB-909D-725E8D2BF33C}" sibTransId="{1CBBD1E9-B5DF-4895-BC68-2CB69B6A38A1}"/>
    <dgm:cxn modelId="{CEF726F2-D950-41CD-8684-BF15453EA545}" type="presOf" srcId="{07DC1612-5E74-42B3-A7EF-5B3EF4B93BC7}" destId="{D5E80EDB-0F84-441B-8C09-8E9D835F98E1}" srcOrd="0" destOrd="0" presId="urn:microsoft.com/office/officeart/2005/8/layout/hProcess7#1"/>
    <dgm:cxn modelId="{DAC900C9-434B-4BB1-8F38-DE5D99AF7C90}" type="presOf" srcId="{F56C2C42-8323-454B-87BC-C340B44F9022}" destId="{9668B00E-C4B6-40D3-BB98-9302665DD777}" srcOrd="1" destOrd="0" presId="urn:microsoft.com/office/officeart/2005/8/layout/hProcess7#1"/>
    <dgm:cxn modelId="{583719AD-1D87-466B-ADD1-17ABCD597319}" type="presOf" srcId="{A0304CF0-AE2D-42BC-AF0C-F037A10949A6}" destId="{B191A1B9-FBD7-487F-866F-8194D4D73D92}" srcOrd="0" destOrd="0" presId="urn:microsoft.com/office/officeart/2005/8/layout/hProcess7#1"/>
    <dgm:cxn modelId="{4A4D4B12-3BE9-449B-83AE-CB45F65861D5}" srcId="{7F154DDC-FB3A-4B96-AF47-7E3F4A4AF207}" destId="{5804B17A-EC7A-44BC-9A19-F3A5746B360A}" srcOrd="0" destOrd="0" parTransId="{0B852689-C070-4599-8B08-F0A8244DDAA4}" sibTransId="{07D3D05A-5883-4ACD-B9C2-CE1193024A96}"/>
    <dgm:cxn modelId="{D7927278-97A3-42DE-A19F-ACF7B15F561B}" srcId="{87312B8F-4188-41AA-B79D-D83CBBAAC12B}" destId="{99DEFFE8-D5EC-4866-B222-9FA9EBF72CC6}" srcOrd="30" destOrd="0" parTransId="{E31F8B78-354F-498B-B8D4-AC6C869D4E69}" sibTransId="{06E303CC-8B50-44E8-A169-46A40E35D5E4}"/>
    <dgm:cxn modelId="{60CAE8A2-3C62-45C9-9F98-6775E551AC3F}" type="presOf" srcId="{7F154DDC-FB3A-4B96-AF47-7E3F4A4AF207}" destId="{245A1F54-499D-4304-BA63-C92AFD433D59}" srcOrd="0" destOrd="0" presId="urn:microsoft.com/office/officeart/2005/8/layout/hProcess7#1"/>
    <dgm:cxn modelId="{ADDC126F-58C2-4FD8-B303-622E4012417E}" srcId="{99DEFFE8-D5EC-4866-B222-9FA9EBF72CC6}" destId="{48971CCC-2A4D-4066-AFE2-72D044D0AE9B}" srcOrd="0" destOrd="0" parTransId="{693A34A4-0825-4322-BD14-D6A044F7E6E0}" sibTransId="{BD2A3095-D6FE-4858-9C5A-F39F584A0BCE}"/>
    <dgm:cxn modelId="{759CA693-2A75-490F-9CBF-0532245AFC41}" srcId="{87312B8F-4188-41AA-B79D-D83CBBAAC12B}" destId="{EA2F7F4B-754A-4F5C-9622-3F04BBF7157A}" srcOrd="8" destOrd="0" parTransId="{F6A48BAD-7D34-49EC-ABF6-B19F753B68C2}" sibTransId="{584B0A77-D66E-4C74-B4E3-DC5EF1D7A348}"/>
    <dgm:cxn modelId="{8B0667E6-DB8F-4505-98D3-DAC536CDBBF2}" srcId="{87312B8F-4188-41AA-B79D-D83CBBAAC12B}" destId="{2EAC59DF-D7F1-4B76-B714-0B8A78363053}" srcOrd="4" destOrd="0" parTransId="{F0FAB891-3D51-4966-B0A7-41F6745936CC}" sibTransId="{5CDAE3FD-2656-4FB8-8D10-EEA227D6E12D}"/>
    <dgm:cxn modelId="{AFDD334B-E7AC-4D82-BFD5-B7E352A366D3}" srcId="{42C76456-488C-4918-A86B-66807A2AD264}" destId="{7759C6E8-680E-4F91-840D-FC8C7BCA75CE}" srcOrd="0" destOrd="0" parTransId="{36B7B7A0-8FCF-4705-AE48-04D45CF0584A}" sibTransId="{FE1A716A-C469-4E98-9F5E-127A7E476CB8}"/>
    <dgm:cxn modelId="{1F2B8C47-5D27-4808-8D3E-1D10333CFBE9}" type="presOf" srcId="{AB523C6C-A336-484A-8CF7-3B15887E4C3B}" destId="{4B954C3A-B59B-45A0-9624-4BBFDB55A92D}" srcOrd="1" destOrd="0" presId="urn:microsoft.com/office/officeart/2005/8/layout/hProcess7#1"/>
    <dgm:cxn modelId="{8A436ECB-66FE-4237-BEED-39B26083F4AF}" srcId="{87312B8F-4188-41AA-B79D-D83CBBAAC12B}" destId="{9DB92C20-F6B2-42CF-8AB3-70D0340703E7}" srcOrd="6" destOrd="0" parTransId="{267CC092-4DEE-49A3-973E-6863EE372080}" sibTransId="{0A44799C-51CC-434C-806B-D1096674EE5A}"/>
    <dgm:cxn modelId="{F5C3219E-A0C5-47D5-9CEB-26CD71C8FC2A}" type="presOf" srcId="{3D6504D7-978B-4847-9D8B-94C7B16CE3BB}" destId="{C345D12F-DEB3-4B35-9836-B6B653648BD5}" srcOrd="0" destOrd="0" presId="urn:microsoft.com/office/officeart/2005/8/layout/hProcess7#1"/>
    <dgm:cxn modelId="{984094BD-4B54-4CB5-94D6-94A9EFBE5709}" type="presOf" srcId="{E674A9F6-BA29-4CFB-9656-2D5A3298E9AD}" destId="{03D2F7E6-A2ED-4EC8-8993-1F008764D6C1}" srcOrd="0" destOrd="0" presId="urn:microsoft.com/office/officeart/2005/8/layout/hProcess7#1"/>
    <dgm:cxn modelId="{ADEA8891-7B1B-417D-84B2-C7A6E729E7E6}" srcId="{B11BDAD5-2EA5-4341-A8F9-AE6C984E718F}" destId="{9D6D033A-080E-4C2C-9AA1-912756818391}" srcOrd="0" destOrd="0" parTransId="{DB6A29A9-F5A1-434B-9C1F-1FEFDB3618F8}" sibTransId="{8611E207-B5A1-4199-A4DD-6C967E379CDA}"/>
    <dgm:cxn modelId="{34250615-F90F-489D-A06C-5EEB90B3B2FF}" srcId="{87312B8F-4188-41AA-B79D-D83CBBAAC12B}" destId="{1A63A386-2BE5-4870-8ABF-E49ECF0C0348}" srcOrd="20" destOrd="0" parTransId="{06876FAE-53CC-46D0-8176-990AA1291516}" sibTransId="{86EDDEEA-D260-4AA1-BC72-FCD887AAF619}"/>
    <dgm:cxn modelId="{CEB8E80D-E3CA-4C18-A2F6-5054C137FFF6}" srcId="{87312B8F-4188-41AA-B79D-D83CBBAAC12B}" destId="{8BD24667-0C95-4D8E-BD6D-22CAE2668642}" srcOrd="7" destOrd="0" parTransId="{5E45E4FA-FEA7-4167-AA5B-E67361A967FB}" sibTransId="{0631DF2F-955B-4C29-8DC7-0A0A83F3D6F5}"/>
    <dgm:cxn modelId="{54E0ED72-F849-42F6-86EB-6CDB5D4DD664}" type="presOf" srcId="{08515D3E-21AD-49F7-AC81-8B22028117A4}" destId="{498CC334-7CA6-4055-9E9D-0EB2ACF11F24}" srcOrd="0" destOrd="0" presId="urn:microsoft.com/office/officeart/2005/8/layout/hProcess7#1"/>
    <dgm:cxn modelId="{BD129CD7-F23B-4DE0-A43A-BF79D251BF2C}" type="presOf" srcId="{7606AE3A-61C0-4BAE-9228-206FF3D88BD3}" destId="{F91DA0F0-9F5E-43C1-A90C-B0A9BBDE8CD8}" srcOrd="0" destOrd="0" presId="urn:microsoft.com/office/officeart/2005/8/layout/hProcess7#1"/>
    <dgm:cxn modelId="{E04DDF76-1F9C-48A5-BCCA-6A0A7406C710}" srcId="{77EF4BE3-217D-48A3-A51A-2715D1FD99FA}" destId="{FE1E6E3E-0354-4C0B-8C3E-34DDA6E2067C}" srcOrd="0" destOrd="0" parTransId="{14087204-C31E-4B81-A969-3800BA3099A0}" sibTransId="{9C187A4D-7845-40ED-90BF-7F9E02CA5401}"/>
    <dgm:cxn modelId="{EC90382D-25F8-4A61-8BAD-1395175E6367}" type="presOf" srcId="{63B8A06C-4E8C-4300-8FD8-D150624A6929}" destId="{6F0C4545-B6C8-4A22-ADE8-169A69FD9EF6}" srcOrd="1" destOrd="0" presId="urn:microsoft.com/office/officeart/2005/8/layout/hProcess7#1"/>
    <dgm:cxn modelId="{79D72DA5-1147-41AC-9F14-52AECD82B6F3}" type="presOf" srcId="{2039B636-160B-403C-BA58-1D2F5FEEE36A}" destId="{12A5309C-AF11-4E6A-8CC2-B48EBEB46B35}" srcOrd="0" destOrd="0" presId="urn:microsoft.com/office/officeart/2005/8/layout/hProcess7#1"/>
    <dgm:cxn modelId="{F46B439F-0AE0-4625-B79F-B71692A29B5D}" type="presOf" srcId="{95B08147-BCFB-436C-AA0B-720A37DC4273}" destId="{7EB1C387-C946-43D8-A141-13093FA58E2F}" srcOrd="0" destOrd="0" presId="urn:microsoft.com/office/officeart/2005/8/layout/hProcess7#1"/>
    <dgm:cxn modelId="{51A5367B-2874-4C7A-AB73-D9856097499B}" type="presOf" srcId="{378B5309-DF29-48B7-B958-9395197EE92C}" destId="{B3936B1A-1B13-4565-A105-E430D0A1D792}" srcOrd="1" destOrd="0" presId="urn:microsoft.com/office/officeart/2005/8/layout/hProcess7#1"/>
    <dgm:cxn modelId="{278E4B78-905D-416A-97A7-F81AAF13F106}" srcId="{87312B8F-4188-41AA-B79D-D83CBBAAC12B}" destId="{95B08147-BCFB-436C-AA0B-720A37DC4273}" srcOrd="15" destOrd="0" parTransId="{1FBBCB82-AD1B-4154-9E2D-324D2CF863B0}" sibTransId="{D90C2998-2D92-4369-8D7B-79A6CB0150D6}"/>
    <dgm:cxn modelId="{898AD500-E22D-4311-9B81-8392E7C89DF2}" type="presOf" srcId="{E3F6D84D-5957-418A-89C2-FBB547528B8F}" destId="{5A016A96-C2EF-4C7B-8F32-42156E97A98F}" srcOrd="0" destOrd="0" presId="urn:microsoft.com/office/officeart/2005/8/layout/hProcess7#1"/>
    <dgm:cxn modelId="{D3271103-5507-4345-975F-7E819E2503DE}" srcId="{87312B8F-4188-41AA-B79D-D83CBBAAC12B}" destId="{7606AE3A-61C0-4BAE-9228-206FF3D88BD3}" srcOrd="16" destOrd="0" parTransId="{901C371E-1680-4A7F-BE99-2F8E1D87E2F7}" sibTransId="{464D8251-5A43-4BCC-B874-008F0E0DF34F}"/>
    <dgm:cxn modelId="{792A9A20-1835-4964-9619-DA972153F4BE}" srcId="{87312B8F-4188-41AA-B79D-D83CBBAAC12B}" destId="{163BC5A8-8CEF-4EC8-9F9E-982B3396A4A3}" srcOrd="26" destOrd="0" parTransId="{B0DE6EC6-F514-45AF-A85B-4EE77665E02D}" sibTransId="{A58693D6-F89F-401B-8BD1-7D6ED149FF53}"/>
    <dgm:cxn modelId="{3AA01830-EE81-4D83-A95B-2F6DEAB56C48}" type="presOf" srcId="{77EF4BE3-217D-48A3-A51A-2715D1FD99FA}" destId="{96C7E963-67E8-4969-BB41-11BF7360D642}" srcOrd="1" destOrd="0" presId="urn:microsoft.com/office/officeart/2005/8/layout/hProcess7#1"/>
    <dgm:cxn modelId="{CD17E401-A8F5-4AAB-BF29-026B53AF21BD}" type="presOf" srcId="{2BD4D0D7-4F26-440A-9A48-16F9F0432862}" destId="{BC9385E9-61D2-4398-8ADE-23F391EE9C5E}" srcOrd="0" destOrd="0" presId="urn:microsoft.com/office/officeart/2005/8/layout/hProcess7#1"/>
    <dgm:cxn modelId="{0FACE073-7C3C-446C-94B9-9E7FC439A46A}" type="presOf" srcId="{22539FDC-F009-4FDA-BFEE-2BC49D40D111}" destId="{8289E01D-DB35-4BF8-8B42-BAB44BAC73E2}" srcOrd="0" destOrd="0" presId="urn:microsoft.com/office/officeart/2005/8/layout/hProcess7#1"/>
    <dgm:cxn modelId="{C7820941-8EE5-4E85-8BD4-8BD3994531A2}" type="presOf" srcId="{22539FDC-F009-4FDA-BFEE-2BC49D40D111}" destId="{49FE9C94-008C-4437-8E1D-26DA7E336943}" srcOrd="1" destOrd="0" presId="urn:microsoft.com/office/officeart/2005/8/layout/hProcess7#1"/>
    <dgm:cxn modelId="{37144AF5-AEFA-4EB7-85F5-432B2B188866}" type="presOf" srcId="{1A63A386-2BE5-4870-8ABF-E49ECF0C0348}" destId="{433D4166-7EB0-4A88-9FE6-BCD7FCCD72C3}" srcOrd="0" destOrd="0" presId="urn:microsoft.com/office/officeart/2005/8/layout/hProcess7#1"/>
    <dgm:cxn modelId="{23B88000-053E-4023-8142-A46485A02BE2}" type="presOf" srcId="{42C76456-488C-4918-A86B-66807A2AD264}" destId="{F9A6960A-3CDA-443D-8583-BA30BBE2048B}" srcOrd="0" destOrd="0" presId="urn:microsoft.com/office/officeart/2005/8/layout/hProcess7#1"/>
    <dgm:cxn modelId="{5C8194F7-EE55-4E69-BDE7-C4517A7306D7}" srcId="{87312B8F-4188-41AA-B79D-D83CBBAAC12B}" destId="{42C76456-488C-4918-A86B-66807A2AD264}" srcOrd="2" destOrd="0" parTransId="{FD1B541A-507A-4D4A-874B-CCC0633E5B44}" sibTransId="{B92D69B5-59A3-4CF2-9987-1C930CED1003}"/>
    <dgm:cxn modelId="{29918260-D799-4B7D-B5BD-7FCFAEC75ABA}" type="presParOf" srcId="{57A419E8-1215-4107-9004-B614E499DD09}" destId="{56BBE72D-86CE-462E-8ACE-99D880E37AC6}" srcOrd="0" destOrd="0" presId="urn:microsoft.com/office/officeart/2005/8/layout/hProcess7#1"/>
    <dgm:cxn modelId="{11076553-AB63-40E2-B701-263615693AE8}" type="presParOf" srcId="{56BBE72D-86CE-462E-8ACE-99D880E37AC6}" destId="{245A1F54-499D-4304-BA63-C92AFD433D59}" srcOrd="0" destOrd="0" presId="urn:microsoft.com/office/officeart/2005/8/layout/hProcess7#1"/>
    <dgm:cxn modelId="{87596941-3505-414F-8197-7A0677E481FE}" type="presParOf" srcId="{56BBE72D-86CE-462E-8ACE-99D880E37AC6}" destId="{CF254956-B60C-433D-9549-11885FBA54B1}" srcOrd="1" destOrd="0" presId="urn:microsoft.com/office/officeart/2005/8/layout/hProcess7#1"/>
    <dgm:cxn modelId="{6563B0E2-44D4-44A5-B262-3D7331AF81E9}" type="presParOf" srcId="{56BBE72D-86CE-462E-8ACE-99D880E37AC6}" destId="{3EFC18ED-85CB-4BE7-97E7-BC59E87B25F9}" srcOrd="2" destOrd="0" presId="urn:microsoft.com/office/officeart/2005/8/layout/hProcess7#1"/>
    <dgm:cxn modelId="{B8A69E0F-0493-4CAF-87E3-11332ECCDF28}" type="presParOf" srcId="{57A419E8-1215-4107-9004-B614E499DD09}" destId="{EDB309C3-E49F-421B-A6E6-12166DD6175D}" srcOrd="1" destOrd="0" presId="urn:microsoft.com/office/officeart/2005/8/layout/hProcess7#1"/>
    <dgm:cxn modelId="{A3D18382-5688-4779-89AF-7C13CBDF31D5}" type="presParOf" srcId="{57A419E8-1215-4107-9004-B614E499DD09}" destId="{5612BC35-DE39-42D7-920C-558DE5D80622}" srcOrd="2" destOrd="0" presId="urn:microsoft.com/office/officeart/2005/8/layout/hProcess7#1"/>
    <dgm:cxn modelId="{0C3F648A-AEA5-4C76-A726-B3EF03A37960}" type="presParOf" srcId="{5612BC35-DE39-42D7-920C-558DE5D80622}" destId="{A8602121-CFC7-4187-A134-779E2E601C64}" srcOrd="0" destOrd="0" presId="urn:microsoft.com/office/officeart/2005/8/layout/hProcess7#1"/>
    <dgm:cxn modelId="{A2C2BC9C-8981-4140-A05E-70D7FCD94510}" type="presParOf" srcId="{5612BC35-DE39-42D7-920C-558DE5D80622}" destId="{DB645D81-1F22-401C-A20B-A7828D5AA4F1}" srcOrd="1" destOrd="0" presId="urn:microsoft.com/office/officeart/2005/8/layout/hProcess7#1"/>
    <dgm:cxn modelId="{EBD9EC2E-9CE2-413B-89C6-798B152A9502}" type="presParOf" srcId="{5612BC35-DE39-42D7-920C-558DE5D80622}" destId="{8EDB451D-813F-4E1E-988B-16AFBE76F629}" srcOrd="2" destOrd="0" presId="urn:microsoft.com/office/officeart/2005/8/layout/hProcess7#1"/>
    <dgm:cxn modelId="{ADB9487C-73DC-4C1B-83E5-F53A67782869}" type="presParOf" srcId="{57A419E8-1215-4107-9004-B614E499DD09}" destId="{92DE81C1-DFEC-4E15-8AFC-FDCD6A37EDE0}" srcOrd="3" destOrd="0" presId="urn:microsoft.com/office/officeart/2005/8/layout/hProcess7#1"/>
    <dgm:cxn modelId="{64DD1A4E-64C7-4831-AB01-6B518248F4B6}" type="presParOf" srcId="{57A419E8-1215-4107-9004-B614E499DD09}" destId="{AB4F2206-F2DA-47B0-B36C-A50FF62154B0}" srcOrd="4" destOrd="0" presId="urn:microsoft.com/office/officeart/2005/8/layout/hProcess7#1"/>
    <dgm:cxn modelId="{A2B6A4C8-1DEA-4716-ACBA-307F0A3113F8}" type="presParOf" srcId="{AB4F2206-F2DA-47B0-B36C-A50FF62154B0}" destId="{32C87BC0-D02C-456F-8146-8AAE3B0568AC}" srcOrd="0" destOrd="0" presId="urn:microsoft.com/office/officeart/2005/8/layout/hProcess7#1"/>
    <dgm:cxn modelId="{2CFE1395-40A2-4638-9295-339F98B52B22}" type="presParOf" srcId="{AB4F2206-F2DA-47B0-B36C-A50FF62154B0}" destId="{6F0C4545-B6C8-4A22-ADE8-169A69FD9EF6}" srcOrd="1" destOrd="0" presId="urn:microsoft.com/office/officeart/2005/8/layout/hProcess7#1"/>
    <dgm:cxn modelId="{D6E143D2-2250-4DE9-B305-60AAA419F393}" type="presParOf" srcId="{AB4F2206-F2DA-47B0-B36C-A50FF62154B0}" destId="{D5E80EDB-0F84-441B-8C09-8E9D835F98E1}" srcOrd="2" destOrd="0" presId="urn:microsoft.com/office/officeart/2005/8/layout/hProcess7#1"/>
    <dgm:cxn modelId="{C1D7F613-2328-4D5B-9D25-22205241970F}" type="presParOf" srcId="{57A419E8-1215-4107-9004-B614E499DD09}" destId="{3F6CD591-6EEE-473A-BDF6-399C5DC84E7B}" srcOrd="5" destOrd="0" presId="urn:microsoft.com/office/officeart/2005/8/layout/hProcess7#1"/>
    <dgm:cxn modelId="{FF7D8BDF-4222-4D13-AADC-4ABCF1F1D388}" type="presParOf" srcId="{57A419E8-1215-4107-9004-B614E499DD09}" destId="{66FFC96D-4266-4937-BFD6-1EE28FF48282}" srcOrd="6" destOrd="0" presId="urn:microsoft.com/office/officeart/2005/8/layout/hProcess7#1"/>
    <dgm:cxn modelId="{60383889-3BE1-451C-B212-8E7B682BB19B}" type="presParOf" srcId="{66FFC96D-4266-4937-BFD6-1EE28FF48282}" destId="{A9989B21-53F7-4264-BDCB-481862FCB935}" srcOrd="0" destOrd="0" presId="urn:microsoft.com/office/officeart/2005/8/layout/hProcess7#1"/>
    <dgm:cxn modelId="{6AAF4C5F-0AFE-47DB-8215-FADC7D84DAB8}" type="presParOf" srcId="{66FFC96D-4266-4937-BFD6-1EE28FF48282}" destId="{4B77F2AB-7756-402B-A43C-4A8C06275D03}" srcOrd="1" destOrd="0" presId="urn:microsoft.com/office/officeart/2005/8/layout/hProcess7#1"/>
    <dgm:cxn modelId="{E554D8FB-B909-44CB-A220-1334C2DBAE98}" type="presParOf" srcId="{66FFC96D-4266-4937-BFD6-1EE28FF48282}" destId="{BC458C21-7217-4E28-AC93-CEF137FEA4D3}" srcOrd="2" destOrd="0" presId="urn:microsoft.com/office/officeart/2005/8/layout/hProcess7#1"/>
    <dgm:cxn modelId="{FD3C423D-79D8-451D-91C9-48A9D8E82003}" type="presParOf" srcId="{57A419E8-1215-4107-9004-B614E499DD09}" destId="{9CE343E3-3B07-41E6-92CA-548AB718578E}" srcOrd="7" destOrd="0" presId="urn:microsoft.com/office/officeart/2005/8/layout/hProcess7#1"/>
    <dgm:cxn modelId="{57E55120-E934-4D98-8F4B-6F675BB7EA22}" type="presParOf" srcId="{57A419E8-1215-4107-9004-B614E499DD09}" destId="{66C2AAD4-BB8A-44E4-B19F-79234EBA93B4}" srcOrd="8" destOrd="0" presId="urn:microsoft.com/office/officeart/2005/8/layout/hProcess7#1"/>
    <dgm:cxn modelId="{2F767B6E-95F8-4825-B56C-97EF00C51658}" type="presParOf" srcId="{66C2AAD4-BB8A-44E4-B19F-79234EBA93B4}" destId="{F9A6960A-3CDA-443D-8583-BA30BBE2048B}" srcOrd="0" destOrd="0" presId="urn:microsoft.com/office/officeart/2005/8/layout/hProcess7#1"/>
    <dgm:cxn modelId="{66AB7A8B-53C9-4685-ABD5-ABAA10A0418E}" type="presParOf" srcId="{66C2AAD4-BB8A-44E4-B19F-79234EBA93B4}" destId="{F0298A92-9503-4CA0-AE2E-F649FE68E2A7}" srcOrd="1" destOrd="0" presId="urn:microsoft.com/office/officeart/2005/8/layout/hProcess7#1"/>
    <dgm:cxn modelId="{CE11DC07-F3ED-43B2-93F1-076EEFF469D5}" type="presParOf" srcId="{66C2AAD4-BB8A-44E4-B19F-79234EBA93B4}" destId="{C70CB29F-9EBD-4B6E-8D44-79ABAEE1EE72}" srcOrd="2" destOrd="0" presId="urn:microsoft.com/office/officeart/2005/8/layout/hProcess7#1"/>
    <dgm:cxn modelId="{758AF406-B58D-42ED-993E-20C4A10204A6}" type="presParOf" srcId="{57A419E8-1215-4107-9004-B614E499DD09}" destId="{CDE5D81C-652F-433F-A15C-6E41BD723A68}" srcOrd="9" destOrd="0" presId="urn:microsoft.com/office/officeart/2005/8/layout/hProcess7#1"/>
    <dgm:cxn modelId="{09391DF7-4096-4322-B7EF-B6F5357A7B35}" type="presParOf" srcId="{57A419E8-1215-4107-9004-B614E499DD09}" destId="{1788AE55-1146-4B86-956F-054C56BA46E6}" srcOrd="10" destOrd="0" presId="urn:microsoft.com/office/officeart/2005/8/layout/hProcess7#1"/>
    <dgm:cxn modelId="{983AA864-CB66-40C8-AB63-A3DC884931C8}" type="presParOf" srcId="{1788AE55-1146-4B86-956F-054C56BA46E6}" destId="{78324D69-1148-42E7-8E58-041517A0C90F}" srcOrd="0" destOrd="0" presId="urn:microsoft.com/office/officeart/2005/8/layout/hProcess7#1"/>
    <dgm:cxn modelId="{4B49233E-EB8B-49AC-90D6-7CE3D5709364}" type="presParOf" srcId="{1788AE55-1146-4B86-956F-054C56BA46E6}" destId="{0CE990A6-D431-4469-8700-4A684EACBA3B}" srcOrd="1" destOrd="0" presId="urn:microsoft.com/office/officeart/2005/8/layout/hProcess7#1"/>
    <dgm:cxn modelId="{11BEFA58-47C1-4268-AE2D-BC50AE941A52}" type="presParOf" srcId="{1788AE55-1146-4B86-956F-054C56BA46E6}" destId="{98EA6115-D4C6-446F-973A-4BBB880322C2}" srcOrd="2" destOrd="0" presId="urn:microsoft.com/office/officeart/2005/8/layout/hProcess7#1"/>
    <dgm:cxn modelId="{AEE8E498-93F4-4EC6-8DE0-382B30AD3217}" type="presParOf" srcId="{57A419E8-1215-4107-9004-B614E499DD09}" destId="{FCE7798D-7C5B-498C-A83E-C60350EE6C10}" srcOrd="11" destOrd="0" presId="urn:microsoft.com/office/officeart/2005/8/layout/hProcess7#1"/>
    <dgm:cxn modelId="{080DA23A-6ABB-4C4F-B458-B48015731A61}" type="presParOf" srcId="{57A419E8-1215-4107-9004-B614E499DD09}" destId="{28075AC9-F529-4F7B-A466-936D33A1C569}" srcOrd="12" destOrd="0" presId="urn:microsoft.com/office/officeart/2005/8/layout/hProcess7#1"/>
    <dgm:cxn modelId="{F88331BA-93DE-4637-9739-D6C63BC5A663}" type="presParOf" srcId="{28075AC9-F529-4F7B-A466-936D33A1C569}" destId="{B191A1B9-FBD7-487F-866F-8194D4D73D92}" srcOrd="0" destOrd="0" presId="urn:microsoft.com/office/officeart/2005/8/layout/hProcess7#1"/>
    <dgm:cxn modelId="{88D952CD-B2CD-48EB-8DEE-74A03253683D}" type="presParOf" srcId="{28075AC9-F529-4F7B-A466-936D33A1C569}" destId="{AE55BDAC-ADE3-485A-8405-CD02EB96F8B2}" srcOrd="1" destOrd="0" presId="urn:microsoft.com/office/officeart/2005/8/layout/hProcess7#1"/>
    <dgm:cxn modelId="{088C9929-7E24-4DF1-A477-BB615AC033E4}" type="presParOf" srcId="{28075AC9-F529-4F7B-A466-936D33A1C569}" destId="{03D2F7E6-A2ED-4EC8-8993-1F008764D6C1}" srcOrd="2" destOrd="0" presId="urn:microsoft.com/office/officeart/2005/8/layout/hProcess7#1"/>
    <dgm:cxn modelId="{0EF65242-8277-48D8-9C23-C248DE5E13CB}" type="presParOf" srcId="{57A419E8-1215-4107-9004-B614E499DD09}" destId="{C788C818-E3B7-4D5B-9519-B8620A51962F}" srcOrd="13" destOrd="0" presId="urn:microsoft.com/office/officeart/2005/8/layout/hProcess7#1"/>
    <dgm:cxn modelId="{5667A37B-031D-408A-B8F7-0F755A460F63}" type="presParOf" srcId="{57A419E8-1215-4107-9004-B614E499DD09}" destId="{05DC1E4D-9611-4D80-A53A-F024BB36E36E}" srcOrd="14" destOrd="0" presId="urn:microsoft.com/office/officeart/2005/8/layout/hProcess7#1"/>
    <dgm:cxn modelId="{3EF78DBE-D9D1-4885-B8EE-E31EF18F8084}" type="presParOf" srcId="{05DC1E4D-9611-4D80-A53A-F024BB36E36E}" destId="{A1CA769F-18C9-4E2B-91FF-B655FD006D79}" srcOrd="0" destOrd="0" presId="urn:microsoft.com/office/officeart/2005/8/layout/hProcess7#1"/>
    <dgm:cxn modelId="{14EC451B-C581-4D94-A4F7-00B523D1B837}" type="presParOf" srcId="{05DC1E4D-9611-4D80-A53A-F024BB36E36E}" destId="{14217E0A-E9CE-43A4-A7FD-62918ACF8FFF}" srcOrd="1" destOrd="0" presId="urn:microsoft.com/office/officeart/2005/8/layout/hProcess7#1"/>
    <dgm:cxn modelId="{3B61877E-2CF3-4D85-8F97-5B307A6D2742}" type="presParOf" srcId="{05DC1E4D-9611-4D80-A53A-F024BB36E36E}" destId="{DC8FD035-E695-4306-9225-FE36413EBF0A}" srcOrd="2" destOrd="0" presId="urn:microsoft.com/office/officeart/2005/8/layout/hProcess7#1"/>
    <dgm:cxn modelId="{259099B6-ACF0-4959-A476-3D536B5E7BBC}" type="presParOf" srcId="{57A419E8-1215-4107-9004-B614E499DD09}" destId="{8D63AA0C-E7E2-48C7-AA84-337F7D0B19F6}" srcOrd="15" destOrd="0" presId="urn:microsoft.com/office/officeart/2005/8/layout/hProcess7#1"/>
    <dgm:cxn modelId="{7BA2A12D-ACF3-4A7A-AE9D-53E8F3F16024}" type="presParOf" srcId="{57A419E8-1215-4107-9004-B614E499DD09}" destId="{A7066F48-C5E0-49DE-A69A-A8F92306DD0C}" srcOrd="16" destOrd="0" presId="urn:microsoft.com/office/officeart/2005/8/layout/hProcess7#1"/>
    <dgm:cxn modelId="{1AC78FF3-E209-41A3-8FC6-35A6FF23F5AF}" type="presParOf" srcId="{A7066F48-C5E0-49DE-A69A-A8F92306DD0C}" destId="{62C0977E-ABD5-4C68-9BE6-4D346ED46B78}" srcOrd="0" destOrd="0" presId="urn:microsoft.com/office/officeart/2005/8/layout/hProcess7#1"/>
    <dgm:cxn modelId="{3B73680D-6938-4BA6-9F42-DBA1CB2363A2}" type="presParOf" srcId="{A7066F48-C5E0-49DE-A69A-A8F92306DD0C}" destId="{D69A4CE4-3D73-467E-96F7-0B89EDCD5EE9}" srcOrd="1" destOrd="0" presId="urn:microsoft.com/office/officeart/2005/8/layout/hProcess7#1"/>
    <dgm:cxn modelId="{E043289A-3EEF-4A8F-BE41-BC752DA1AB59}" type="presParOf" srcId="{A7066F48-C5E0-49DE-A69A-A8F92306DD0C}" destId="{017E77A0-8E20-4C4F-8FBA-58313A89C2C2}" srcOrd="2" destOrd="0" presId="urn:microsoft.com/office/officeart/2005/8/layout/hProcess7#1"/>
    <dgm:cxn modelId="{7FC60A90-51A7-4669-B90C-A010AF8EA545}" type="presParOf" srcId="{57A419E8-1215-4107-9004-B614E499DD09}" destId="{50413D90-8693-4C2D-B65F-0BE1A763621A}" srcOrd="17" destOrd="0" presId="urn:microsoft.com/office/officeart/2005/8/layout/hProcess7#1"/>
    <dgm:cxn modelId="{7CA62130-8FDA-49A0-9A41-9168F811EE45}" type="presParOf" srcId="{57A419E8-1215-4107-9004-B614E499DD09}" destId="{D72688F2-5026-4C63-A2FE-A9DFE7C9D059}" srcOrd="18" destOrd="0" presId="urn:microsoft.com/office/officeart/2005/8/layout/hProcess7#1"/>
    <dgm:cxn modelId="{B101F88E-A0B3-49CC-B26D-ABF9C87B7998}" type="presParOf" srcId="{D72688F2-5026-4C63-A2FE-A9DFE7C9D059}" destId="{78A88703-4510-4E84-AEC8-06D55A662212}" srcOrd="0" destOrd="0" presId="urn:microsoft.com/office/officeart/2005/8/layout/hProcess7#1"/>
    <dgm:cxn modelId="{45D85175-CA18-4B16-878C-6EA854292AB2}" type="presParOf" srcId="{D72688F2-5026-4C63-A2FE-A9DFE7C9D059}" destId="{CDBBBAFA-41C5-48F5-89D8-8B7447324D0A}" srcOrd="1" destOrd="0" presId="urn:microsoft.com/office/officeart/2005/8/layout/hProcess7#1"/>
    <dgm:cxn modelId="{9C84C3A7-3CA7-4F08-8272-5599EB92F53F}" type="presParOf" srcId="{D72688F2-5026-4C63-A2FE-A9DFE7C9D059}" destId="{3DC900B6-1F19-4405-9372-0CDFA174028E}" srcOrd="2" destOrd="0" presId="urn:microsoft.com/office/officeart/2005/8/layout/hProcess7#1"/>
    <dgm:cxn modelId="{7CC02932-132B-488E-8B06-57ABD9695EA5}" type="presParOf" srcId="{57A419E8-1215-4107-9004-B614E499DD09}" destId="{E6C02CC0-B7B8-4001-9B85-E183ABAD946C}" srcOrd="19" destOrd="0" presId="urn:microsoft.com/office/officeart/2005/8/layout/hProcess7#1"/>
    <dgm:cxn modelId="{B70FDE32-1F12-4C72-A3B1-C8FC4FC7B700}" type="presParOf" srcId="{57A419E8-1215-4107-9004-B614E499DD09}" destId="{0CABFAA0-499C-4900-B66E-1C9937291474}" srcOrd="20" destOrd="0" presId="urn:microsoft.com/office/officeart/2005/8/layout/hProcess7#1"/>
    <dgm:cxn modelId="{124E9FCB-07A1-46F2-B22F-BD69A3927DCC}" type="presParOf" srcId="{0CABFAA0-499C-4900-B66E-1C9937291474}" destId="{E30265CB-CA07-486E-A593-691EAF93A9EE}" srcOrd="0" destOrd="0" presId="urn:microsoft.com/office/officeart/2005/8/layout/hProcess7#1"/>
    <dgm:cxn modelId="{6923C79D-B00B-4032-9319-FCC9C2EE2B15}" type="presParOf" srcId="{0CABFAA0-499C-4900-B66E-1C9937291474}" destId="{AF0DC17A-3E93-4E24-997F-5EF3996E8B1A}" srcOrd="1" destOrd="0" presId="urn:microsoft.com/office/officeart/2005/8/layout/hProcess7#1"/>
    <dgm:cxn modelId="{94E9A9C7-4D0E-4B51-BC31-86FFA3BB2D5C}" type="presParOf" srcId="{57A419E8-1215-4107-9004-B614E499DD09}" destId="{D76092F1-CD95-4D7F-A20C-AE8B6ECF04AD}" srcOrd="21" destOrd="0" presId="urn:microsoft.com/office/officeart/2005/8/layout/hProcess7#1"/>
    <dgm:cxn modelId="{3D43B45C-C537-4DE0-B333-7D04DA5D7F8D}" type="presParOf" srcId="{57A419E8-1215-4107-9004-B614E499DD09}" destId="{5041A099-3B94-4F37-8325-CA1547FB607E}" srcOrd="22" destOrd="0" presId="urn:microsoft.com/office/officeart/2005/8/layout/hProcess7#1"/>
    <dgm:cxn modelId="{B573166C-7CF9-43B8-9FC6-9B03412A5FFE}" type="presParOf" srcId="{5041A099-3B94-4F37-8325-CA1547FB607E}" destId="{74BCD854-4F77-4474-A138-0E7942477FD7}" srcOrd="0" destOrd="0" presId="urn:microsoft.com/office/officeart/2005/8/layout/hProcess7#1"/>
    <dgm:cxn modelId="{F9DF6F54-6B73-4383-A574-C16BE40CFC9E}" type="presParOf" srcId="{5041A099-3B94-4F37-8325-CA1547FB607E}" destId="{86933F3F-1D4A-45F8-A193-F5C1ABF6694B}" srcOrd="1" destOrd="0" presId="urn:microsoft.com/office/officeart/2005/8/layout/hProcess7#1"/>
    <dgm:cxn modelId="{244E115F-017E-4978-BD6F-CA53ED061138}" type="presParOf" srcId="{5041A099-3B94-4F37-8325-CA1547FB607E}" destId="{01FB22F5-AAB4-4579-94EA-16E1997B4CF0}" srcOrd="2" destOrd="0" presId="urn:microsoft.com/office/officeart/2005/8/layout/hProcess7#1"/>
    <dgm:cxn modelId="{15A28586-F5E6-4D33-BB39-B2A96C17FF3C}" type="presParOf" srcId="{57A419E8-1215-4107-9004-B614E499DD09}" destId="{5FE45A5E-7D15-4625-81C8-10A90F09DCCD}" srcOrd="23" destOrd="0" presId="urn:microsoft.com/office/officeart/2005/8/layout/hProcess7#1"/>
    <dgm:cxn modelId="{F28AB268-135D-4D08-941A-61A3B0E4FB86}" type="presParOf" srcId="{57A419E8-1215-4107-9004-B614E499DD09}" destId="{8AC28C13-CC04-47A8-A9E2-A15FFA99B7C4}" srcOrd="24" destOrd="0" presId="urn:microsoft.com/office/officeart/2005/8/layout/hProcess7#1"/>
    <dgm:cxn modelId="{4B5CFE68-B935-4F92-9602-CEB9816C304E}" type="presParOf" srcId="{8AC28C13-CC04-47A8-A9E2-A15FFA99B7C4}" destId="{9B4C4BB5-C71F-454D-82F6-A3B3AD65C42B}" srcOrd="0" destOrd="0" presId="urn:microsoft.com/office/officeart/2005/8/layout/hProcess7#1"/>
    <dgm:cxn modelId="{9DA7BFB2-087D-4FC1-810D-62E672817C98}" type="presParOf" srcId="{8AC28C13-CC04-47A8-A9E2-A15FFA99B7C4}" destId="{2FB9E02B-B11B-48D4-B37C-75DDA309691D}" srcOrd="1" destOrd="0" presId="urn:microsoft.com/office/officeart/2005/8/layout/hProcess7#1"/>
    <dgm:cxn modelId="{9C9827B0-31EE-4B5D-B910-7D34CB2F507F}" type="presParOf" srcId="{57A419E8-1215-4107-9004-B614E499DD09}" destId="{C2E1F0B9-59C3-4F40-8A24-B8DA9D8D3C37}" srcOrd="25" destOrd="0" presId="urn:microsoft.com/office/officeart/2005/8/layout/hProcess7#1"/>
    <dgm:cxn modelId="{6952ED00-C14A-4FA9-8E25-AB49479907FF}" type="presParOf" srcId="{57A419E8-1215-4107-9004-B614E499DD09}" destId="{2908745D-CA67-4B8E-9A64-830BE5EAE457}" srcOrd="26" destOrd="0" presId="urn:microsoft.com/office/officeart/2005/8/layout/hProcess7#1"/>
    <dgm:cxn modelId="{102E1AA8-0CE6-4318-BF54-052AA0F8B8D3}" type="presParOf" srcId="{2908745D-CA67-4B8E-9A64-830BE5EAE457}" destId="{B523AA6B-B7DC-4D38-848E-0006B0A14FBC}" srcOrd="0" destOrd="0" presId="urn:microsoft.com/office/officeart/2005/8/layout/hProcess7#1"/>
    <dgm:cxn modelId="{BA3E4DD7-AD4F-42AC-9555-8D98342D6E65}" type="presParOf" srcId="{2908745D-CA67-4B8E-9A64-830BE5EAE457}" destId="{639AED44-E3C8-4839-9381-D3CFD946EB1D}" srcOrd="1" destOrd="0" presId="urn:microsoft.com/office/officeart/2005/8/layout/hProcess7#1"/>
    <dgm:cxn modelId="{685997C8-56E3-475A-A44E-10C0B931CF73}" type="presParOf" srcId="{2908745D-CA67-4B8E-9A64-830BE5EAE457}" destId="{5E200672-F317-471B-A083-E97C6CFC0E4E}" srcOrd="2" destOrd="0" presId="urn:microsoft.com/office/officeart/2005/8/layout/hProcess7#1"/>
    <dgm:cxn modelId="{A76DE140-04B0-4946-95F1-D4AE709BB8F1}" type="presParOf" srcId="{57A419E8-1215-4107-9004-B614E499DD09}" destId="{FED231A6-D478-49C7-9895-3ABFDAA45AF2}" srcOrd="27" destOrd="0" presId="urn:microsoft.com/office/officeart/2005/8/layout/hProcess7#1"/>
    <dgm:cxn modelId="{B83C0494-E2C8-41B3-AD88-74B5FDB6771F}" type="presParOf" srcId="{57A419E8-1215-4107-9004-B614E499DD09}" destId="{8D2C3EB0-83AA-4243-8B2B-42DFD09350D1}" srcOrd="28" destOrd="0" presId="urn:microsoft.com/office/officeart/2005/8/layout/hProcess7#1"/>
    <dgm:cxn modelId="{4843FB70-AE17-4A5C-92E0-E541E32E5832}" type="presParOf" srcId="{8D2C3EB0-83AA-4243-8B2B-42DFD09350D1}" destId="{231E85D9-D4B2-4858-87D1-4CEFD109A15F}" srcOrd="0" destOrd="0" presId="urn:microsoft.com/office/officeart/2005/8/layout/hProcess7#1"/>
    <dgm:cxn modelId="{E37A7572-2FF5-4F7C-9D5E-40D597902C31}" type="presParOf" srcId="{8D2C3EB0-83AA-4243-8B2B-42DFD09350D1}" destId="{5C797CA0-2124-406B-AAFB-B70851CF8C67}" srcOrd="1" destOrd="0" presId="urn:microsoft.com/office/officeart/2005/8/layout/hProcess7#1"/>
    <dgm:cxn modelId="{3221168C-4EFE-4960-93EA-7B44D881CB12}" type="presParOf" srcId="{57A419E8-1215-4107-9004-B614E499DD09}" destId="{40E96E6B-191B-4B4B-B0DC-FB1311EDC5F4}" srcOrd="29" destOrd="0" presId="urn:microsoft.com/office/officeart/2005/8/layout/hProcess7#1"/>
    <dgm:cxn modelId="{4FB92B1E-A618-4BD3-AC8E-7F46F10D49F1}" type="presParOf" srcId="{57A419E8-1215-4107-9004-B614E499DD09}" destId="{54FDAED6-CC50-4B9B-BC4D-733654B82F2A}" srcOrd="30" destOrd="0" presId="urn:microsoft.com/office/officeart/2005/8/layout/hProcess7#1"/>
    <dgm:cxn modelId="{9D5208C2-56A4-4EE4-BC4A-1D1E17C45A81}" type="presParOf" srcId="{54FDAED6-CC50-4B9B-BC4D-733654B82F2A}" destId="{97950C3E-C1D8-4A5A-B637-E835AE60A12C}" srcOrd="0" destOrd="0" presId="urn:microsoft.com/office/officeart/2005/8/layout/hProcess7#1"/>
    <dgm:cxn modelId="{F0184A44-D143-4EF7-A8BB-9BE07FA158B0}" type="presParOf" srcId="{54FDAED6-CC50-4B9B-BC4D-733654B82F2A}" destId="{F7868A90-78AC-4665-8269-0904950DAEAF}" srcOrd="1" destOrd="0" presId="urn:microsoft.com/office/officeart/2005/8/layout/hProcess7#1"/>
    <dgm:cxn modelId="{E7071F22-3B81-4C9D-BCB1-C037B26650AA}" type="presParOf" srcId="{54FDAED6-CC50-4B9B-BC4D-733654B82F2A}" destId="{5BCAE855-5078-4A9B-A8F6-FE4656BB5A7E}" srcOrd="2" destOrd="0" presId="urn:microsoft.com/office/officeart/2005/8/layout/hProcess7#1"/>
    <dgm:cxn modelId="{AD75D21E-4CB0-4D43-81B1-73A6503DADB3}" type="presParOf" srcId="{57A419E8-1215-4107-9004-B614E499DD09}" destId="{D8A956B9-B72D-431C-928F-FA8E1699F7B7}" srcOrd="31" destOrd="0" presId="urn:microsoft.com/office/officeart/2005/8/layout/hProcess7#1"/>
    <dgm:cxn modelId="{0F2A4792-FA70-41CE-9C2D-F2FEA2D60F1D}" type="presParOf" srcId="{57A419E8-1215-4107-9004-B614E499DD09}" destId="{3010D1B2-2611-44CC-BEB6-181A9CF7D529}" srcOrd="32" destOrd="0" presId="urn:microsoft.com/office/officeart/2005/8/layout/hProcess7#1"/>
    <dgm:cxn modelId="{888CD40E-5C68-4E14-BAB1-2FAD992DC7DD}" type="presParOf" srcId="{3010D1B2-2611-44CC-BEB6-181A9CF7D529}" destId="{D9514815-07FD-47D8-9790-DA47FC8D49F3}" srcOrd="0" destOrd="0" presId="urn:microsoft.com/office/officeart/2005/8/layout/hProcess7#1"/>
    <dgm:cxn modelId="{9953EAD9-D90A-4CE7-8104-F1BAA2A171C9}" type="presParOf" srcId="{3010D1B2-2611-44CC-BEB6-181A9CF7D529}" destId="{7B949839-A944-4CB1-9041-3AE70AEE8630}" srcOrd="1" destOrd="0" presId="urn:microsoft.com/office/officeart/2005/8/layout/hProcess7#1"/>
    <dgm:cxn modelId="{ACEBF680-AC7E-4BDC-8A89-261BA8C8E4B7}" type="presParOf" srcId="{57A419E8-1215-4107-9004-B614E499DD09}" destId="{CC7F0ABF-E08D-48C1-97B1-BF7B08F80F90}" srcOrd="33" destOrd="0" presId="urn:microsoft.com/office/officeart/2005/8/layout/hProcess7#1"/>
    <dgm:cxn modelId="{786FCE48-3330-4D95-880C-C8212594D753}" type="presParOf" srcId="{57A419E8-1215-4107-9004-B614E499DD09}" destId="{8FD085B3-854B-4568-8513-DF5F30C13E8E}" srcOrd="34" destOrd="0" presId="urn:microsoft.com/office/officeart/2005/8/layout/hProcess7#1"/>
    <dgm:cxn modelId="{F8F49C94-0228-49B5-BC7F-D0730CAA37DB}" type="presParOf" srcId="{8FD085B3-854B-4568-8513-DF5F30C13E8E}" destId="{8890160D-ABB8-48D0-882A-BD74E9A1F2B1}" srcOrd="0" destOrd="0" presId="urn:microsoft.com/office/officeart/2005/8/layout/hProcess7#1"/>
    <dgm:cxn modelId="{91065DD7-06ED-4F6B-ADD2-8D141682A68B}" type="presParOf" srcId="{8FD085B3-854B-4568-8513-DF5F30C13E8E}" destId="{EAD7E867-16E4-47EC-8AFC-E8AEEB971725}" srcOrd="1" destOrd="0" presId="urn:microsoft.com/office/officeart/2005/8/layout/hProcess7#1"/>
    <dgm:cxn modelId="{4B41CD3B-2B95-4B7F-B022-204B6375F595}" type="presParOf" srcId="{8FD085B3-854B-4568-8513-DF5F30C13E8E}" destId="{738F78DA-55B5-4477-BE20-1557593F8C86}" srcOrd="2" destOrd="0" presId="urn:microsoft.com/office/officeart/2005/8/layout/hProcess7#1"/>
    <dgm:cxn modelId="{FBF79CCD-9B6B-435E-930F-92797AA6E1EB}" type="presParOf" srcId="{57A419E8-1215-4107-9004-B614E499DD09}" destId="{7C34A7C8-60B9-4B14-A4FE-4A03172F0FD3}" srcOrd="35" destOrd="0" presId="urn:microsoft.com/office/officeart/2005/8/layout/hProcess7#1"/>
    <dgm:cxn modelId="{91861312-FA16-4269-84D1-658ED672B6EA}" type="presParOf" srcId="{57A419E8-1215-4107-9004-B614E499DD09}" destId="{05D86A09-5D4E-466E-A347-0AF3DD272F9E}" srcOrd="36" destOrd="0" presId="urn:microsoft.com/office/officeart/2005/8/layout/hProcess7#1"/>
    <dgm:cxn modelId="{BCECA6BB-F995-4472-B89A-235AA5EAD567}" type="presParOf" srcId="{05D86A09-5D4E-466E-A347-0AF3DD272F9E}" destId="{0D3D41B2-E2EB-471B-B278-4E1B13E167F0}" srcOrd="0" destOrd="0" presId="urn:microsoft.com/office/officeart/2005/8/layout/hProcess7#1"/>
    <dgm:cxn modelId="{4E39041E-87F9-4343-861A-6B07ACA859DA}" type="presParOf" srcId="{05D86A09-5D4E-466E-A347-0AF3DD272F9E}" destId="{B3936B1A-1B13-4565-A105-E430D0A1D792}" srcOrd="1" destOrd="0" presId="urn:microsoft.com/office/officeart/2005/8/layout/hProcess7#1"/>
    <dgm:cxn modelId="{1DE1F087-B7E8-4C99-8292-52D6B7C5EE9A}" type="presParOf" srcId="{57A419E8-1215-4107-9004-B614E499DD09}" destId="{86D9CF87-BCDD-4B6F-B6D1-0F5DCB39ED50}" srcOrd="37" destOrd="0" presId="urn:microsoft.com/office/officeart/2005/8/layout/hProcess7#1"/>
    <dgm:cxn modelId="{2F98C0C3-6E49-43F6-8011-6AEBF0FA9CAB}" type="presParOf" srcId="{57A419E8-1215-4107-9004-B614E499DD09}" destId="{BAE728A0-1A9F-4B8A-BDCD-4A3DD247091D}" srcOrd="38" destOrd="0" presId="urn:microsoft.com/office/officeart/2005/8/layout/hProcess7#1"/>
    <dgm:cxn modelId="{2A813AB3-F4F1-4F74-A9C8-6412393AF7DA}" type="presParOf" srcId="{BAE728A0-1A9F-4B8A-BDCD-4A3DD247091D}" destId="{84BF290D-E405-41DC-AA35-88F45F4A0768}" srcOrd="0" destOrd="0" presId="urn:microsoft.com/office/officeart/2005/8/layout/hProcess7#1"/>
    <dgm:cxn modelId="{04D57AE7-4B49-4F3E-A1D4-157DBBF34993}" type="presParOf" srcId="{BAE728A0-1A9F-4B8A-BDCD-4A3DD247091D}" destId="{E762C5E9-5DE0-4E74-B7FD-46585123A2F2}" srcOrd="1" destOrd="0" presId="urn:microsoft.com/office/officeart/2005/8/layout/hProcess7#1"/>
    <dgm:cxn modelId="{4E3C9B37-47F2-49B3-B36E-887EBABA9574}" type="presParOf" srcId="{BAE728A0-1A9F-4B8A-BDCD-4A3DD247091D}" destId="{953BC3E8-B42A-4FE4-B40B-BA3473437AB8}" srcOrd="2" destOrd="0" presId="urn:microsoft.com/office/officeart/2005/8/layout/hProcess7#1"/>
    <dgm:cxn modelId="{0FE92AAF-20F8-45F0-9651-6185AACBC58B}" type="presParOf" srcId="{57A419E8-1215-4107-9004-B614E499DD09}" destId="{011A4B5A-F3A3-49C5-AED7-89A05A76E1FE}" srcOrd="39" destOrd="0" presId="urn:microsoft.com/office/officeart/2005/8/layout/hProcess7#1"/>
    <dgm:cxn modelId="{C75E6E64-9048-454D-80FD-6FE1CAC5D74A}" type="presParOf" srcId="{57A419E8-1215-4107-9004-B614E499DD09}" destId="{9AF812DD-396D-4B58-ACB6-6DD49555D1B1}" srcOrd="40" destOrd="0" presId="urn:microsoft.com/office/officeart/2005/8/layout/hProcess7#1"/>
    <dgm:cxn modelId="{F3BF5AD9-4C71-4348-AFB1-DC6B809C305B}" type="presParOf" srcId="{9AF812DD-396D-4B58-ACB6-6DD49555D1B1}" destId="{498CC334-7CA6-4055-9E9D-0EB2ACF11F24}" srcOrd="0" destOrd="0" presId="urn:microsoft.com/office/officeart/2005/8/layout/hProcess7#1"/>
    <dgm:cxn modelId="{D8A8AC78-7AF5-457E-8B01-1C60B3BA7D58}" type="presParOf" srcId="{9AF812DD-396D-4B58-ACB6-6DD49555D1B1}" destId="{F5C88F6D-C81B-420E-AB39-B2D1B2D620DF}" srcOrd="1" destOrd="0" presId="urn:microsoft.com/office/officeart/2005/8/layout/hProcess7#1"/>
    <dgm:cxn modelId="{1DEC1F80-3345-4BEB-9B06-E5ED21330F7E}" type="presParOf" srcId="{57A419E8-1215-4107-9004-B614E499DD09}" destId="{03B1D555-A4DF-4DA7-8097-6907DD0CD53C}" srcOrd="41" destOrd="0" presId="urn:microsoft.com/office/officeart/2005/8/layout/hProcess7#1"/>
    <dgm:cxn modelId="{A54768A8-90AF-41CE-9A33-3CBD4439542F}" type="presParOf" srcId="{57A419E8-1215-4107-9004-B614E499DD09}" destId="{12AE1530-E539-455D-B30D-6BA21677E02A}" srcOrd="42" destOrd="0" presId="urn:microsoft.com/office/officeart/2005/8/layout/hProcess7#1"/>
    <dgm:cxn modelId="{B537BF2F-1237-4712-8A22-834976482025}" type="presParOf" srcId="{12AE1530-E539-455D-B30D-6BA21677E02A}" destId="{CC51C927-3641-48BA-BAE9-C136EAB04EB5}" srcOrd="0" destOrd="0" presId="urn:microsoft.com/office/officeart/2005/8/layout/hProcess7#1"/>
    <dgm:cxn modelId="{45A811F2-B52D-428B-812C-3E58776FDC78}" type="presParOf" srcId="{12AE1530-E539-455D-B30D-6BA21677E02A}" destId="{1510DD98-DAC1-4ACB-B9F7-DDA9613F5094}" srcOrd="1" destOrd="0" presId="urn:microsoft.com/office/officeart/2005/8/layout/hProcess7#1"/>
    <dgm:cxn modelId="{7AF613C0-F8A8-49FD-8400-427BBAE7FB69}" type="presParOf" srcId="{12AE1530-E539-455D-B30D-6BA21677E02A}" destId="{7A995C68-D323-40F0-A536-67C359E076E7}" srcOrd="2" destOrd="0" presId="urn:microsoft.com/office/officeart/2005/8/layout/hProcess7#1"/>
    <dgm:cxn modelId="{17A06B89-58F0-4D8E-AC0F-92B4F773957A}" type="presParOf" srcId="{57A419E8-1215-4107-9004-B614E499DD09}" destId="{9F4CAFA7-3431-4E4E-B3E6-57E422F95CAF}" srcOrd="43" destOrd="0" presId="urn:microsoft.com/office/officeart/2005/8/layout/hProcess7#1"/>
    <dgm:cxn modelId="{EB16DEFE-553C-4D9C-A4A6-B4B2DB832825}" type="presParOf" srcId="{57A419E8-1215-4107-9004-B614E499DD09}" destId="{EEC784E5-DCFA-426C-B970-3EC28F4E2CDB}" srcOrd="44" destOrd="0" presId="urn:microsoft.com/office/officeart/2005/8/layout/hProcess7#1"/>
    <dgm:cxn modelId="{3B5A6820-EB53-4609-8F09-A38C5EAA5E05}" type="presParOf" srcId="{EEC784E5-DCFA-426C-B970-3EC28F4E2CDB}" destId="{1A4A4FCB-0FA3-425B-87EB-5F1F282E57A8}" srcOrd="0" destOrd="0" presId="urn:microsoft.com/office/officeart/2005/8/layout/hProcess7#1"/>
    <dgm:cxn modelId="{738508EF-5C6B-4B12-9317-3CA53530B196}" type="presParOf" srcId="{EEC784E5-DCFA-426C-B970-3EC28F4E2CDB}" destId="{F7335F8E-AF93-4D50-BE29-A654CBCCA671}" srcOrd="1" destOrd="0" presId="urn:microsoft.com/office/officeart/2005/8/layout/hProcess7#1"/>
    <dgm:cxn modelId="{A05FFE0E-4772-4CA4-A047-0C3A31383D64}" type="presParOf" srcId="{57A419E8-1215-4107-9004-B614E499DD09}" destId="{8385C8B7-34E3-4C33-BFF6-D3C677A0FE46}" srcOrd="45" destOrd="0" presId="urn:microsoft.com/office/officeart/2005/8/layout/hProcess7#1"/>
    <dgm:cxn modelId="{EE7FB38A-54F3-4EB5-B54E-EAFA592A06F6}" type="presParOf" srcId="{57A419E8-1215-4107-9004-B614E499DD09}" destId="{5D1FE59A-E1C4-43CA-9F96-831FE99D1855}" srcOrd="46" destOrd="0" presId="urn:microsoft.com/office/officeart/2005/8/layout/hProcess7#1"/>
    <dgm:cxn modelId="{B4AC49D2-1C7F-4E6C-9734-A977DD117223}" type="presParOf" srcId="{5D1FE59A-E1C4-43CA-9F96-831FE99D1855}" destId="{A739D3B7-0036-4F1E-A351-70F16ED81E0C}" srcOrd="0" destOrd="0" presId="urn:microsoft.com/office/officeart/2005/8/layout/hProcess7#1"/>
    <dgm:cxn modelId="{C59F124A-D9C3-4E5B-8292-3295A2E30F2D}" type="presParOf" srcId="{5D1FE59A-E1C4-43CA-9F96-831FE99D1855}" destId="{232D4ECA-3FEA-408D-A69C-9E2EA90E92ED}" srcOrd="1" destOrd="0" presId="urn:microsoft.com/office/officeart/2005/8/layout/hProcess7#1"/>
    <dgm:cxn modelId="{80594628-3D6B-4200-9C5F-7E958E5452B6}" type="presParOf" srcId="{5D1FE59A-E1C4-43CA-9F96-831FE99D1855}" destId="{648534C7-628D-4445-BD54-7F2B87FF37FE}" srcOrd="2" destOrd="0" presId="urn:microsoft.com/office/officeart/2005/8/layout/hProcess7#1"/>
    <dgm:cxn modelId="{4C27A65F-6411-427D-92C6-68657E93EC3F}" type="presParOf" srcId="{57A419E8-1215-4107-9004-B614E499DD09}" destId="{EE36F15B-3E5A-46BE-BFF4-1C94A5C69724}" srcOrd="47" destOrd="0" presId="urn:microsoft.com/office/officeart/2005/8/layout/hProcess7#1"/>
    <dgm:cxn modelId="{7376B3CA-2535-497E-B693-52543330D28C}" type="presParOf" srcId="{57A419E8-1215-4107-9004-B614E499DD09}" destId="{1F139822-2E59-4FF7-88B8-C9AADE221D27}" srcOrd="48" destOrd="0" presId="urn:microsoft.com/office/officeart/2005/8/layout/hProcess7#1"/>
    <dgm:cxn modelId="{FAC2D7D8-EBB4-436B-833E-F3B4BD369865}" type="presParOf" srcId="{1F139822-2E59-4FF7-88B8-C9AADE221D27}" destId="{33ED1F09-CED2-41A4-A8DF-9E9BEE070950}" srcOrd="0" destOrd="0" presId="urn:microsoft.com/office/officeart/2005/8/layout/hProcess7#1"/>
    <dgm:cxn modelId="{294C75CC-F6EF-4C94-A221-8B5D66D1ED50}" type="presParOf" srcId="{1F139822-2E59-4FF7-88B8-C9AADE221D27}" destId="{95330F8B-1898-4433-8A3F-E1D1B73C7DE5}" srcOrd="1" destOrd="0" presId="urn:microsoft.com/office/officeart/2005/8/layout/hProcess7#1"/>
    <dgm:cxn modelId="{9B628B0C-290A-4D8C-B1CA-34249968447E}" type="presParOf" srcId="{57A419E8-1215-4107-9004-B614E499DD09}" destId="{DAA37683-E739-4C0D-895F-7D426E521114}" srcOrd="49" destOrd="0" presId="urn:microsoft.com/office/officeart/2005/8/layout/hProcess7#1"/>
    <dgm:cxn modelId="{FE630340-BAE7-42C0-8F61-A93637D88A72}" type="presParOf" srcId="{57A419E8-1215-4107-9004-B614E499DD09}" destId="{22EC8E8F-9508-4D9F-B36C-E4F1063CB510}" srcOrd="50" destOrd="0" presId="urn:microsoft.com/office/officeart/2005/8/layout/hProcess7#1"/>
    <dgm:cxn modelId="{A808A578-BA33-473F-8BB1-338EA3737117}" type="presParOf" srcId="{22EC8E8F-9508-4D9F-B36C-E4F1063CB510}" destId="{3E0FDAE7-E8E9-40F2-9684-E6889D374C20}" srcOrd="0" destOrd="0" presId="urn:microsoft.com/office/officeart/2005/8/layout/hProcess7#1"/>
    <dgm:cxn modelId="{F32680AD-18AF-462D-B186-962702AB9C0E}" type="presParOf" srcId="{22EC8E8F-9508-4D9F-B36C-E4F1063CB510}" destId="{083A05A6-1466-4B9F-9F22-34A3B108C4E9}" srcOrd="1" destOrd="0" presId="urn:microsoft.com/office/officeart/2005/8/layout/hProcess7#1"/>
    <dgm:cxn modelId="{AF232965-3747-46A5-9F82-9D91D62304D1}" type="presParOf" srcId="{22EC8E8F-9508-4D9F-B36C-E4F1063CB510}" destId="{DF66498A-9E37-4971-A45D-CEAF3F516B82}" srcOrd="2" destOrd="0" presId="urn:microsoft.com/office/officeart/2005/8/layout/hProcess7#1"/>
    <dgm:cxn modelId="{F4BF6E10-A250-4B4D-8540-C410A238BA31}" type="presParOf" srcId="{57A419E8-1215-4107-9004-B614E499DD09}" destId="{A6DB6337-B159-46B7-B9AA-0297E2F2F7B3}" srcOrd="51" destOrd="0" presId="urn:microsoft.com/office/officeart/2005/8/layout/hProcess7#1"/>
    <dgm:cxn modelId="{9B846F6F-5A22-4DD6-8F2B-96692C505903}" type="presParOf" srcId="{57A419E8-1215-4107-9004-B614E499DD09}" destId="{99026B37-51B1-4B27-AB8C-190BBBED698A}" srcOrd="52" destOrd="0" presId="urn:microsoft.com/office/officeart/2005/8/layout/hProcess7#1"/>
    <dgm:cxn modelId="{130845E7-067D-482B-9B7F-FEDA2FDD5020}" type="presParOf" srcId="{99026B37-51B1-4B27-AB8C-190BBBED698A}" destId="{5A016A96-C2EF-4C7B-8F32-42156E97A98F}" srcOrd="0" destOrd="0" presId="urn:microsoft.com/office/officeart/2005/8/layout/hProcess7#1"/>
    <dgm:cxn modelId="{F2EE10C1-0AB8-429D-AE9A-4099690F4D91}" type="presParOf" srcId="{99026B37-51B1-4B27-AB8C-190BBBED698A}" destId="{EC8DE55C-B7FE-4B74-82A3-FAFE70276B7B}" srcOrd="1" destOrd="0" presId="urn:microsoft.com/office/officeart/2005/8/layout/hProcess7#1"/>
    <dgm:cxn modelId="{47B8319E-E9B3-477C-8E8F-6E7BCFE96C05}" type="presParOf" srcId="{57A419E8-1215-4107-9004-B614E499DD09}" destId="{E5F4AB28-ADD6-418E-A4F7-472FC90FA363}" srcOrd="53" destOrd="0" presId="urn:microsoft.com/office/officeart/2005/8/layout/hProcess7#1"/>
    <dgm:cxn modelId="{9DC6B72A-0ECC-428A-84A0-24506A937BDD}" type="presParOf" srcId="{57A419E8-1215-4107-9004-B614E499DD09}" destId="{8268E5C9-7327-4AA3-AE44-86B8CA85B225}" srcOrd="54" destOrd="0" presId="urn:microsoft.com/office/officeart/2005/8/layout/hProcess7#1"/>
    <dgm:cxn modelId="{34E2E174-A2A6-4515-86A2-989D63DDCC9E}" type="presParOf" srcId="{8268E5C9-7327-4AA3-AE44-86B8CA85B225}" destId="{6563B17A-03BA-4A80-BA89-CA575B78A575}" srcOrd="0" destOrd="0" presId="urn:microsoft.com/office/officeart/2005/8/layout/hProcess7#1"/>
    <dgm:cxn modelId="{BBB75DBC-DA5E-4BEA-B7CB-80C67D9AD7D3}" type="presParOf" srcId="{8268E5C9-7327-4AA3-AE44-86B8CA85B225}" destId="{4023C897-2BC0-4B5E-8259-5AADF7B8FCF6}" srcOrd="1" destOrd="0" presId="urn:microsoft.com/office/officeart/2005/8/layout/hProcess7#1"/>
    <dgm:cxn modelId="{0CFC0915-4F1F-4E2D-89A3-B2AB6948A8E1}" type="presParOf" srcId="{8268E5C9-7327-4AA3-AE44-86B8CA85B225}" destId="{22364C4E-D79B-4692-8403-37184602D7FE}" srcOrd="2" destOrd="0" presId="urn:microsoft.com/office/officeart/2005/8/layout/hProcess7#1"/>
    <dgm:cxn modelId="{B8EB5255-26B4-4692-8F02-2FA79712D46E}" type="presParOf" srcId="{57A419E8-1215-4107-9004-B614E499DD09}" destId="{680819E9-D84A-4156-B270-9A4FD2D76262}" srcOrd="55" destOrd="0" presId="urn:microsoft.com/office/officeart/2005/8/layout/hProcess7#1"/>
    <dgm:cxn modelId="{6DD2031D-A9E8-4715-A438-67F93030C177}" type="presParOf" srcId="{57A419E8-1215-4107-9004-B614E499DD09}" destId="{E0643E0C-A032-4FA4-88B4-FFB52B986BA4}" srcOrd="56" destOrd="0" presId="urn:microsoft.com/office/officeart/2005/8/layout/hProcess7#1"/>
    <dgm:cxn modelId="{42B4F24A-7FBB-4216-B365-B6F02616EEC1}" type="presParOf" srcId="{E0643E0C-A032-4FA4-88B4-FFB52B986BA4}" destId="{0BDA3DD6-2341-4E39-891C-7C12AEEB610A}" srcOrd="0" destOrd="0" presId="urn:microsoft.com/office/officeart/2005/8/layout/hProcess7#1"/>
    <dgm:cxn modelId="{D77AC24C-AB1B-46CB-BE87-4CA749D7CCBF}" type="presParOf" srcId="{E0643E0C-A032-4FA4-88B4-FFB52B986BA4}" destId="{468B78DF-4D76-4438-A3A4-3E16C5C2E1EB}" srcOrd="1" destOrd="0" presId="urn:microsoft.com/office/officeart/2005/8/layout/hProcess7#1"/>
    <dgm:cxn modelId="{475F760F-581E-4D1C-9BDF-33FC1F9F21D9}" type="presParOf" srcId="{57A419E8-1215-4107-9004-B614E499DD09}" destId="{2E0238F9-A12B-4776-B75E-3FCE66808FCE}" srcOrd="57" destOrd="0" presId="urn:microsoft.com/office/officeart/2005/8/layout/hProcess7#1"/>
    <dgm:cxn modelId="{83DD7CBB-4EB0-47CB-836F-D072F52A6C6A}" type="presParOf" srcId="{57A419E8-1215-4107-9004-B614E499DD09}" destId="{59A87683-CE15-4510-91C1-64035060728A}" srcOrd="58" destOrd="0" presId="urn:microsoft.com/office/officeart/2005/8/layout/hProcess7#1"/>
    <dgm:cxn modelId="{7FC86FAF-DE50-498E-874B-56CF030263B4}" type="presParOf" srcId="{59A87683-CE15-4510-91C1-64035060728A}" destId="{E68D3850-75E0-48F2-A4CC-1647A0DC5546}" srcOrd="0" destOrd="0" presId="urn:microsoft.com/office/officeart/2005/8/layout/hProcess7#1"/>
    <dgm:cxn modelId="{ACAA65C7-84FE-4F69-893A-0B6738CA331C}" type="presParOf" srcId="{59A87683-CE15-4510-91C1-64035060728A}" destId="{A8786DD5-BF66-4F2C-8565-44FB1178AAF3}" srcOrd="1" destOrd="0" presId="urn:microsoft.com/office/officeart/2005/8/layout/hProcess7#1"/>
    <dgm:cxn modelId="{49B2792C-B317-41CA-BD14-535753D562F5}" type="presParOf" srcId="{59A87683-CE15-4510-91C1-64035060728A}" destId="{6CFA80A0-127B-4714-8EC0-1022276D2C21}" srcOrd="2" destOrd="0" presId="urn:microsoft.com/office/officeart/2005/8/layout/hProcess7#1"/>
    <dgm:cxn modelId="{717D3694-BA70-48AB-8965-7524EC930564}" type="presParOf" srcId="{57A419E8-1215-4107-9004-B614E499DD09}" destId="{081CCE57-77B1-4F91-90F8-397AAD5FCAED}" srcOrd="59" destOrd="0" presId="urn:microsoft.com/office/officeart/2005/8/layout/hProcess7#1"/>
    <dgm:cxn modelId="{D9172416-B7E2-4950-9A6D-D6EED47A05FE}" type="presParOf" srcId="{57A419E8-1215-4107-9004-B614E499DD09}" destId="{FBE57577-2B78-48EA-AC0B-3854BCAE98A8}" srcOrd="60" destOrd="0" presId="urn:microsoft.com/office/officeart/2005/8/layout/hProcess7#1"/>
    <dgm:cxn modelId="{F96BF08E-4891-41C5-93FC-A69370C042E7}" type="presParOf" srcId="{FBE57577-2B78-48EA-AC0B-3854BCAE98A8}" destId="{7EB1C387-C946-43D8-A141-13093FA58E2F}" srcOrd="0" destOrd="0" presId="urn:microsoft.com/office/officeart/2005/8/layout/hProcess7#1"/>
    <dgm:cxn modelId="{8708C5FC-B584-401D-9ED7-9678CFF443EC}" type="presParOf" srcId="{FBE57577-2B78-48EA-AC0B-3854BCAE98A8}" destId="{D9143118-35C6-4088-B9FB-079656A94BE6}" srcOrd="1" destOrd="0" presId="urn:microsoft.com/office/officeart/2005/8/layout/hProcess7#1"/>
    <dgm:cxn modelId="{727D2704-8ACD-481F-AD3D-0739AD902E9A}" type="presParOf" srcId="{57A419E8-1215-4107-9004-B614E499DD09}" destId="{3868C48E-F060-49C5-BDC4-45EED2D5DFDD}" srcOrd="61" destOrd="0" presId="urn:microsoft.com/office/officeart/2005/8/layout/hProcess7#1"/>
    <dgm:cxn modelId="{4E52864D-8ECE-4CE5-9BF3-2AE56952F9EA}" type="presParOf" srcId="{57A419E8-1215-4107-9004-B614E499DD09}" destId="{CB95D192-69B9-48C4-9528-F9E0AF042CE7}" srcOrd="62" destOrd="0" presId="urn:microsoft.com/office/officeart/2005/8/layout/hProcess7#1"/>
    <dgm:cxn modelId="{220C69FC-71FF-421F-8884-00A7BB3E608B}" type="presParOf" srcId="{CB95D192-69B9-48C4-9528-F9E0AF042CE7}" destId="{E93AB8BF-9FDD-4F51-AFE0-B95F5DD29760}" srcOrd="0" destOrd="0" presId="urn:microsoft.com/office/officeart/2005/8/layout/hProcess7#1"/>
    <dgm:cxn modelId="{35FDE50B-5861-4E91-BFE3-2F51B532C185}" type="presParOf" srcId="{CB95D192-69B9-48C4-9528-F9E0AF042CE7}" destId="{6E8AD654-E3D7-43F2-A19A-103C886CAE32}" srcOrd="1" destOrd="0" presId="urn:microsoft.com/office/officeart/2005/8/layout/hProcess7#1"/>
    <dgm:cxn modelId="{00065E69-F23B-4C5B-BDDA-F1FF201AF861}" type="presParOf" srcId="{CB95D192-69B9-48C4-9528-F9E0AF042CE7}" destId="{08848100-8D8E-4FA7-AF7D-7E6C9199EF53}" srcOrd="2" destOrd="0" presId="urn:microsoft.com/office/officeart/2005/8/layout/hProcess7#1"/>
    <dgm:cxn modelId="{91F6310A-1A60-406F-8C49-85AD33E111DE}" type="presParOf" srcId="{57A419E8-1215-4107-9004-B614E499DD09}" destId="{C042A976-0DBB-4633-82B2-89D4A7873512}" srcOrd="63" destOrd="0" presId="urn:microsoft.com/office/officeart/2005/8/layout/hProcess7#1"/>
    <dgm:cxn modelId="{E9E0F855-C42D-4DF3-BC72-C70B22E78381}" type="presParOf" srcId="{57A419E8-1215-4107-9004-B614E499DD09}" destId="{BE3DB253-C774-4DE4-A0FD-E45103ACEF95}" srcOrd="64" destOrd="0" presId="urn:microsoft.com/office/officeart/2005/8/layout/hProcess7#1"/>
    <dgm:cxn modelId="{FEEB587B-B272-4C4E-8AE7-514D2CC0D5DD}" type="presParOf" srcId="{BE3DB253-C774-4DE4-A0FD-E45103ACEF95}" destId="{F91DA0F0-9F5E-43C1-A90C-B0A9BBDE8CD8}" srcOrd="0" destOrd="0" presId="urn:microsoft.com/office/officeart/2005/8/layout/hProcess7#1"/>
    <dgm:cxn modelId="{380D3DB6-722F-4EA7-8DCA-4D5EFFFFE850}" type="presParOf" srcId="{BE3DB253-C774-4DE4-A0FD-E45103ACEF95}" destId="{FC184183-B71C-4E8D-A389-BC2D8FF942FE}" srcOrd="1" destOrd="0" presId="urn:microsoft.com/office/officeart/2005/8/layout/hProcess7#1"/>
    <dgm:cxn modelId="{F9340AE5-1AA6-4DE9-9124-BD8BDE87EB06}" type="presParOf" srcId="{57A419E8-1215-4107-9004-B614E499DD09}" destId="{B97C2D46-8528-4F60-ACFF-13DC610EA8FF}" srcOrd="65" destOrd="0" presId="urn:microsoft.com/office/officeart/2005/8/layout/hProcess7#1"/>
    <dgm:cxn modelId="{EAB2ACA9-00B1-487E-8401-81D8C75D0B76}" type="presParOf" srcId="{57A419E8-1215-4107-9004-B614E499DD09}" destId="{6F665646-EA2B-444B-91EE-DFC9B95D5189}" srcOrd="66" destOrd="0" presId="urn:microsoft.com/office/officeart/2005/8/layout/hProcess7#1"/>
    <dgm:cxn modelId="{442F1E77-71AB-40DC-98EF-917C1E6459FF}" type="presParOf" srcId="{6F665646-EA2B-444B-91EE-DFC9B95D5189}" destId="{20E350AB-7F49-4361-8F28-3460B938907C}" srcOrd="0" destOrd="0" presId="urn:microsoft.com/office/officeart/2005/8/layout/hProcess7#1"/>
    <dgm:cxn modelId="{241DE59F-17ED-428B-9519-5C9E47E3B952}" type="presParOf" srcId="{6F665646-EA2B-444B-91EE-DFC9B95D5189}" destId="{3BE6F814-91C3-419A-A2E5-728382475E83}" srcOrd="1" destOrd="0" presId="urn:microsoft.com/office/officeart/2005/8/layout/hProcess7#1"/>
    <dgm:cxn modelId="{8D325FE3-20CD-48B2-9C34-B803E5CFFC42}" type="presParOf" srcId="{6F665646-EA2B-444B-91EE-DFC9B95D5189}" destId="{C768485B-86EB-4110-8EF6-610C9E86B6D0}" srcOrd="2" destOrd="0" presId="urn:microsoft.com/office/officeart/2005/8/layout/hProcess7#1"/>
    <dgm:cxn modelId="{15A1AED3-54D6-406A-9B52-58AF55015A5A}" type="presParOf" srcId="{57A419E8-1215-4107-9004-B614E499DD09}" destId="{5C4AA892-A621-45ED-BF72-D56FA7538940}" srcOrd="67" destOrd="0" presId="urn:microsoft.com/office/officeart/2005/8/layout/hProcess7#1"/>
    <dgm:cxn modelId="{DD98F707-CE47-4118-B67F-39C923838C68}" type="presParOf" srcId="{57A419E8-1215-4107-9004-B614E499DD09}" destId="{21730FD4-7E03-472D-9BDF-EBD2E616F063}" srcOrd="68" destOrd="0" presId="urn:microsoft.com/office/officeart/2005/8/layout/hProcess7#1"/>
    <dgm:cxn modelId="{D4E3BAEE-E6B9-4D01-A18E-18366F7D9566}" type="presParOf" srcId="{21730FD4-7E03-472D-9BDF-EBD2E616F063}" destId="{12A5309C-AF11-4E6A-8CC2-B48EBEB46B35}" srcOrd="0" destOrd="0" presId="urn:microsoft.com/office/officeart/2005/8/layout/hProcess7#1"/>
    <dgm:cxn modelId="{496259C6-2182-4A32-8780-B71986D0C02D}" type="presParOf" srcId="{21730FD4-7E03-472D-9BDF-EBD2E616F063}" destId="{5E33C754-A4A9-4F15-A14C-D039079F8289}" srcOrd="1" destOrd="0" presId="urn:microsoft.com/office/officeart/2005/8/layout/hProcess7#1"/>
    <dgm:cxn modelId="{D5F67159-7CDA-4E99-BA44-2170CF1C175C}" type="presParOf" srcId="{57A419E8-1215-4107-9004-B614E499DD09}" destId="{0F353D02-1351-45CC-A7A3-5D62A7E7B21A}" srcOrd="69" destOrd="0" presId="urn:microsoft.com/office/officeart/2005/8/layout/hProcess7#1"/>
    <dgm:cxn modelId="{277DEA39-334F-4796-8E10-AD6D44DDFFA6}" type="presParOf" srcId="{57A419E8-1215-4107-9004-B614E499DD09}" destId="{FBAC261C-AEA1-4378-936C-8530BF1B7A42}" srcOrd="70" destOrd="0" presId="urn:microsoft.com/office/officeart/2005/8/layout/hProcess7#1"/>
    <dgm:cxn modelId="{F49989BD-8B90-45EB-B52C-B75288FEAF3A}" type="presParOf" srcId="{FBAC261C-AEA1-4378-936C-8530BF1B7A42}" destId="{1971F7E3-2D00-4699-8200-7BA09DFE21F6}" srcOrd="0" destOrd="0" presId="urn:microsoft.com/office/officeart/2005/8/layout/hProcess7#1"/>
    <dgm:cxn modelId="{ABBFA3C1-86C0-4858-831E-64623FCF556E}" type="presParOf" srcId="{FBAC261C-AEA1-4378-936C-8530BF1B7A42}" destId="{8471F8C4-E714-4F82-88EE-112F72FACA60}" srcOrd="1" destOrd="0" presId="urn:microsoft.com/office/officeart/2005/8/layout/hProcess7#1"/>
    <dgm:cxn modelId="{F34E6E4E-C310-41DF-8B27-74C6FFDB6344}" type="presParOf" srcId="{FBAC261C-AEA1-4378-936C-8530BF1B7A42}" destId="{3833385D-2B41-496F-8158-66B8147646BB}" srcOrd="2" destOrd="0" presId="urn:microsoft.com/office/officeart/2005/8/layout/hProcess7#1"/>
    <dgm:cxn modelId="{940D85C8-039A-4BDA-9024-BC02CCDEFB17}" type="presParOf" srcId="{57A419E8-1215-4107-9004-B614E499DD09}" destId="{B7C9C3D5-6191-4272-B6E3-6DF49CAC5D75}" srcOrd="71" destOrd="0" presId="urn:microsoft.com/office/officeart/2005/8/layout/hProcess7#1"/>
    <dgm:cxn modelId="{51D691E2-CCFC-46B8-8489-7609607177CC}" type="presParOf" srcId="{57A419E8-1215-4107-9004-B614E499DD09}" destId="{BD8A79B6-0715-4AD5-B231-535C9CB116E9}" srcOrd="72" destOrd="0" presId="urn:microsoft.com/office/officeart/2005/8/layout/hProcess7#1"/>
    <dgm:cxn modelId="{D9DBA339-A297-4729-B802-D98BA41E938E}" type="presParOf" srcId="{BD8A79B6-0715-4AD5-B231-535C9CB116E9}" destId="{252C3803-31A3-4C0E-8F9F-053B2AD2D81A}" srcOrd="0" destOrd="0" presId="urn:microsoft.com/office/officeart/2005/8/layout/hProcess7#1"/>
    <dgm:cxn modelId="{86ABCF4E-35CD-4180-ADBC-38BAB3B78975}" type="presParOf" srcId="{BD8A79B6-0715-4AD5-B231-535C9CB116E9}" destId="{A3B6D17E-5080-4978-8B73-CE0293AEFF91}" srcOrd="1" destOrd="0" presId="urn:microsoft.com/office/officeart/2005/8/layout/hProcess7#1"/>
    <dgm:cxn modelId="{13FAF459-5991-4524-8CBE-AD0135B779FF}" type="presParOf" srcId="{57A419E8-1215-4107-9004-B614E499DD09}" destId="{9FED8D00-5674-4542-AF98-D7D5B4F921AF}" srcOrd="73" destOrd="0" presId="urn:microsoft.com/office/officeart/2005/8/layout/hProcess7#1"/>
    <dgm:cxn modelId="{D9BB6B16-31CD-4888-BC1F-4FD84ABD41CE}" type="presParOf" srcId="{57A419E8-1215-4107-9004-B614E499DD09}" destId="{6B07ED3E-6448-47F8-BD54-2C6826977F85}" srcOrd="74" destOrd="0" presId="urn:microsoft.com/office/officeart/2005/8/layout/hProcess7#1"/>
    <dgm:cxn modelId="{C9CC55C6-C841-4E71-86AA-CE83B7CCAFED}" type="presParOf" srcId="{6B07ED3E-6448-47F8-BD54-2C6826977F85}" destId="{FD0DF273-07B4-4160-973F-BEC0975AF9FE}" srcOrd="0" destOrd="0" presId="urn:microsoft.com/office/officeart/2005/8/layout/hProcess7#1"/>
    <dgm:cxn modelId="{45767209-6AD3-47BD-A984-0B2B2DCE4E47}" type="presParOf" srcId="{6B07ED3E-6448-47F8-BD54-2C6826977F85}" destId="{C6FEC165-CAEF-4EF0-BBFF-635EB9701B01}" srcOrd="1" destOrd="0" presId="urn:microsoft.com/office/officeart/2005/8/layout/hProcess7#1"/>
    <dgm:cxn modelId="{B23CB8E4-4988-4EB6-8EEA-CB1407259C47}" type="presParOf" srcId="{6B07ED3E-6448-47F8-BD54-2C6826977F85}" destId="{C7FD3CDF-8F1E-4A60-AAEF-5F0FD9A4E776}" srcOrd="2" destOrd="0" presId="urn:microsoft.com/office/officeart/2005/8/layout/hProcess7#1"/>
    <dgm:cxn modelId="{C4A588C8-9423-441B-B14C-50F06A265285}" type="presParOf" srcId="{57A419E8-1215-4107-9004-B614E499DD09}" destId="{2B8B5C03-1888-401F-B6BC-24C3863DC483}" srcOrd="75" destOrd="0" presId="urn:microsoft.com/office/officeart/2005/8/layout/hProcess7#1"/>
    <dgm:cxn modelId="{B339F637-032B-44FE-970B-87967891703F}" type="presParOf" srcId="{57A419E8-1215-4107-9004-B614E499DD09}" destId="{A78F1D68-78EF-4879-8C22-FBC1C88BDD07}" srcOrd="76" destOrd="0" presId="urn:microsoft.com/office/officeart/2005/8/layout/hProcess7#1"/>
    <dgm:cxn modelId="{40A3877D-9B1E-4F29-BDBB-112B144A78CF}" type="presParOf" srcId="{A78F1D68-78EF-4879-8C22-FBC1C88BDD07}" destId="{3BA34D36-57F8-46C7-AC2A-6ED3B70A1969}" srcOrd="0" destOrd="0" presId="urn:microsoft.com/office/officeart/2005/8/layout/hProcess7#1"/>
    <dgm:cxn modelId="{D242319D-7F16-4504-8391-61B81FF4FC42}" type="presParOf" srcId="{A78F1D68-78EF-4879-8C22-FBC1C88BDD07}" destId="{B239FF3A-C24F-4667-970D-45B25AA445FD}" srcOrd="1" destOrd="0" presId="urn:microsoft.com/office/officeart/2005/8/layout/hProcess7#1"/>
    <dgm:cxn modelId="{0CD63AC9-72A1-4C2C-A87F-FA5BBC55438F}" type="presParOf" srcId="{57A419E8-1215-4107-9004-B614E499DD09}" destId="{3108836B-5203-4820-9C1F-E87710CCCA03}" srcOrd="77" destOrd="0" presId="urn:microsoft.com/office/officeart/2005/8/layout/hProcess7#1"/>
    <dgm:cxn modelId="{0680E2A6-A301-4100-9477-A2E45BF34A43}" type="presParOf" srcId="{57A419E8-1215-4107-9004-B614E499DD09}" destId="{20DE0AAD-A719-4AD4-8547-5077A9F8CC07}" srcOrd="78" destOrd="0" presId="urn:microsoft.com/office/officeart/2005/8/layout/hProcess7#1"/>
    <dgm:cxn modelId="{8A9BCACB-F08B-4DB7-AD97-1496F2EF573B}" type="presParOf" srcId="{20DE0AAD-A719-4AD4-8547-5077A9F8CC07}" destId="{DFF90B88-4323-40B9-B3F1-051D15E41E0B}" srcOrd="0" destOrd="0" presId="urn:microsoft.com/office/officeart/2005/8/layout/hProcess7#1"/>
    <dgm:cxn modelId="{DA3F723E-1F80-4420-A32D-4162387A090D}" type="presParOf" srcId="{20DE0AAD-A719-4AD4-8547-5077A9F8CC07}" destId="{240C6ABA-0B6F-4308-AF79-D667055C7FC7}" srcOrd="1" destOrd="0" presId="urn:microsoft.com/office/officeart/2005/8/layout/hProcess7#1"/>
    <dgm:cxn modelId="{DDC9FA48-029D-4B84-8CEC-23392A4F93E0}" type="presParOf" srcId="{20DE0AAD-A719-4AD4-8547-5077A9F8CC07}" destId="{BDF43C6A-E104-4BFD-B191-9E3A6EA33019}" srcOrd="2" destOrd="0" presId="urn:microsoft.com/office/officeart/2005/8/layout/hProcess7#1"/>
    <dgm:cxn modelId="{D48868B7-11AE-4314-9FD7-4D3E3BF888A3}" type="presParOf" srcId="{57A419E8-1215-4107-9004-B614E499DD09}" destId="{8D328D03-A413-4707-A3CF-32C056C34336}" srcOrd="79" destOrd="0" presId="urn:microsoft.com/office/officeart/2005/8/layout/hProcess7#1"/>
    <dgm:cxn modelId="{D67B3C9D-83FC-418F-87E9-8F7D98D64FE2}" type="presParOf" srcId="{57A419E8-1215-4107-9004-B614E499DD09}" destId="{DE4B9585-E8F1-4D28-8535-0BDD4A94327B}" srcOrd="80" destOrd="0" presId="urn:microsoft.com/office/officeart/2005/8/layout/hProcess7#1"/>
    <dgm:cxn modelId="{D34327E3-29E4-421A-B6B8-26F2AC371147}" type="presParOf" srcId="{DE4B9585-E8F1-4D28-8535-0BDD4A94327B}" destId="{433D4166-7EB0-4A88-9FE6-BCD7FCCD72C3}" srcOrd="0" destOrd="0" presId="urn:microsoft.com/office/officeart/2005/8/layout/hProcess7#1"/>
    <dgm:cxn modelId="{DD77096E-F607-4514-949F-026DF56B2515}" type="presParOf" srcId="{DE4B9585-E8F1-4D28-8535-0BDD4A94327B}" destId="{16004FF3-9D26-4B3B-9628-F544C80A4D19}" srcOrd="1" destOrd="0" presId="urn:microsoft.com/office/officeart/2005/8/layout/hProcess7#1"/>
    <dgm:cxn modelId="{32998130-673F-4AE4-97D3-B0D73408F4E6}" type="presParOf" srcId="{57A419E8-1215-4107-9004-B614E499DD09}" destId="{4F63D361-1F6C-4EEC-838B-726D85DA7CD0}" srcOrd="81" destOrd="0" presId="urn:microsoft.com/office/officeart/2005/8/layout/hProcess7#1"/>
    <dgm:cxn modelId="{6664C8BD-B358-4AC7-B11F-6F38BB6BB785}" type="presParOf" srcId="{57A419E8-1215-4107-9004-B614E499DD09}" destId="{2B4FC475-91DA-4607-9291-9A40214BCF66}" srcOrd="82" destOrd="0" presId="urn:microsoft.com/office/officeart/2005/8/layout/hProcess7#1"/>
    <dgm:cxn modelId="{C21FA7EE-6B06-493E-9AF0-07D1623A1517}" type="presParOf" srcId="{2B4FC475-91DA-4607-9291-9A40214BCF66}" destId="{BDE56DB0-CCBA-462E-8240-4542002C882D}" srcOrd="0" destOrd="0" presId="urn:microsoft.com/office/officeart/2005/8/layout/hProcess7#1"/>
    <dgm:cxn modelId="{AAC14638-89C2-406A-B8BC-B37859FB625F}" type="presParOf" srcId="{2B4FC475-91DA-4607-9291-9A40214BCF66}" destId="{B1F35D3F-D5F7-423A-ADA2-99B95A1DB774}" srcOrd="1" destOrd="0" presId="urn:microsoft.com/office/officeart/2005/8/layout/hProcess7#1"/>
    <dgm:cxn modelId="{B72154BA-FC76-413C-89CD-D3EDFA74B7E0}" type="presParOf" srcId="{2B4FC475-91DA-4607-9291-9A40214BCF66}" destId="{598679B4-8BD8-4447-A4A1-6036AC19DC27}" srcOrd="2" destOrd="0" presId="urn:microsoft.com/office/officeart/2005/8/layout/hProcess7#1"/>
    <dgm:cxn modelId="{2B3F8022-B32B-43D2-A6CB-E5C7935E72AD}" type="presParOf" srcId="{57A419E8-1215-4107-9004-B614E499DD09}" destId="{415DE2DA-BA6F-4B7C-ABB1-EE0A32D90D90}" srcOrd="83" destOrd="0" presId="urn:microsoft.com/office/officeart/2005/8/layout/hProcess7#1"/>
    <dgm:cxn modelId="{B13647E5-CF9D-40DD-94F5-17CB84B3D8E3}" type="presParOf" srcId="{57A419E8-1215-4107-9004-B614E499DD09}" destId="{03D2DD6D-3043-4145-98CB-33158F143493}" srcOrd="84" destOrd="0" presId="urn:microsoft.com/office/officeart/2005/8/layout/hProcess7#1"/>
    <dgm:cxn modelId="{32A98C3A-ABF4-49E4-BFDA-030012E468B9}" type="presParOf" srcId="{03D2DD6D-3043-4145-98CB-33158F143493}" destId="{2EB36F20-FCF7-4CF4-B60B-D92C975947A4}" srcOrd="0" destOrd="0" presId="urn:microsoft.com/office/officeart/2005/8/layout/hProcess7#1"/>
    <dgm:cxn modelId="{40E3CD46-72C1-4EB2-A5D0-CB9A88EB77A1}" type="presParOf" srcId="{03D2DD6D-3043-4145-98CB-33158F143493}" destId="{4B954C3A-B59B-45A0-9624-4BBFDB55A92D}" srcOrd="1" destOrd="0" presId="urn:microsoft.com/office/officeart/2005/8/layout/hProcess7#1"/>
    <dgm:cxn modelId="{0405F1F0-49A3-48B2-9323-53CB0A8A7035}" type="presParOf" srcId="{57A419E8-1215-4107-9004-B614E499DD09}" destId="{67292871-896E-4BD1-B13D-B0B970D28369}" srcOrd="85" destOrd="0" presId="urn:microsoft.com/office/officeart/2005/8/layout/hProcess7#1"/>
    <dgm:cxn modelId="{0B70B168-07F9-44AC-B1CF-4C9BF7E7B986}" type="presParOf" srcId="{57A419E8-1215-4107-9004-B614E499DD09}" destId="{1ED039C2-1C7C-41B3-B526-C1134ADFA684}" srcOrd="86" destOrd="0" presId="urn:microsoft.com/office/officeart/2005/8/layout/hProcess7#1"/>
    <dgm:cxn modelId="{66354C5A-E672-4E58-88B6-1EDA04AEF403}" type="presParOf" srcId="{1ED039C2-1C7C-41B3-B526-C1134ADFA684}" destId="{8F353711-D241-4964-97C1-072E1E9A4279}" srcOrd="0" destOrd="0" presId="urn:microsoft.com/office/officeart/2005/8/layout/hProcess7#1"/>
    <dgm:cxn modelId="{F5900FFA-3414-46C0-9094-41496A380B12}" type="presParOf" srcId="{1ED039C2-1C7C-41B3-B526-C1134ADFA684}" destId="{1FCB1E34-52EA-45F6-81C6-68BDD6383554}" srcOrd="1" destOrd="0" presId="urn:microsoft.com/office/officeart/2005/8/layout/hProcess7#1"/>
    <dgm:cxn modelId="{FFBCACB1-71C9-4EC4-B7F3-A4AA745B043E}" type="presParOf" srcId="{1ED039C2-1C7C-41B3-B526-C1134ADFA684}" destId="{EF8C9A4F-E740-4FDB-8686-A598B18EBCFA}" srcOrd="2" destOrd="0" presId="urn:microsoft.com/office/officeart/2005/8/layout/hProcess7#1"/>
    <dgm:cxn modelId="{BFBC307F-5801-4268-A38F-0B0C0727852A}" type="presParOf" srcId="{57A419E8-1215-4107-9004-B614E499DD09}" destId="{222E14FB-B5E8-47B1-8722-23026B61E5E7}" srcOrd="87" destOrd="0" presId="urn:microsoft.com/office/officeart/2005/8/layout/hProcess7#1"/>
    <dgm:cxn modelId="{FF19F136-5FBA-460C-827F-A5528B3C7FF8}" type="presParOf" srcId="{57A419E8-1215-4107-9004-B614E499DD09}" destId="{9663DA1D-0538-48DA-8E67-28CABC67331B}" srcOrd="88" destOrd="0" presId="urn:microsoft.com/office/officeart/2005/8/layout/hProcess7#1"/>
    <dgm:cxn modelId="{3BA942FF-A8C8-4DDF-91DB-89BA5AAAD292}" type="presParOf" srcId="{9663DA1D-0538-48DA-8E67-28CABC67331B}" destId="{AB5D3DC6-985E-4724-8906-BD50A07E5CF2}" srcOrd="0" destOrd="0" presId="urn:microsoft.com/office/officeart/2005/8/layout/hProcess7#1"/>
    <dgm:cxn modelId="{77A174FF-4E56-4037-A1EA-2D5B1B342559}" type="presParOf" srcId="{9663DA1D-0538-48DA-8E67-28CABC67331B}" destId="{EE916E64-E74A-491C-815F-23BFAA7C314C}" srcOrd="1" destOrd="0" presId="urn:microsoft.com/office/officeart/2005/8/layout/hProcess7#1"/>
    <dgm:cxn modelId="{77D98B55-EA7C-4FC4-ABDD-529249809ADF}" type="presParOf" srcId="{9663DA1D-0538-48DA-8E67-28CABC67331B}" destId="{79AC4A32-B658-4F56-B141-B39F6A81F172}" srcOrd="2" destOrd="0" presId="urn:microsoft.com/office/officeart/2005/8/layout/hProcess7#1"/>
    <dgm:cxn modelId="{16336390-C171-44DC-9465-34262111D508}" type="presParOf" srcId="{57A419E8-1215-4107-9004-B614E499DD09}" destId="{D3B2763A-67DF-40FA-B45F-0FC8CAB6FF93}" srcOrd="89" destOrd="0" presId="urn:microsoft.com/office/officeart/2005/8/layout/hProcess7#1"/>
    <dgm:cxn modelId="{88DF2EB2-E931-43AD-9566-EE8C35923852}" type="presParOf" srcId="{57A419E8-1215-4107-9004-B614E499DD09}" destId="{52F810B8-DAC6-4E7F-B30F-13E3F98D33BC}" srcOrd="90" destOrd="0" presId="urn:microsoft.com/office/officeart/2005/8/layout/hProcess7#1"/>
    <dgm:cxn modelId="{5C91D12C-0FBF-4F76-87DD-DC0BD92931AE}" type="presParOf" srcId="{52F810B8-DAC6-4E7F-B30F-13E3F98D33BC}" destId="{984DF8BE-7934-47CC-884F-D9918209E61C}" srcOrd="0" destOrd="0" presId="urn:microsoft.com/office/officeart/2005/8/layout/hProcess7#1"/>
    <dgm:cxn modelId="{0CA8AD82-A9C4-403E-B8D1-A86EC5424DCC}" type="presParOf" srcId="{52F810B8-DAC6-4E7F-B30F-13E3F98D33BC}" destId="{B3D492C0-4A76-4066-8019-B2E4CA44AC88}" srcOrd="1" destOrd="0" presId="urn:microsoft.com/office/officeart/2005/8/layout/hProcess7#1"/>
    <dgm:cxn modelId="{767C8796-D97F-4153-B75E-C34F0D21C5B4}" type="presParOf" srcId="{52F810B8-DAC6-4E7F-B30F-13E3F98D33BC}" destId="{17C870C6-0381-44AC-8E74-1ED3844EEA26}" srcOrd="2" destOrd="0" presId="urn:microsoft.com/office/officeart/2005/8/layout/hProcess7#1"/>
    <dgm:cxn modelId="{7DD13F8A-823F-4EAF-AA23-5EF9E0DEB1FE}" type="presParOf" srcId="{57A419E8-1215-4107-9004-B614E499DD09}" destId="{D683D2F9-ECF2-457F-A0BA-23D44E87ED8E}" srcOrd="91" destOrd="0" presId="urn:microsoft.com/office/officeart/2005/8/layout/hProcess7#1"/>
    <dgm:cxn modelId="{E4FA717B-2D14-4FEC-9D38-EAFB2AA2313C}" type="presParOf" srcId="{57A419E8-1215-4107-9004-B614E499DD09}" destId="{783ECA66-DE35-4F3A-B57E-856FEDA0AEDC}" srcOrd="92" destOrd="0" presId="urn:microsoft.com/office/officeart/2005/8/layout/hProcess7#1"/>
    <dgm:cxn modelId="{03700F23-3050-48DA-A3A5-64179D40EA77}" type="presParOf" srcId="{783ECA66-DE35-4F3A-B57E-856FEDA0AEDC}" destId="{A9148567-0317-4CAD-A104-F35FAD7C75E1}" srcOrd="0" destOrd="0" presId="urn:microsoft.com/office/officeart/2005/8/layout/hProcess7#1"/>
    <dgm:cxn modelId="{21FCADA3-1B70-4BEA-85BF-F588926CC501}" type="presParOf" srcId="{783ECA66-DE35-4F3A-B57E-856FEDA0AEDC}" destId="{96C7E963-67E8-4969-BB41-11BF7360D642}" srcOrd="1" destOrd="0" presId="urn:microsoft.com/office/officeart/2005/8/layout/hProcess7#1"/>
    <dgm:cxn modelId="{FA853F34-57B7-4BA7-BF84-18969F9D3596}" type="presParOf" srcId="{783ECA66-DE35-4F3A-B57E-856FEDA0AEDC}" destId="{E07DC5D9-984E-4503-AC6F-26F7A94EF5CC}" srcOrd="2" destOrd="0" presId="urn:microsoft.com/office/officeart/2005/8/layout/hProcess7#1"/>
    <dgm:cxn modelId="{EFEA7AAA-7F89-444C-84AB-B06B8E775A17}" type="presParOf" srcId="{57A419E8-1215-4107-9004-B614E499DD09}" destId="{CB809DB8-13BE-465C-A6D3-52230CC6C2A0}" srcOrd="93" destOrd="0" presId="urn:microsoft.com/office/officeart/2005/8/layout/hProcess7#1"/>
    <dgm:cxn modelId="{61BABDBD-AB9F-472F-935E-CBE5E72169EE}" type="presParOf" srcId="{57A419E8-1215-4107-9004-B614E499DD09}" destId="{C55712A9-81F5-4A1D-AFCE-5C3EECEBA4BB}" srcOrd="94" destOrd="0" presId="urn:microsoft.com/office/officeart/2005/8/layout/hProcess7#1"/>
    <dgm:cxn modelId="{B9540B0F-B859-4B55-8072-F0732ACA1451}" type="presParOf" srcId="{C55712A9-81F5-4A1D-AFCE-5C3EECEBA4BB}" destId="{9E4330DA-67CF-4468-B2B6-1AD2F2575E3B}" srcOrd="0" destOrd="0" presId="urn:microsoft.com/office/officeart/2005/8/layout/hProcess7#1"/>
    <dgm:cxn modelId="{2D0F2D85-2C98-4964-90E8-DD70A0C9DB05}" type="presParOf" srcId="{C55712A9-81F5-4A1D-AFCE-5C3EECEBA4BB}" destId="{6A0847B2-EB5F-4C1E-AE46-03E30F4AD1C7}" srcOrd="1" destOrd="0" presId="urn:microsoft.com/office/officeart/2005/8/layout/hProcess7#1"/>
    <dgm:cxn modelId="{8DD2E864-7379-4E24-A06D-968B8055DDF4}" type="presParOf" srcId="{C55712A9-81F5-4A1D-AFCE-5C3EECEBA4BB}" destId="{ED1CE0F7-0EE2-4283-AFDC-EF2418922600}" srcOrd="2" destOrd="0" presId="urn:microsoft.com/office/officeart/2005/8/layout/hProcess7#1"/>
    <dgm:cxn modelId="{7EF01CFC-1261-4DAC-BD67-F7EA3441430D}" type="presParOf" srcId="{57A419E8-1215-4107-9004-B614E499DD09}" destId="{B2BE1DC3-194D-464B-9B7A-26431C6A3426}" srcOrd="95" destOrd="0" presId="urn:microsoft.com/office/officeart/2005/8/layout/hProcess7#1"/>
    <dgm:cxn modelId="{B6289613-2B7F-4E1A-8A3F-263AB4028521}" type="presParOf" srcId="{57A419E8-1215-4107-9004-B614E499DD09}" destId="{F5E310E9-7FB5-4A87-A1DF-6DD1007D73E6}" srcOrd="96" destOrd="0" presId="urn:microsoft.com/office/officeart/2005/8/layout/hProcess7#1"/>
    <dgm:cxn modelId="{1AEBF323-8B7B-4D36-99CF-0372BDF6AF4E}" type="presParOf" srcId="{F5E310E9-7FB5-4A87-A1DF-6DD1007D73E6}" destId="{8289E01D-DB35-4BF8-8B42-BAB44BAC73E2}" srcOrd="0" destOrd="0" presId="urn:microsoft.com/office/officeart/2005/8/layout/hProcess7#1"/>
    <dgm:cxn modelId="{6D30A40B-C588-4D74-A1EF-48F3E41A3C9D}" type="presParOf" srcId="{F5E310E9-7FB5-4A87-A1DF-6DD1007D73E6}" destId="{49FE9C94-008C-4437-8E1D-26DA7E336943}" srcOrd="1" destOrd="0" presId="urn:microsoft.com/office/officeart/2005/8/layout/hProcess7#1"/>
    <dgm:cxn modelId="{2A34D55E-79E4-4E98-AAB7-E854F55FC590}" type="presParOf" srcId="{F5E310E9-7FB5-4A87-A1DF-6DD1007D73E6}" destId="{0569AAAD-8B26-462F-929F-539C8EDB8C2D}" srcOrd="2" destOrd="0" presId="urn:microsoft.com/office/officeart/2005/8/layout/hProcess7#1"/>
    <dgm:cxn modelId="{6A3D3721-84D0-4980-ADAD-7809CB7F808D}" type="presParOf" srcId="{57A419E8-1215-4107-9004-B614E499DD09}" destId="{7656EC2A-BEDA-478F-A4B5-FDEBD23CA9F5}" srcOrd="97" destOrd="0" presId="urn:microsoft.com/office/officeart/2005/8/layout/hProcess7#1"/>
    <dgm:cxn modelId="{76680EBE-8ADB-47E2-B3CE-4594BCBA1670}" type="presParOf" srcId="{57A419E8-1215-4107-9004-B614E499DD09}" destId="{E4B23701-5EF7-428C-8917-CBE95D0EEF41}" srcOrd="98" destOrd="0" presId="urn:microsoft.com/office/officeart/2005/8/layout/hProcess7#1"/>
    <dgm:cxn modelId="{604682AC-8463-427B-8E1E-84C38C7F7C29}" type="presParOf" srcId="{E4B23701-5EF7-428C-8917-CBE95D0EEF41}" destId="{BD3CEAC5-6F97-41B1-94B5-43044540FA22}" srcOrd="0" destOrd="0" presId="urn:microsoft.com/office/officeart/2005/8/layout/hProcess7#1"/>
    <dgm:cxn modelId="{EAE29CF2-400A-42C7-8D5E-2EA2B7EDC458}" type="presParOf" srcId="{E4B23701-5EF7-428C-8917-CBE95D0EEF41}" destId="{391A86B1-77DB-405B-A955-1D72D1AB88CC}" srcOrd="1" destOrd="0" presId="urn:microsoft.com/office/officeart/2005/8/layout/hProcess7#1"/>
    <dgm:cxn modelId="{35951CEF-E720-4BDD-88F6-1547F9BBA7C0}" type="presParOf" srcId="{E4B23701-5EF7-428C-8917-CBE95D0EEF41}" destId="{88340D43-DB9E-493B-80B7-8D41DA538D8E}" srcOrd="2" destOrd="0" presId="urn:microsoft.com/office/officeart/2005/8/layout/hProcess7#1"/>
    <dgm:cxn modelId="{91FEDB8E-BC38-4B71-A60F-34F3FD65753B}" type="presParOf" srcId="{57A419E8-1215-4107-9004-B614E499DD09}" destId="{BF5093C6-1A74-43B2-B899-9564C4D45D20}" srcOrd="99" destOrd="0" presId="urn:microsoft.com/office/officeart/2005/8/layout/hProcess7#1"/>
    <dgm:cxn modelId="{E098B79F-E2F2-4EF7-8CB4-0E92FC7FE895}" type="presParOf" srcId="{57A419E8-1215-4107-9004-B614E499DD09}" destId="{6841368B-07F9-4173-BACF-5F7A307C0508}" srcOrd="100" destOrd="0" presId="urn:microsoft.com/office/officeart/2005/8/layout/hProcess7#1"/>
    <dgm:cxn modelId="{4CEE8A5D-F39E-4CC3-BE0B-9962C246106B}" type="presParOf" srcId="{6841368B-07F9-4173-BACF-5F7A307C0508}" destId="{5358A8C4-2A9D-4CE7-8F61-AF5DFDCED8F2}" srcOrd="0" destOrd="0" presId="urn:microsoft.com/office/officeart/2005/8/layout/hProcess7#1"/>
    <dgm:cxn modelId="{D191D14A-6B80-4683-ABE6-2B177EA3FC74}" type="presParOf" srcId="{6841368B-07F9-4173-BACF-5F7A307C0508}" destId="{AB18303B-13AA-4B99-9EA7-65843139CCBC}" srcOrd="1" destOrd="0" presId="urn:microsoft.com/office/officeart/2005/8/layout/hProcess7#1"/>
    <dgm:cxn modelId="{1EFD518E-3671-478A-A789-2749B618CF05}" type="presParOf" srcId="{6841368B-07F9-4173-BACF-5F7A307C0508}" destId="{150F56E9-8A28-4073-8293-2FB401A84B79}" srcOrd="2" destOrd="0" presId="urn:microsoft.com/office/officeart/2005/8/layout/hProcess7#1"/>
    <dgm:cxn modelId="{D7EF71D9-BA87-465D-BD1D-504AC938EC34}" type="presParOf" srcId="{57A419E8-1215-4107-9004-B614E499DD09}" destId="{93F4E6AF-AD0A-4385-AFEA-3DBF5B164054}" srcOrd="101" destOrd="0" presId="urn:microsoft.com/office/officeart/2005/8/layout/hProcess7#1"/>
    <dgm:cxn modelId="{0FE758FA-25A1-4923-86CF-7F3D5962A4F3}" type="presParOf" srcId="{57A419E8-1215-4107-9004-B614E499DD09}" destId="{5A8D6B1A-AC92-48A0-AB94-99A8FC043103}" srcOrd="102" destOrd="0" presId="urn:microsoft.com/office/officeart/2005/8/layout/hProcess7#1"/>
    <dgm:cxn modelId="{6A726A04-ABC1-4E00-8274-9994BB4747E8}" type="presParOf" srcId="{5A8D6B1A-AC92-48A0-AB94-99A8FC043103}" destId="{0ECA614B-B6A9-40B7-9869-758216D87153}" srcOrd="0" destOrd="0" presId="urn:microsoft.com/office/officeart/2005/8/layout/hProcess7#1"/>
    <dgm:cxn modelId="{97AEBBC8-8E46-4C60-AC63-C15E5EBF7CCF}" type="presParOf" srcId="{5A8D6B1A-AC92-48A0-AB94-99A8FC043103}" destId="{56760117-AB4F-4684-A4FC-F64144166401}" srcOrd="1" destOrd="0" presId="urn:microsoft.com/office/officeart/2005/8/layout/hProcess7#1"/>
    <dgm:cxn modelId="{18928421-488A-476F-A63E-CFC750DB0E56}" type="presParOf" srcId="{5A8D6B1A-AC92-48A0-AB94-99A8FC043103}" destId="{CEBDD509-2698-4400-9AF0-77ACAF9D63DB}" srcOrd="2" destOrd="0" presId="urn:microsoft.com/office/officeart/2005/8/layout/hProcess7#1"/>
    <dgm:cxn modelId="{4F119F24-E01A-48E9-9957-2F82F6CA3104}" type="presParOf" srcId="{57A419E8-1215-4107-9004-B614E499DD09}" destId="{2D202003-8BDC-480E-9BF7-3823DBAE39FF}" srcOrd="103" destOrd="0" presId="urn:microsoft.com/office/officeart/2005/8/layout/hProcess7#1"/>
    <dgm:cxn modelId="{3229D64F-B2E1-4E89-89A7-500002441054}" type="presParOf" srcId="{57A419E8-1215-4107-9004-B614E499DD09}" destId="{6A18C4D3-52DB-4ACE-9F81-C2BF7DB3BE04}" srcOrd="104" destOrd="0" presId="urn:microsoft.com/office/officeart/2005/8/layout/hProcess7#1"/>
    <dgm:cxn modelId="{9B5A1C39-40B7-45AC-AC96-EFADC860D49B}" type="presParOf" srcId="{6A18C4D3-52DB-4ACE-9F81-C2BF7DB3BE04}" destId="{BF38B79D-1736-464F-ADB9-B198126BDD54}" srcOrd="0" destOrd="0" presId="urn:microsoft.com/office/officeart/2005/8/layout/hProcess7#1"/>
    <dgm:cxn modelId="{36FEA429-658A-405A-84FE-AEDD1D1EDED2}" type="presParOf" srcId="{6A18C4D3-52DB-4ACE-9F81-C2BF7DB3BE04}" destId="{4BC6B0DA-A4A5-43DB-9250-2EDDBD30D694}" srcOrd="1" destOrd="0" presId="urn:microsoft.com/office/officeart/2005/8/layout/hProcess7#1"/>
    <dgm:cxn modelId="{10690FF6-A8A2-44C0-976E-EA9BAD64AA38}" type="presParOf" srcId="{6A18C4D3-52DB-4ACE-9F81-C2BF7DB3BE04}" destId="{1B9050CC-7ACA-4748-97E5-4508B887E513}" srcOrd="2" destOrd="0" presId="urn:microsoft.com/office/officeart/2005/8/layout/hProcess7#1"/>
    <dgm:cxn modelId="{16BBA797-2465-406D-AFE9-0C78654331AA}" type="presParOf" srcId="{57A419E8-1215-4107-9004-B614E499DD09}" destId="{9AFA7B8B-53D7-4A30-B690-4F75998B2905}" srcOrd="105" destOrd="0" presId="urn:microsoft.com/office/officeart/2005/8/layout/hProcess7#1"/>
    <dgm:cxn modelId="{99605045-10F6-4656-84D5-4DE0D1569FF0}" type="presParOf" srcId="{57A419E8-1215-4107-9004-B614E499DD09}" destId="{5D145A5F-9F08-4687-96BF-A666879666FA}" srcOrd="106" destOrd="0" presId="urn:microsoft.com/office/officeart/2005/8/layout/hProcess7#1"/>
    <dgm:cxn modelId="{4F185585-4F2B-4D93-AE77-49A4B7D1348B}" type="presParOf" srcId="{5D145A5F-9F08-4687-96BF-A666879666FA}" destId="{4384968D-0681-4A39-B2E5-273351295603}" srcOrd="0" destOrd="0" presId="urn:microsoft.com/office/officeart/2005/8/layout/hProcess7#1"/>
    <dgm:cxn modelId="{7FB41290-96EE-4551-80B7-56B2036B5FD8}" type="presParOf" srcId="{5D145A5F-9F08-4687-96BF-A666879666FA}" destId="{40B206F6-18AF-4D68-8333-33201C813513}" srcOrd="1" destOrd="0" presId="urn:microsoft.com/office/officeart/2005/8/layout/hProcess7#1"/>
    <dgm:cxn modelId="{2837BF45-4463-44C2-99E7-6A154FD3EFE7}" type="presParOf" srcId="{5D145A5F-9F08-4687-96BF-A666879666FA}" destId="{70D2964C-6B1C-45AC-91A4-482CE112C45E}" srcOrd="2" destOrd="0" presId="urn:microsoft.com/office/officeart/2005/8/layout/hProcess7#1"/>
    <dgm:cxn modelId="{168898B1-0E5D-4332-8723-E493536F528D}" type="presParOf" srcId="{57A419E8-1215-4107-9004-B614E499DD09}" destId="{80D1F341-3EDB-4B11-A7CD-EF01483C5506}" srcOrd="107" destOrd="0" presId="urn:microsoft.com/office/officeart/2005/8/layout/hProcess7#1"/>
    <dgm:cxn modelId="{8AA4A016-F93C-4478-AEAE-B0A57A976EAF}" type="presParOf" srcId="{57A419E8-1215-4107-9004-B614E499DD09}" destId="{16A5F017-20E3-4E78-9696-AF128B3569D3}" srcOrd="108" destOrd="0" presId="urn:microsoft.com/office/officeart/2005/8/layout/hProcess7#1"/>
    <dgm:cxn modelId="{2DE0F4C9-331D-4D21-9424-793E25267AA5}" type="presParOf" srcId="{16A5F017-20E3-4E78-9696-AF128B3569D3}" destId="{39164FC9-002F-4A65-9103-F5607674C98A}" srcOrd="0" destOrd="0" presId="urn:microsoft.com/office/officeart/2005/8/layout/hProcess7#1"/>
    <dgm:cxn modelId="{AC472862-7C44-4CE2-BB14-F45014940338}" type="presParOf" srcId="{16A5F017-20E3-4E78-9696-AF128B3569D3}" destId="{E7492838-E204-4032-8E15-338CCC84681D}" srcOrd="1" destOrd="0" presId="urn:microsoft.com/office/officeart/2005/8/layout/hProcess7#1"/>
    <dgm:cxn modelId="{2C2D251D-3924-450E-A4DD-369530F2A550}" type="presParOf" srcId="{16A5F017-20E3-4E78-9696-AF128B3569D3}" destId="{5BCC34C7-568C-4CFB-A134-72D29CBA9FF2}" srcOrd="2" destOrd="0" presId="urn:microsoft.com/office/officeart/2005/8/layout/hProcess7#1"/>
    <dgm:cxn modelId="{24BA2098-5E13-4843-981F-96143664F656}" type="presParOf" srcId="{57A419E8-1215-4107-9004-B614E499DD09}" destId="{3173C3E4-BC48-4895-A0D7-A057428C0D8E}" srcOrd="109" destOrd="0" presId="urn:microsoft.com/office/officeart/2005/8/layout/hProcess7#1"/>
    <dgm:cxn modelId="{4D537E97-155D-480E-9238-126B0429CB10}" type="presParOf" srcId="{57A419E8-1215-4107-9004-B614E499DD09}" destId="{82FB1016-650F-4092-B01C-FDF46B9B929B}" srcOrd="110" destOrd="0" presId="urn:microsoft.com/office/officeart/2005/8/layout/hProcess7#1"/>
    <dgm:cxn modelId="{29817FB0-FC6F-462B-8965-28FC47DD2CFF}" type="presParOf" srcId="{82FB1016-650F-4092-B01C-FDF46B9B929B}" destId="{F8719E17-F054-4F1F-B2AF-55554350C435}" srcOrd="0" destOrd="0" presId="urn:microsoft.com/office/officeart/2005/8/layout/hProcess7#1"/>
    <dgm:cxn modelId="{9BF600A8-50C2-4714-B5F3-B945E66C476C}" type="presParOf" srcId="{82FB1016-650F-4092-B01C-FDF46B9B929B}" destId="{EC54A2AC-02E7-474F-BE39-03F3BA0DFA14}" srcOrd="1" destOrd="0" presId="urn:microsoft.com/office/officeart/2005/8/layout/hProcess7#1"/>
    <dgm:cxn modelId="{30670BF8-DB12-45ED-BB75-866F135C966A}" type="presParOf" srcId="{82FB1016-650F-4092-B01C-FDF46B9B929B}" destId="{D109F893-D182-42F2-98A1-800CF076DAB4}" srcOrd="2" destOrd="0" presId="urn:microsoft.com/office/officeart/2005/8/layout/hProcess7#1"/>
    <dgm:cxn modelId="{06D2628E-D485-40CC-B2F6-D8D405A11E98}" type="presParOf" srcId="{57A419E8-1215-4107-9004-B614E499DD09}" destId="{4A50BD4F-2542-42F4-BB42-FC55C624B0BB}" srcOrd="111" destOrd="0" presId="urn:microsoft.com/office/officeart/2005/8/layout/hProcess7#1"/>
    <dgm:cxn modelId="{9DA5BE0E-BDEC-4D9F-A464-CC6DFBDDC8A9}" type="presParOf" srcId="{57A419E8-1215-4107-9004-B614E499DD09}" destId="{A5E81D79-DF51-4A49-894A-DFED0843E3FA}" srcOrd="112" destOrd="0" presId="urn:microsoft.com/office/officeart/2005/8/layout/hProcess7#1"/>
    <dgm:cxn modelId="{057F75A2-71AB-4F27-A3D8-15B9DDBDFB52}" type="presParOf" srcId="{A5E81D79-DF51-4A49-894A-DFED0843E3FA}" destId="{118058DC-6699-4518-912D-3C00C1E38B38}" srcOrd="0" destOrd="0" presId="urn:microsoft.com/office/officeart/2005/8/layout/hProcess7#1"/>
    <dgm:cxn modelId="{145C29FF-5FD8-4CF6-AE85-349937BF58B7}" type="presParOf" srcId="{A5E81D79-DF51-4A49-894A-DFED0843E3FA}" destId="{9668B00E-C4B6-40D3-BB98-9302665DD777}" srcOrd="1" destOrd="0" presId="urn:microsoft.com/office/officeart/2005/8/layout/hProcess7#1"/>
    <dgm:cxn modelId="{4E395525-8FE5-43FB-A48C-CF72714C383D}" type="presParOf" srcId="{A5E81D79-DF51-4A49-894A-DFED0843E3FA}" destId="{919F3320-F5B5-42F2-B71D-3DB3895BE2DA}" srcOrd="2" destOrd="0" presId="urn:microsoft.com/office/officeart/2005/8/layout/hProcess7#1"/>
    <dgm:cxn modelId="{DF0E482A-88C5-47C0-8714-040D0D43A1FF}" type="presParOf" srcId="{57A419E8-1215-4107-9004-B614E499DD09}" destId="{4E685D1C-62E4-49A5-BC5B-6C64621BF106}" srcOrd="113" destOrd="0" presId="urn:microsoft.com/office/officeart/2005/8/layout/hProcess7#1"/>
    <dgm:cxn modelId="{2C2031D9-1A82-4A3D-B309-5A0E8416E40E}" type="presParOf" srcId="{57A419E8-1215-4107-9004-B614E499DD09}" destId="{A5A04171-802D-44F9-B54A-2F85A1AD5FE2}" srcOrd="114" destOrd="0" presId="urn:microsoft.com/office/officeart/2005/8/layout/hProcess7#1"/>
    <dgm:cxn modelId="{380411F5-A571-408D-9EE9-28FBACA0BE99}" type="presParOf" srcId="{A5A04171-802D-44F9-B54A-2F85A1AD5FE2}" destId="{7F5248C3-99D9-4838-96A2-EC152D99C33E}" srcOrd="0" destOrd="0" presId="urn:microsoft.com/office/officeart/2005/8/layout/hProcess7#1"/>
    <dgm:cxn modelId="{A40DB99C-04EF-41E4-AE3C-8D8E3E05E262}" type="presParOf" srcId="{A5A04171-802D-44F9-B54A-2F85A1AD5FE2}" destId="{F5D7897E-56C4-49C3-8BA2-FAFB0667032E}" srcOrd="1" destOrd="0" presId="urn:microsoft.com/office/officeart/2005/8/layout/hProcess7#1"/>
    <dgm:cxn modelId="{AA73803B-B41C-4438-9E5C-44C30955ADAD}" type="presParOf" srcId="{A5A04171-802D-44F9-B54A-2F85A1AD5FE2}" destId="{4A456427-8A37-4869-BDF2-E87307E31564}" srcOrd="2" destOrd="0" presId="urn:microsoft.com/office/officeart/2005/8/layout/hProcess7#1"/>
    <dgm:cxn modelId="{665DD822-8CD8-4086-8FB4-CAF4D0E34406}" type="presParOf" srcId="{57A419E8-1215-4107-9004-B614E499DD09}" destId="{07304C0F-BA48-4820-AC44-ACEDB24B97E8}" srcOrd="115" destOrd="0" presId="urn:microsoft.com/office/officeart/2005/8/layout/hProcess7#1"/>
    <dgm:cxn modelId="{FD9B5BC6-F230-4EE0-97F4-CF744FFD3B0D}" type="presParOf" srcId="{57A419E8-1215-4107-9004-B614E499DD09}" destId="{962C4874-E4F0-4D03-933F-475E849DBBC1}" srcOrd="116" destOrd="0" presId="urn:microsoft.com/office/officeart/2005/8/layout/hProcess7#1"/>
    <dgm:cxn modelId="{207908D9-F77D-47C9-95AD-09ABA6A1A00F}" type="presParOf" srcId="{962C4874-E4F0-4D03-933F-475E849DBBC1}" destId="{BC9385E9-61D2-4398-8ADE-23F391EE9C5E}" srcOrd="0" destOrd="0" presId="urn:microsoft.com/office/officeart/2005/8/layout/hProcess7#1"/>
    <dgm:cxn modelId="{80B65A5A-49E5-4486-AEA1-3BE1364CACA5}" type="presParOf" srcId="{962C4874-E4F0-4D03-933F-475E849DBBC1}" destId="{CC388FDA-0BB0-4AFF-A0E9-4FF31D94B8DA}" srcOrd="1" destOrd="0" presId="urn:microsoft.com/office/officeart/2005/8/layout/hProcess7#1"/>
    <dgm:cxn modelId="{34425E9E-5350-429D-AA05-62C953C20E8A}" type="presParOf" srcId="{962C4874-E4F0-4D03-933F-475E849DBBC1}" destId="{C345D12F-DEB3-4B35-9836-B6B653648BD5}" srcOrd="2" destOrd="0" presId="urn:microsoft.com/office/officeart/2005/8/layout/hProcess7#1"/>
    <dgm:cxn modelId="{6B800CA2-261E-4764-AB03-EA71BF205AC6}" type="presParOf" srcId="{57A419E8-1215-4107-9004-B614E499DD09}" destId="{02ED4730-6721-4890-A0EA-631C2AD1FCB5}" srcOrd="117" destOrd="0" presId="urn:microsoft.com/office/officeart/2005/8/layout/hProcess7#1"/>
    <dgm:cxn modelId="{52A7832F-2D69-460B-8DD7-16FFC773251E}" type="presParOf" srcId="{57A419E8-1215-4107-9004-B614E499DD09}" destId="{7AFA454E-2D33-4FD4-994E-69C83FB02F8C}" srcOrd="118" destOrd="0" presId="urn:microsoft.com/office/officeart/2005/8/layout/hProcess7#1"/>
    <dgm:cxn modelId="{E9E9747F-F5CF-480B-B53F-EDEB39D52B94}" type="presParOf" srcId="{7AFA454E-2D33-4FD4-994E-69C83FB02F8C}" destId="{81CB6190-0B27-4C8E-AC14-572D2267B7A3}" srcOrd="0" destOrd="0" presId="urn:microsoft.com/office/officeart/2005/8/layout/hProcess7#1"/>
    <dgm:cxn modelId="{F2431D05-F8CE-4442-B2EE-F93CAC9A2A80}" type="presParOf" srcId="{7AFA454E-2D33-4FD4-994E-69C83FB02F8C}" destId="{A675BB68-FEA4-420E-A65F-349AD5B4E4C4}" srcOrd="1" destOrd="0" presId="urn:microsoft.com/office/officeart/2005/8/layout/hProcess7#1"/>
    <dgm:cxn modelId="{8088F129-0DA8-4C24-9D92-E7D798313F00}" type="presParOf" srcId="{7AFA454E-2D33-4FD4-994E-69C83FB02F8C}" destId="{3F52ADA6-8C4E-4D91-B031-4E0A966B3775}" srcOrd="2" destOrd="0" presId="urn:microsoft.com/office/officeart/2005/8/layout/hProcess7#1"/>
    <dgm:cxn modelId="{0ED98333-DAD2-4B23-9914-66F0D2FC627F}" type="presParOf" srcId="{57A419E8-1215-4107-9004-B614E499DD09}" destId="{782B0769-EFD8-402C-8C6A-EA60A29BFBDA}" srcOrd="119" destOrd="0" presId="urn:microsoft.com/office/officeart/2005/8/layout/hProcess7#1"/>
    <dgm:cxn modelId="{E73E5249-8A5B-4C33-A547-17D6987F8693}" type="presParOf" srcId="{57A419E8-1215-4107-9004-B614E499DD09}" destId="{0D75C100-AFDF-4EFB-8C32-243DB48396DD}" srcOrd="120" destOrd="0" presId="urn:microsoft.com/office/officeart/2005/8/layout/hProcess7#1"/>
    <dgm:cxn modelId="{8905508D-4E2B-4CF4-87F0-EE6779293468}" type="presParOf" srcId="{0D75C100-AFDF-4EFB-8C32-243DB48396DD}" destId="{4851D9F5-D8F0-4419-B077-D05A6B738FCE}" srcOrd="0" destOrd="0" presId="urn:microsoft.com/office/officeart/2005/8/layout/hProcess7#1"/>
    <dgm:cxn modelId="{FC15608A-C7EA-48F2-A2BB-A4DC22B60828}" type="presParOf" srcId="{0D75C100-AFDF-4EFB-8C32-243DB48396DD}" destId="{95CDF15C-5671-4534-A025-C465048AE4F2}" srcOrd="1" destOrd="0" presId="urn:microsoft.com/office/officeart/2005/8/layout/hProcess7#1"/>
    <dgm:cxn modelId="{D4F06757-0524-4D52-96E4-203DF4B2F555}" type="presParOf" srcId="{0D75C100-AFDF-4EFB-8C32-243DB48396DD}" destId="{A4FA6894-63A0-4091-AABF-E352EEA9DC89}" srcOrd="2" destOrd="0" presId="urn:microsoft.com/office/officeart/2005/8/layout/hProcess7#1"/>
    <dgm:cxn modelId="{D61B70E9-C99B-4E47-B632-EE03D51025EF}" type="presParOf" srcId="{57A419E8-1215-4107-9004-B614E499DD09}" destId="{97CEF9B5-3742-46CB-9784-DA062613055C}" srcOrd="121" destOrd="0" presId="urn:microsoft.com/office/officeart/2005/8/layout/hProcess7#1"/>
    <dgm:cxn modelId="{64E62563-179F-4872-9417-69D06ED66EB7}" type="presParOf" srcId="{57A419E8-1215-4107-9004-B614E499DD09}" destId="{5E62C271-785A-4673-A49D-995466BFF36D}" srcOrd="122" destOrd="0" presId="urn:microsoft.com/office/officeart/2005/8/layout/hProcess7#1"/>
    <dgm:cxn modelId="{FCCD98F3-E19A-4C7C-9C65-BAF08DF55918}" type="presParOf" srcId="{5E62C271-785A-4673-A49D-995466BFF36D}" destId="{45F017DC-14B9-42CB-B479-121843DE2764}" srcOrd="0" destOrd="0" presId="urn:microsoft.com/office/officeart/2005/8/layout/hProcess7#1"/>
    <dgm:cxn modelId="{20D3E856-6FA9-4198-BF28-EA983034A461}" type="presParOf" srcId="{5E62C271-785A-4673-A49D-995466BFF36D}" destId="{E0608415-4847-4341-A7DC-2E7750048F08}" srcOrd="1" destOrd="0" presId="urn:microsoft.com/office/officeart/2005/8/layout/hProcess7#1"/>
    <dgm:cxn modelId="{F6A3AD23-B6BC-46BE-94E8-47C1E490EAC4}" type="presParOf" srcId="{5E62C271-785A-4673-A49D-995466BFF36D}" destId="{3F468028-5380-4EAF-A88D-9D7B34E2E101}" srcOrd="2" destOrd="0" presId="urn:microsoft.com/office/officeart/2005/8/layout/hProcess7#1"/>
    <dgm:cxn modelId="{45BB0A8A-78BC-4921-9B2E-19019C091501}" type="presParOf" srcId="{57A419E8-1215-4107-9004-B614E499DD09}" destId="{3214182B-3F14-4E6A-991E-484F4F1EFAD6}" srcOrd="123" destOrd="0" presId="urn:microsoft.com/office/officeart/2005/8/layout/hProcess7#1"/>
    <dgm:cxn modelId="{23DDB7F6-83FB-40FE-B936-604598114DC2}" type="presParOf" srcId="{57A419E8-1215-4107-9004-B614E499DD09}" destId="{87CC6FE0-6AD0-4DF0-A6FB-F0F4B51218D5}" srcOrd="124" destOrd="0" presId="urn:microsoft.com/office/officeart/2005/8/layout/hProcess7#1"/>
    <dgm:cxn modelId="{B1FBAC31-4FEF-4258-8983-664D75B12F73}" type="presParOf" srcId="{87CC6FE0-6AD0-4DF0-A6FB-F0F4B51218D5}" destId="{DE2C799B-C580-4217-B3A1-23D4BC744FFB}" srcOrd="0" destOrd="0" presId="urn:microsoft.com/office/officeart/2005/8/layout/hProcess7#1"/>
    <dgm:cxn modelId="{26D56F42-3E0D-4678-B6FB-8BA5F52A17EC}" type="presParOf" srcId="{87CC6FE0-6AD0-4DF0-A6FB-F0F4B51218D5}" destId="{7E35502E-9927-4222-87EC-033E32710667}" srcOrd="1" destOrd="0" presId="urn:microsoft.com/office/officeart/2005/8/layout/hProcess7#1"/>
    <dgm:cxn modelId="{0933D929-C68B-4DD3-BE95-65BAA0B9D9C2}" type="presParOf" srcId="{87CC6FE0-6AD0-4DF0-A6FB-F0F4B51218D5}" destId="{8CE11BC7-DD5E-4DC5-9ABC-FD12F171C2B7}" srcOrd="2" destOrd="0" presId="urn:microsoft.com/office/officeart/2005/8/layout/hProcess7#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7312B8F-4188-41AA-B79D-D83CBBAAC12B}" type="doc">
      <dgm:prSet loTypeId="urn:microsoft.com/office/officeart/2005/8/layout/hProcess7#1" loCatId="process" qsTypeId="urn:microsoft.com/office/officeart/2005/8/quickstyle/simple4" qsCatId="simple" csTypeId="urn:microsoft.com/office/officeart/2005/8/colors/accent2_4" csCatId="accent2" phldr="1"/>
      <dgm:spPr/>
      <dgm:t>
        <a:bodyPr/>
        <a:lstStyle/>
        <a:p>
          <a:endParaRPr lang="en-US"/>
        </a:p>
      </dgm:t>
    </dgm:pt>
    <dgm:pt modelId="{7F154DDC-FB3A-4B96-AF47-7E3F4A4AF207}">
      <dgm:prSet phldrT="[Text]"/>
      <dgm:spPr/>
      <dgm:t>
        <a:bodyPr/>
        <a:lstStyle/>
        <a:p>
          <a:r>
            <a:rPr lang="en-US" dirty="0" smtClean="0"/>
            <a:t> 31</a:t>
          </a:r>
          <a:endParaRPr lang="en-US" dirty="0"/>
        </a:p>
      </dgm:t>
    </dgm:pt>
    <dgm:pt modelId="{AFF49E11-074B-4705-871F-3A68B6003B36}" type="parTrans" cxnId="{8DC38DF7-EE72-4ED1-B5FB-0DE48982A12D}">
      <dgm:prSet/>
      <dgm:spPr/>
      <dgm:t>
        <a:bodyPr/>
        <a:lstStyle/>
        <a:p>
          <a:endParaRPr lang="en-US"/>
        </a:p>
      </dgm:t>
    </dgm:pt>
    <dgm:pt modelId="{65A54691-ED8A-4EBD-ABFC-AD01895F369C}" type="sibTrans" cxnId="{8DC38DF7-EE72-4ED1-B5FB-0DE48982A12D}">
      <dgm:prSet/>
      <dgm:spPr/>
      <dgm:t>
        <a:bodyPr/>
        <a:lstStyle/>
        <a:p>
          <a:endParaRPr lang="en-US"/>
        </a:p>
      </dgm:t>
    </dgm:pt>
    <dgm:pt modelId="{5804B17A-EC7A-44BC-9A19-F3A5746B360A}">
      <dgm:prSet phldrT="[Text]"/>
      <dgm:spPr/>
      <dgm:t>
        <a:bodyPr/>
        <a:lstStyle/>
        <a:p>
          <a:pPr algn="ctr"/>
          <a:r>
            <a:rPr lang="en-US" dirty="0" smtClean="0"/>
            <a:t>N</a:t>
          </a:r>
          <a:endParaRPr lang="en-US" dirty="0"/>
        </a:p>
      </dgm:t>
    </dgm:pt>
    <dgm:pt modelId="{0B852689-C070-4599-8B08-F0A8244DDAA4}" type="parTrans" cxnId="{4A4D4B12-3BE9-449B-83AE-CB45F65861D5}">
      <dgm:prSet/>
      <dgm:spPr/>
      <dgm:t>
        <a:bodyPr/>
        <a:lstStyle/>
        <a:p>
          <a:endParaRPr lang="en-US"/>
        </a:p>
      </dgm:t>
    </dgm:pt>
    <dgm:pt modelId="{07D3D05A-5883-4ACD-B9C2-CE1193024A96}" type="sibTrans" cxnId="{4A4D4B12-3BE9-449B-83AE-CB45F65861D5}">
      <dgm:prSet/>
      <dgm:spPr/>
      <dgm:t>
        <a:bodyPr/>
        <a:lstStyle/>
        <a:p>
          <a:endParaRPr lang="en-US"/>
        </a:p>
      </dgm:t>
    </dgm:pt>
    <dgm:pt modelId="{63B8A06C-4E8C-4300-8FD8-D150624A6929}">
      <dgm:prSet phldrT="[Text]"/>
      <dgm:spPr/>
      <dgm:t>
        <a:bodyPr/>
        <a:lstStyle/>
        <a:p>
          <a:r>
            <a:rPr lang="en-US" dirty="0" smtClean="0"/>
            <a:t> 30</a:t>
          </a:r>
          <a:endParaRPr lang="en-US" dirty="0"/>
        </a:p>
      </dgm:t>
    </dgm:pt>
    <dgm:pt modelId="{7454F3B0-4DB3-47D2-8F08-3A0AF49FE0E6}" type="parTrans" cxnId="{A477FE4C-875C-442D-9D85-FB567A034292}">
      <dgm:prSet/>
      <dgm:spPr/>
      <dgm:t>
        <a:bodyPr/>
        <a:lstStyle/>
        <a:p>
          <a:endParaRPr lang="en-US"/>
        </a:p>
      </dgm:t>
    </dgm:pt>
    <dgm:pt modelId="{A235CCCB-A187-49E6-9C9B-3E2866FB619D}" type="sibTrans" cxnId="{A477FE4C-875C-442D-9D85-FB567A034292}">
      <dgm:prSet/>
      <dgm:spPr/>
      <dgm:t>
        <a:bodyPr/>
        <a:lstStyle/>
        <a:p>
          <a:endParaRPr lang="en-US"/>
        </a:p>
      </dgm:t>
    </dgm:pt>
    <dgm:pt modelId="{07DC1612-5E74-42B3-A7EF-5B3EF4B93BC7}">
      <dgm:prSet phldrT="[Text]"/>
      <dgm:spPr/>
      <dgm:t>
        <a:bodyPr/>
        <a:lstStyle/>
        <a:p>
          <a:pPr algn="ctr"/>
          <a:r>
            <a:rPr lang="en-US" dirty="0" smtClean="0"/>
            <a:t>Z</a:t>
          </a:r>
          <a:endParaRPr lang="en-US" dirty="0"/>
        </a:p>
      </dgm:t>
    </dgm:pt>
    <dgm:pt modelId="{090FA38F-9B33-4B65-9F96-AE320709EE4D}" type="parTrans" cxnId="{8583A90E-8EA2-4765-B0D9-820A7C169A63}">
      <dgm:prSet/>
      <dgm:spPr/>
      <dgm:t>
        <a:bodyPr/>
        <a:lstStyle/>
        <a:p>
          <a:endParaRPr lang="en-US"/>
        </a:p>
      </dgm:t>
    </dgm:pt>
    <dgm:pt modelId="{F846C880-EAEE-4D47-BE4D-9358C0ADB584}" type="sibTrans" cxnId="{8583A90E-8EA2-4765-B0D9-820A7C169A63}">
      <dgm:prSet/>
      <dgm:spPr/>
      <dgm:t>
        <a:bodyPr/>
        <a:lstStyle/>
        <a:p>
          <a:endParaRPr lang="en-US"/>
        </a:p>
      </dgm:t>
    </dgm:pt>
    <dgm:pt modelId="{42C76456-488C-4918-A86B-66807A2AD264}">
      <dgm:prSet phldrT="[Text]"/>
      <dgm:spPr/>
      <dgm:t>
        <a:bodyPr/>
        <a:lstStyle/>
        <a:p>
          <a:r>
            <a:rPr lang="en-US" dirty="0" smtClean="0"/>
            <a:t> 29</a:t>
          </a:r>
          <a:endParaRPr lang="en-US" dirty="0"/>
        </a:p>
      </dgm:t>
    </dgm:pt>
    <dgm:pt modelId="{FD1B541A-507A-4D4A-874B-CCC0633E5B44}" type="parTrans" cxnId="{5C8194F7-EE55-4E69-BDE7-C4517A7306D7}">
      <dgm:prSet/>
      <dgm:spPr/>
      <dgm:t>
        <a:bodyPr/>
        <a:lstStyle/>
        <a:p>
          <a:endParaRPr lang="en-US"/>
        </a:p>
      </dgm:t>
    </dgm:pt>
    <dgm:pt modelId="{B92D69B5-59A3-4CF2-9987-1C930CED1003}" type="sibTrans" cxnId="{5C8194F7-EE55-4E69-BDE7-C4517A7306D7}">
      <dgm:prSet/>
      <dgm:spPr/>
      <dgm:t>
        <a:bodyPr/>
        <a:lstStyle/>
        <a:p>
          <a:endParaRPr lang="en-US"/>
        </a:p>
      </dgm:t>
    </dgm:pt>
    <dgm:pt modelId="{7759C6E8-680E-4F91-840D-FC8C7BCA75CE}">
      <dgm:prSet phldrT="[Text]"/>
      <dgm:spPr/>
      <dgm:t>
        <a:bodyPr/>
        <a:lstStyle/>
        <a:p>
          <a:pPr algn="ctr"/>
          <a:r>
            <a:rPr lang="en-US" dirty="0" smtClean="0"/>
            <a:t>C</a:t>
          </a:r>
          <a:endParaRPr lang="en-US" dirty="0"/>
        </a:p>
      </dgm:t>
    </dgm:pt>
    <dgm:pt modelId="{36B7B7A0-8FCF-4705-AE48-04D45CF0584A}" type="parTrans" cxnId="{AFDD334B-E7AC-4D82-BFD5-B7E352A366D3}">
      <dgm:prSet/>
      <dgm:spPr/>
      <dgm:t>
        <a:bodyPr/>
        <a:lstStyle/>
        <a:p>
          <a:endParaRPr lang="en-US"/>
        </a:p>
      </dgm:t>
    </dgm:pt>
    <dgm:pt modelId="{FE1A716A-C469-4E98-9F5E-127A7E476CB8}" type="sibTrans" cxnId="{AFDD334B-E7AC-4D82-BFD5-B7E352A366D3}">
      <dgm:prSet/>
      <dgm:spPr/>
      <dgm:t>
        <a:bodyPr/>
        <a:lstStyle/>
        <a:p>
          <a:endParaRPr lang="en-US"/>
        </a:p>
      </dgm:t>
    </dgm:pt>
    <dgm:pt modelId="{2EAC59DF-D7F1-4B76-B714-0B8A78363053}">
      <dgm:prSet phldrT="[Text]"/>
      <dgm:spPr/>
      <dgm:t>
        <a:bodyPr/>
        <a:lstStyle/>
        <a:p>
          <a:r>
            <a:rPr lang="en-US" dirty="0" smtClean="0"/>
            <a:t>27</a:t>
          </a:r>
          <a:endParaRPr lang="en-US" dirty="0"/>
        </a:p>
      </dgm:t>
    </dgm:pt>
    <dgm:pt modelId="{F0FAB891-3D51-4966-B0A7-41F6745936CC}" type="parTrans" cxnId="{8B0667E6-DB8F-4505-98D3-DAC536CDBBF2}">
      <dgm:prSet/>
      <dgm:spPr/>
      <dgm:t>
        <a:bodyPr/>
        <a:lstStyle/>
        <a:p>
          <a:endParaRPr lang="en-US"/>
        </a:p>
      </dgm:t>
    </dgm:pt>
    <dgm:pt modelId="{5CDAE3FD-2656-4FB8-8D10-EEA227D6E12D}" type="sibTrans" cxnId="{8B0667E6-DB8F-4505-98D3-DAC536CDBBF2}">
      <dgm:prSet/>
      <dgm:spPr/>
      <dgm:t>
        <a:bodyPr/>
        <a:lstStyle/>
        <a:p>
          <a:endParaRPr lang="en-US"/>
        </a:p>
      </dgm:t>
    </dgm:pt>
    <dgm:pt modelId="{A0304CF0-AE2D-42BC-AF0C-F037A10949A6}">
      <dgm:prSet phldrT="[Text]"/>
      <dgm:spPr/>
      <dgm:t>
        <a:bodyPr/>
        <a:lstStyle/>
        <a:p>
          <a:r>
            <a:rPr lang="en-US" dirty="0" smtClean="0"/>
            <a:t>28</a:t>
          </a:r>
          <a:endParaRPr lang="en-US" dirty="0"/>
        </a:p>
      </dgm:t>
    </dgm:pt>
    <dgm:pt modelId="{A9AE637D-E52F-446E-B2EB-267798A23CF9}" type="parTrans" cxnId="{41EC44BA-FD8C-44B5-8514-9191EAA7F7A9}">
      <dgm:prSet/>
      <dgm:spPr/>
      <dgm:t>
        <a:bodyPr/>
        <a:lstStyle/>
        <a:p>
          <a:endParaRPr lang="en-US"/>
        </a:p>
      </dgm:t>
    </dgm:pt>
    <dgm:pt modelId="{929CF259-2062-4584-9973-03EF0A1F8C6B}" type="sibTrans" cxnId="{41EC44BA-FD8C-44B5-8514-9191EAA7F7A9}">
      <dgm:prSet/>
      <dgm:spPr/>
      <dgm:t>
        <a:bodyPr/>
        <a:lstStyle/>
        <a:p>
          <a:endParaRPr lang="en-US"/>
        </a:p>
      </dgm:t>
    </dgm:pt>
    <dgm:pt modelId="{99DEFFE8-D5EC-4866-B222-9FA9EBF72CC6}">
      <dgm:prSet phldrT="[Text]"/>
      <dgm:spPr/>
      <dgm:t>
        <a:bodyPr/>
        <a:lstStyle/>
        <a:p>
          <a:r>
            <a:rPr lang="en-US" dirty="0" smtClean="0"/>
            <a:t>1</a:t>
          </a:r>
          <a:endParaRPr lang="en-US" dirty="0"/>
        </a:p>
      </dgm:t>
    </dgm:pt>
    <dgm:pt modelId="{E31F8B78-354F-498B-B8D4-AC6C869D4E69}" type="parTrans" cxnId="{D7927278-97A3-42DE-A19F-ACF7B15F561B}">
      <dgm:prSet/>
      <dgm:spPr/>
      <dgm:t>
        <a:bodyPr/>
        <a:lstStyle/>
        <a:p>
          <a:endParaRPr lang="en-US"/>
        </a:p>
      </dgm:t>
    </dgm:pt>
    <dgm:pt modelId="{06E303CC-8B50-44E8-A169-46A40E35D5E4}" type="sibTrans" cxnId="{D7927278-97A3-42DE-A19F-ACF7B15F561B}">
      <dgm:prSet/>
      <dgm:spPr/>
      <dgm:t>
        <a:bodyPr/>
        <a:lstStyle/>
        <a:p>
          <a:endParaRPr lang="en-US"/>
        </a:p>
      </dgm:t>
    </dgm:pt>
    <dgm:pt modelId="{365571DC-E8F5-4FF1-903C-C10278C501ED}">
      <dgm:prSet phldrT="[Text]"/>
      <dgm:spPr/>
      <dgm:t>
        <a:bodyPr/>
        <a:lstStyle/>
        <a:p>
          <a:r>
            <a:rPr lang="en-US" dirty="0" smtClean="0"/>
            <a:t>26</a:t>
          </a:r>
          <a:endParaRPr lang="en-US" dirty="0"/>
        </a:p>
      </dgm:t>
    </dgm:pt>
    <dgm:pt modelId="{8A5E1A7A-1F3C-4387-98C0-5845E94A34A5}" type="parTrans" cxnId="{FB15E894-AF11-467B-B15C-0CE32179EAA3}">
      <dgm:prSet/>
      <dgm:spPr/>
      <dgm:t>
        <a:bodyPr/>
        <a:lstStyle/>
        <a:p>
          <a:endParaRPr lang="en-US"/>
        </a:p>
      </dgm:t>
    </dgm:pt>
    <dgm:pt modelId="{F2FFC930-DEEF-4E31-9944-37BE3427197B}" type="sibTrans" cxnId="{FB15E894-AF11-467B-B15C-0CE32179EAA3}">
      <dgm:prSet/>
      <dgm:spPr/>
      <dgm:t>
        <a:bodyPr/>
        <a:lstStyle/>
        <a:p>
          <a:endParaRPr lang="en-US"/>
        </a:p>
      </dgm:t>
    </dgm:pt>
    <dgm:pt modelId="{9DB92C20-F6B2-42CF-8AB3-70D0340703E7}">
      <dgm:prSet phldrT="[Text]"/>
      <dgm:spPr/>
      <dgm:t>
        <a:bodyPr/>
        <a:lstStyle/>
        <a:p>
          <a:r>
            <a:rPr lang="en-US" dirty="0" smtClean="0"/>
            <a:t>25</a:t>
          </a:r>
          <a:endParaRPr lang="en-US" dirty="0"/>
        </a:p>
      </dgm:t>
    </dgm:pt>
    <dgm:pt modelId="{267CC092-4DEE-49A3-973E-6863EE372080}" type="parTrans" cxnId="{8A436ECB-66FE-4237-BEED-39B26083F4AF}">
      <dgm:prSet/>
      <dgm:spPr/>
      <dgm:t>
        <a:bodyPr/>
        <a:lstStyle/>
        <a:p>
          <a:endParaRPr lang="en-US"/>
        </a:p>
      </dgm:t>
    </dgm:pt>
    <dgm:pt modelId="{0A44799C-51CC-434C-806B-D1096674EE5A}" type="sibTrans" cxnId="{8A436ECB-66FE-4237-BEED-39B26083F4AF}">
      <dgm:prSet/>
      <dgm:spPr/>
      <dgm:t>
        <a:bodyPr/>
        <a:lstStyle/>
        <a:p>
          <a:endParaRPr lang="en-US"/>
        </a:p>
      </dgm:t>
    </dgm:pt>
    <dgm:pt modelId="{8BD24667-0C95-4D8E-BD6D-22CAE2668642}">
      <dgm:prSet phldrT="[Text]"/>
      <dgm:spPr/>
      <dgm:t>
        <a:bodyPr/>
        <a:lstStyle/>
        <a:p>
          <a:r>
            <a:rPr lang="en-US" dirty="0" smtClean="0"/>
            <a:t>24</a:t>
          </a:r>
          <a:endParaRPr lang="en-US" dirty="0"/>
        </a:p>
      </dgm:t>
    </dgm:pt>
    <dgm:pt modelId="{5E45E4FA-FEA7-4167-AA5B-E67361A967FB}" type="parTrans" cxnId="{CEB8E80D-E3CA-4C18-A2F6-5054C137FFF6}">
      <dgm:prSet/>
      <dgm:spPr/>
      <dgm:t>
        <a:bodyPr/>
        <a:lstStyle/>
        <a:p>
          <a:endParaRPr lang="en-US"/>
        </a:p>
      </dgm:t>
    </dgm:pt>
    <dgm:pt modelId="{0631DF2F-955B-4C29-8DC7-0A0A83F3D6F5}" type="sibTrans" cxnId="{CEB8E80D-E3CA-4C18-A2F6-5054C137FFF6}">
      <dgm:prSet/>
      <dgm:spPr/>
      <dgm:t>
        <a:bodyPr/>
        <a:lstStyle/>
        <a:p>
          <a:endParaRPr lang="en-US"/>
        </a:p>
      </dgm:t>
    </dgm:pt>
    <dgm:pt modelId="{EA2F7F4B-754A-4F5C-9622-3F04BBF7157A}">
      <dgm:prSet phldrT="[Text]"/>
      <dgm:spPr/>
      <dgm:t>
        <a:bodyPr/>
        <a:lstStyle/>
        <a:p>
          <a:r>
            <a:rPr lang="en-US" dirty="0" smtClean="0"/>
            <a:t>23</a:t>
          </a:r>
          <a:endParaRPr lang="en-US" dirty="0"/>
        </a:p>
      </dgm:t>
    </dgm:pt>
    <dgm:pt modelId="{F6A48BAD-7D34-49EC-ABF6-B19F753B68C2}" type="parTrans" cxnId="{759CA693-2A75-490F-9CBF-0532245AFC41}">
      <dgm:prSet/>
      <dgm:spPr/>
      <dgm:t>
        <a:bodyPr/>
        <a:lstStyle/>
        <a:p>
          <a:endParaRPr lang="en-US"/>
        </a:p>
      </dgm:t>
    </dgm:pt>
    <dgm:pt modelId="{584B0A77-D66E-4C74-B4E3-DC5EF1D7A348}" type="sibTrans" cxnId="{759CA693-2A75-490F-9CBF-0532245AFC41}">
      <dgm:prSet/>
      <dgm:spPr/>
      <dgm:t>
        <a:bodyPr/>
        <a:lstStyle/>
        <a:p>
          <a:endParaRPr lang="en-US"/>
        </a:p>
      </dgm:t>
    </dgm:pt>
    <dgm:pt modelId="{378B5309-DF29-48B7-B958-9395197EE92C}">
      <dgm:prSet phldrT="[Text]"/>
      <dgm:spPr/>
      <dgm:t>
        <a:bodyPr/>
        <a:lstStyle/>
        <a:p>
          <a:r>
            <a:rPr lang="en-US" dirty="0" smtClean="0"/>
            <a:t>22</a:t>
          </a:r>
          <a:endParaRPr lang="en-US" dirty="0"/>
        </a:p>
      </dgm:t>
    </dgm:pt>
    <dgm:pt modelId="{A0BC1FDF-7ECB-4E75-9EAC-1A15642813F9}" type="parTrans" cxnId="{15002F56-1C73-4D4A-B9CF-95F38E772F20}">
      <dgm:prSet/>
      <dgm:spPr/>
      <dgm:t>
        <a:bodyPr/>
        <a:lstStyle/>
        <a:p>
          <a:endParaRPr lang="en-US"/>
        </a:p>
      </dgm:t>
    </dgm:pt>
    <dgm:pt modelId="{7B659422-7C08-4786-B0BB-879C5375C60B}" type="sibTrans" cxnId="{15002F56-1C73-4D4A-B9CF-95F38E772F20}">
      <dgm:prSet/>
      <dgm:spPr/>
      <dgm:t>
        <a:bodyPr/>
        <a:lstStyle/>
        <a:p>
          <a:endParaRPr lang="en-US"/>
        </a:p>
      </dgm:t>
    </dgm:pt>
    <dgm:pt modelId="{08515D3E-21AD-49F7-AC81-8B22028117A4}">
      <dgm:prSet phldrT="[Text]"/>
      <dgm:spPr/>
      <dgm:t>
        <a:bodyPr/>
        <a:lstStyle/>
        <a:p>
          <a:r>
            <a:rPr lang="en-US" dirty="0" smtClean="0"/>
            <a:t>21</a:t>
          </a:r>
          <a:endParaRPr lang="en-US" dirty="0"/>
        </a:p>
      </dgm:t>
    </dgm:pt>
    <dgm:pt modelId="{943470DB-D1DF-4EF1-A45B-011E03EEBDD5}" type="parTrans" cxnId="{759BC13D-05CA-4FDD-92FA-B62267C99852}">
      <dgm:prSet/>
      <dgm:spPr/>
      <dgm:t>
        <a:bodyPr/>
        <a:lstStyle/>
        <a:p>
          <a:endParaRPr lang="en-US"/>
        </a:p>
      </dgm:t>
    </dgm:pt>
    <dgm:pt modelId="{B58CB94A-888E-4260-89FD-602E298FFB92}" type="sibTrans" cxnId="{759BC13D-05CA-4FDD-92FA-B62267C99852}">
      <dgm:prSet/>
      <dgm:spPr/>
      <dgm:t>
        <a:bodyPr/>
        <a:lstStyle/>
        <a:p>
          <a:endParaRPr lang="en-US"/>
        </a:p>
      </dgm:t>
    </dgm:pt>
    <dgm:pt modelId="{6DFBC10F-331E-45B9-9EE7-A8806D68623B}">
      <dgm:prSet phldrT="[Text]"/>
      <dgm:spPr/>
      <dgm:t>
        <a:bodyPr/>
        <a:lstStyle/>
        <a:p>
          <a:r>
            <a:rPr lang="en-US" dirty="0" smtClean="0"/>
            <a:t>20</a:t>
          </a:r>
          <a:endParaRPr lang="en-US" dirty="0"/>
        </a:p>
      </dgm:t>
    </dgm:pt>
    <dgm:pt modelId="{6DB88E50-4C65-41F9-B15F-777EBA11217B}" type="parTrans" cxnId="{FD618C62-AB20-4151-BD0E-59B559217B5D}">
      <dgm:prSet/>
      <dgm:spPr/>
      <dgm:t>
        <a:bodyPr/>
        <a:lstStyle/>
        <a:p>
          <a:endParaRPr lang="en-US"/>
        </a:p>
      </dgm:t>
    </dgm:pt>
    <dgm:pt modelId="{C552004C-7875-4B42-B43F-F67CBA669A91}" type="sibTrans" cxnId="{FD618C62-AB20-4151-BD0E-59B559217B5D}">
      <dgm:prSet/>
      <dgm:spPr/>
      <dgm:t>
        <a:bodyPr/>
        <a:lstStyle/>
        <a:p>
          <a:endParaRPr lang="en-US"/>
        </a:p>
      </dgm:t>
    </dgm:pt>
    <dgm:pt modelId="{748A9B9F-A833-4C86-A1B5-F1101E13B120}">
      <dgm:prSet phldrT="[Text]"/>
      <dgm:spPr/>
      <dgm:t>
        <a:bodyPr/>
        <a:lstStyle/>
        <a:p>
          <a:r>
            <a:rPr lang="en-US" dirty="0" smtClean="0"/>
            <a:t>19</a:t>
          </a:r>
          <a:endParaRPr lang="en-US" dirty="0"/>
        </a:p>
      </dgm:t>
    </dgm:pt>
    <dgm:pt modelId="{338568BA-B8C9-4CD5-B798-B37471D4EFB7}" type="parTrans" cxnId="{34B83E57-C7B6-4D02-B921-18152AE4E775}">
      <dgm:prSet/>
      <dgm:spPr/>
      <dgm:t>
        <a:bodyPr/>
        <a:lstStyle/>
        <a:p>
          <a:endParaRPr lang="en-US"/>
        </a:p>
      </dgm:t>
    </dgm:pt>
    <dgm:pt modelId="{0EB5D506-87E4-494F-9D66-8A9D15CBB782}" type="sibTrans" cxnId="{34B83E57-C7B6-4D02-B921-18152AE4E775}">
      <dgm:prSet/>
      <dgm:spPr/>
      <dgm:t>
        <a:bodyPr/>
        <a:lstStyle/>
        <a:p>
          <a:endParaRPr lang="en-US"/>
        </a:p>
      </dgm:t>
    </dgm:pt>
    <dgm:pt modelId="{E3F6D84D-5957-418A-89C2-FBB547528B8F}">
      <dgm:prSet phldrT="[Text]"/>
      <dgm:spPr/>
      <dgm:t>
        <a:bodyPr/>
        <a:lstStyle/>
        <a:p>
          <a:r>
            <a:rPr lang="en-US" dirty="0" smtClean="0"/>
            <a:t>18</a:t>
          </a:r>
          <a:endParaRPr lang="en-US" dirty="0"/>
        </a:p>
      </dgm:t>
    </dgm:pt>
    <dgm:pt modelId="{62267022-87DA-4954-AAF4-59B7C4EBB3CB}" type="parTrans" cxnId="{C1F094B5-F2E2-4779-A1D5-83B029FCF6A4}">
      <dgm:prSet/>
      <dgm:spPr/>
      <dgm:t>
        <a:bodyPr/>
        <a:lstStyle/>
        <a:p>
          <a:endParaRPr lang="en-US"/>
        </a:p>
      </dgm:t>
    </dgm:pt>
    <dgm:pt modelId="{D96A2A9C-E3A4-434B-AD4A-309934A4A3A9}" type="sibTrans" cxnId="{C1F094B5-F2E2-4779-A1D5-83B029FCF6A4}">
      <dgm:prSet/>
      <dgm:spPr/>
      <dgm:t>
        <a:bodyPr/>
        <a:lstStyle/>
        <a:p>
          <a:endParaRPr lang="en-US"/>
        </a:p>
      </dgm:t>
    </dgm:pt>
    <dgm:pt modelId="{869623B6-C806-4952-894D-0332FB6A9138}">
      <dgm:prSet phldrT="[Text]"/>
      <dgm:spPr/>
      <dgm:t>
        <a:bodyPr/>
        <a:lstStyle/>
        <a:p>
          <a:r>
            <a:rPr lang="en-US" dirty="0" smtClean="0"/>
            <a:t>17</a:t>
          </a:r>
          <a:endParaRPr lang="en-US" dirty="0"/>
        </a:p>
      </dgm:t>
    </dgm:pt>
    <dgm:pt modelId="{1AA81DD4-801A-47BB-909D-725E8D2BF33C}" type="parTrans" cxnId="{9617EA8A-3D2B-4F0C-AFB5-87AC41091490}">
      <dgm:prSet/>
      <dgm:spPr/>
      <dgm:t>
        <a:bodyPr/>
        <a:lstStyle/>
        <a:p>
          <a:endParaRPr lang="en-US"/>
        </a:p>
      </dgm:t>
    </dgm:pt>
    <dgm:pt modelId="{1CBBD1E9-B5DF-4895-BC68-2CB69B6A38A1}" type="sibTrans" cxnId="{9617EA8A-3D2B-4F0C-AFB5-87AC41091490}">
      <dgm:prSet/>
      <dgm:spPr/>
      <dgm:t>
        <a:bodyPr/>
        <a:lstStyle/>
        <a:p>
          <a:endParaRPr lang="en-US"/>
        </a:p>
      </dgm:t>
    </dgm:pt>
    <dgm:pt modelId="{95B08147-BCFB-436C-AA0B-720A37DC4273}">
      <dgm:prSet phldrT="[Text]"/>
      <dgm:spPr/>
      <dgm:t>
        <a:bodyPr/>
        <a:lstStyle/>
        <a:p>
          <a:r>
            <a:rPr lang="en-US" dirty="0" smtClean="0"/>
            <a:t>16</a:t>
          </a:r>
          <a:endParaRPr lang="en-US" dirty="0"/>
        </a:p>
      </dgm:t>
    </dgm:pt>
    <dgm:pt modelId="{1FBBCB82-AD1B-4154-9E2D-324D2CF863B0}" type="parTrans" cxnId="{278E4B78-905D-416A-97A7-F81AAF13F106}">
      <dgm:prSet/>
      <dgm:spPr/>
      <dgm:t>
        <a:bodyPr/>
        <a:lstStyle/>
        <a:p>
          <a:endParaRPr lang="en-US"/>
        </a:p>
      </dgm:t>
    </dgm:pt>
    <dgm:pt modelId="{D90C2998-2D92-4369-8D7B-79A6CB0150D6}" type="sibTrans" cxnId="{278E4B78-905D-416A-97A7-F81AAF13F106}">
      <dgm:prSet/>
      <dgm:spPr/>
      <dgm:t>
        <a:bodyPr/>
        <a:lstStyle/>
        <a:p>
          <a:endParaRPr lang="en-US"/>
        </a:p>
      </dgm:t>
    </dgm:pt>
    <dgm:pt modelId="{7606AE3A-61C0-4BAE-9228-206FF3D88BD3}">
      <dgm:prSet phldrT="[Text]"/>
      <dgm:spPr/>
      <dgm:t>
        <a:bodyPr/>
        <a:lstStyle/>
        <a:p>
          <a:r>
            <a:rPr lang="en-US" dirty="0" smtClean="0"/>
            <a:t>15</a:t>
          </a:r>
          <a:endParaRPr lang="en-US" dirty="0"/>
        </a:p>
      </dgm:t>
    </dgm:pt>
    <dgm:pt modelId="{901C371E-1680-4A7F-BE99-2F8E1D87E2F7}" type="parTrans" cxnId="{D3271103-5507-4345-975F-7E819E2503DE}">
      <dgm:prSet/>
      <dgm:spPr/>
      <dgm:t>
        <a:bodyPr/>
        <a:lstStyle/>
        <a:p>
          <a:endParaRPr lang="en-US"/>
        </a:p>
      </dgm:t>
    </dgm:pt>
    <dgm:pt modelId="{464D8251-5A43-4BCC-B874-008F0E0DF34F}" type="sibTrans" cxnId="{D3271103-5507-4345-975F-7E819E2503DE}">
      <dgm:prSet/>
      <dgm:spPr/>
      <dgm:t>
        <a:bodyPr/>
        <a:lstStyle/>
        <a:p>
          <a:endParaRPr lang="en-US"/>
        </a:p>
      </dgm:t>
    </dgm:pt>
    <dgm:pt modelId="{2039B636-160B-403C-BA58-1D2F5FEEE36A}">
      <dgm:prSet phldrT="[Text]"/>
      <dgm:spPr/>
      <dgm:t>
        <a:bodyPr/>
        <a:lstStyle/>
        <a:p>
          <a:r>
            <a:rPr lang="en-US" dirty="0" smtClean="0"/>
            <a:t>14</a:t>
          </a:r>
          <a:endParaRPr lang="en-US" dirty="0"/>
        </a:p>
      </dgm:t>
    </dgm:pt>
    <dgm:pt modelId="{958F28EC-8E2A-4B58-A379-257D7F0484B8}" type="parTrans" cxnId="{AA2540AC-A51E-4B29-9358-C602EE1C27FF}">
      <dgm:prSet/>
      <dgm:spPr/>
      <dgm:t>
        <a:bodyPr/>
        <a:lstStyle/>
        <a:p>
          <a:endParaRPr lang="en-US"/>
        </a:p>
      </dgm:t>
    </dgm:pt>
    <dgm:pt modelId="{135A048D-92D5-47EA-930B-68197899550F}" type="sibTrans" cxnId="{AA2540AC-A51E-4B29-9358-C602EE1C27FF}">
      <dgm:prSet/>
      <dgm:spPr/>
      <dgm:t>
        <a:bodyPr/>
        <a:lstStyle/>
        <a:p>
          <a:endParaRPr lang="en-US"/>
        </a:p>
      </dgm:t>
    </dgm:pt>
    <dgm:pt modelId="{CF359255-3040-436F-B6FD-2022E0349A2C}">
      <dgm:prSet phldrT="[Text]"/>
      <dgm:spPr/>
      <dgm:t>
        <a:bodyPr/>
        <a:lstStyle/>
        <a:p>
          <a:r>
            <a:rPr lang="en-US" dirty="0" smtClean="0"/>
            <a:t>13</a:t>
          </a:r>
          <a:endParaRPr lang="en-US" dirty="0"/>
        </a:p>
      </dgm:t>
    </dgm:pt>
    <dgm:pt modelId="{5C59DF45-12BF-4BC3-929E-C3F814E729F4}" type="parTrans" cxnId="{F0399A2E-4105-450D-97C0-D5B8DC7F490E}">
      <dgm:prSet/>
      <dgm:spPr/>
      <dgm:t>
        <a:bodyPr/>
        <a:lstStyle/>
        <a:p>
          <a:endParaRPr lang="en-US"/>
        </a:p>
      </dgm:t>
    </dgm:pt>
    <dgm:pt modelId="{56D6447E-D32C-4134-9CB6-2DF851FA2CC7}" type="sibTrans" cxnId="{F0399A2E-4105-450D-97C0-D5B8DC7F490E}">
      <dgm:prSet/>
      <dgm:spPr/>
      <dgm:t>
        <a:bodyPr/>
        <a:lstStyle/>
        <a:p>
          <a:endParaRPr lang="en-US"/>
        </a:p>
      </dgm:t>
    </dgm:pt>
    <dgm:pt modelId="{9EC06196-F5C7-4F14-A16E-7773FBBDF87A}">
      <dgm:prSet phldrT="[Text]"/>
      <dgm:spPr/>
      <dgm:t>
        <a:bodyPr/>
        <a:lstStyle/>
        <a:p>
          <a:r>
            <a:rPr lang="en-US" dirty="0" smtClean="0"/>
            <a:t>12</a:t>
          </a:r>
          <a:endParaRPr lang="en-US" dirty="0"/>
        </a:p>
      </dgm:t>
    </dgm:pt>
    <dgm:pt modelId="{EAF09723-BD36-4AF9-A807-BE2D3C1D0103}" type="parTrans" cxnId="{8C63E50C-ADB5-49A3-AD53-F56388509021}">
      <dgm:prSet/>
      <dgm:spPr/>
      <dgm:t>
        <a:bodyPr/>
        <a:lstStyle/>
        <a:p>
          <a:endParaRPr lang="en-US"/>
        </a:p>
      </dgm:t>
    </dgm:pt>
    <dgm:pt modelId="{FA78D7A5-D092-4898-AAB0-522DDC660E64}" type="sibTrans" cxnId="{8C63E50C-ADB5-49A3-AD53-F56388509021}">
      <dgm:prSet/>
      <dgm:spPr/>
      <dgm:t>
        <a:bodyPr/>
        <a:lstStyle/>
        <a:p>
          <a:endParaRPr lang="en-US"/>
        </a:p>
      </dgm:t>
    </dgm:pt>
    <dgm:pt modelId="{1A63A386-2BE5-4870-8ABF-E49ECF0C0348}">
      <dgm:prSet phldrT="[Text]"/>
      <dgm:spPr/>
      <dgm:t>
        <a:bodyPr/>
        <a:lstStyle/>
        <a:p>
          <a:r>
            <a:rPr lang="en-US" dirty="0" smtClean="0"/>
            <a:t>11</a:t>
          </a:r>
          <a:endParaRPr lang="en-US" dirty="0"/>
        </a:p>
      </dgm:t>
    </dgm:pt>
    <dgm:pt modelId="{06876FAE-53CC-46D0-8176-990AA1291516}" type="parTrans" cxnId="{34250615-F90F-489D-A06C-5EEB90B3B2FF}">
      <dgm:prSet/>
      <dgm:spPr/>
      <dgm:t>
        <a:bodyPr/>
        <a:lstStyle/>
        <a:p>
          <a:endParaRPr lang="en-US"/>
        </a:p>
      </dgm:t>
    </dgm:pt>
    <dgm:pt modelId="{86EDDEEA-D260-4AA1-BC72-FCD887AAF619}" type="sibTrans" cxnId="{34250615-F90F-489D-A06C-5EEB90B3B2FF}">
      <dgm:prSet/>
      <dgm:spPr/>
      <dgm:t>
        <a:bodyPr/>
        <a:lstStyle/>
        <a:p>
          <a:endParaRPr lang="en-US"/>
        </a:p>
      </dgm:t>
    </dgm:pt>
    <dgm:pt modelId="{AB523C6C-A336-484A-8CF7-3B15887E4C3B}">
      <dgm:prSet phldrT="[Text]"/>
      <dgm:spPr/>
      <dgm:t>
        <a:bodyPr/>
        <a:lstStyle/>
        <a:p>
          <a:r>
            <a:rPr lang="en-US" dirty="0" smtClean="0"/>
            <a:t>10</a:t>
          </a:r>
          <a:endParaRPr lang="en-US" dirty="0"/>
        </a:p>
      </dgm:t>
    </dgm:pt>
    <dgm:pt modelId="{17FCA0C3-28D7-4F16-8B34-4D7988ACE7B2}" type="parTrans" cxnId="{E40B7EB8-FCDB-435F-8191-949C3D834B42}">
      <dgm:prSet/>
      <dgm:spPr/>
      <dgm:t>
        <a:bodyPr/>
        <a:lstStyle/>
        <a:p>
          <a:endParaRPr lang="en-US"/>
        </a:p>
      </dgm:t>
    </dgm:pt>
    <dgm:pt modelId="{27AAA3CF-389F-4D91-8361-8E1F6D038725}" type="sibTrans" cxnId="{E40B7EB8-FCDB-435F-8191-949C3D834B42}">
      <dgm:prSet/>
      <dgm:spPr/>
      <dgm:t>
        <a:bodyPr/>
        <a:lstStyle/>
        <a:p>
          <a:endParaRPr lang="en-US"/>
        </a:p>
      </dgm:t>
    </dgm:pt>
    <dgm:pt modelId="{6557DA9F-CA23-40D2-B208-71A54C41D221}">
      <dgm:prSet phldrT="[Text]"/>
      <dgm:spPr/>
      <dgm:t>
        <a:bodyPr/>
        <a:lstStyle/>
        <a:p>
          <a:r>
            <a:rPr lang="en-US" dirty="0" smtClean="0"/>
            <a:t>9</a:t>
          </a:r>
          <a:endParaRPr lang="en-US" dirty="0"/>
        </a:p>
      </dgm:t>
    </dgm:pt>
    <dgm:pt modelId="{A24BCDDD-D295-445D-9A6A-668B6ABD97EF}" type="parTrans" cxnId="{C518CF10-2D00-417F-9240-8A421A27AB5A}">
      <dgm:prSet/>
      <dgm:spPr/>
      <dgm:t>
        <a:bodyPr/>
        <a:lstStyle/>
        <a:p>
          <a:endParaRPr lang="en-US"/>
        </a:p>
      </dgm:t>
    </dgm:pt>
    <dgm:pt modelId="{0E675A71-39C1-4D5F-9ADD-96B431A2462B}" type="sibTrans" cxnId="{C518CF10-2D00-417F-9240-8A421A27AB5A}">
      <dgm:prSet/>
      <dgm:spPr/>
      <dgm:t>
        <a:bodyPr/>
        <a:lstStyle/>
        <a:p>
          <a:endParaRPr lang="en-US"/>
        </a:p>
      </dgm:t>
    </dgm:pt>
    <dgm:pt modelId="{77EF4BE3-217D-48A3-A51A-2715D1FD99FA}">
      <dgm:prSet phldrT="[Text]"/>
      <dgm:spPr/>
      <dgm:t>
        <a:bodyPr/>
        <a:lstStyle/>
        <a:p>
          <a:r>
            <a:rPr lang="en-US" dirty="0" smtClean="0"/>
            <a:t>8</a:t>
          </a:r>
          <a:endParaRPr lang="en-US" dirty="0"/>
        </a:p>
      </dgm:t>
    </dgm:pt>
    <dgm:pt modelId="{5D3F9139-3E0E-49EC-9DCD-44C578F11E6F}" type="parTrans" cxnId="{6325B29A-A7C8-4149-A1F5-63AC9F80F16A}">
      <dgm:prSet/>
      <dgm:spPr/>
      <dgm:t>
        <a:bodyPr/>
        <a:lstStyle/>
        <a:p>
          <a:endParaRPr lang="en-US"/>
        </a:p>
      </dgm:t>
    </dgm:pt>
    <dgm:pt modelId="{3D267442-2A53-4C26-B5FE-9D77A3416DB6}" type="sibTrans" cxnId="{6325B29A-A7C8-4149-A1F5-63AC9F80F16A}">
      <dgm:prSet/>
      <dgm:spPr/>
      <dgm:t>
        <a:bodyPr/>
        <a:lstStyle/>
        <a:p>
          <a:endParaRPr lang="en-US"/>
        </a:p>
      </dgm:t>
    </dgm:pt>
    <dgm:pt modelId="{22539FDC-F009-4FDA-BFEE-2BC49D40D111}">
      <dgm:prSet phldrT="[Text]"/>
      <dgm:spPr/>
      <dgm:t>
        <a:bodyPr/>
        <a:lstStyle/>
        <a:p>
          <a:r>
            <a:rPr lang="en-US" dirty="0" smtClean="0"/>
            <a:t>7</a:t>
          </a:r>
          <a:endParaRPr lang="en-US" dirty="0"/>
        </a:p>
      </dgm:t>
    </dgm:pt>
    <dgm:pt modelId="{3B8F5181-E7C5-4237-9065-ED91C81FF8EB}" type="parTrans" cxnId="{FAEDD570-5956-4674-9A12-DD53CF434D6A}">
      <dgm:prSet/>
      <dgm:spPr/>
      <dgm:t>
        <a:bodyPr/>
        <a:lstStyle/>
        <a:p>
          <a:endParaRPr lang="en-US"/>
        </a:p>
      </dgm:t>
    </dgm:pt>
    <dgm:pt modelId="{112F6F6B-45EC-401E-B392-7E2323D2414B}" type="sibTrans" cxnId="{FAEDD570-5956-4674-9A12-DD53CF434D6A}">
      <dgm:prSet/>
      <dgm:spPr/>
      <dgm:t>
        <a:bodyPr/>
        <a:lstStyle/>
        <a:p>
          <a:endParaRPr lang="en-US"/>
        </a:p>
      </dgm:t>
    </dgm:pt>
    <dgm:pt modelId="{FCCAB84D-3FAD-4651-A3A2-F6D34734A3C3}">
      <dgm:prSet phldrT="[Text]"/>
      <dgm:spPr/>
      <dgm:t>
        <a:bodyPr/>
        <a:lstStyle/>
        <a:p>
          <a:r>
            <a:rPr lang="en-US" dirty="0" smtClean="0"/>
            <a:t>6</a:t>
          </a:r>
          <a:endParaRPr lang="en-US" dirty="0"/>
        </a:p>
      </dgm:t>
    </dgm:pt>
    <dgm:pt modelId="{61971D4B-1E2E-4C84-BDF1-14C4006FC7FE}" type="parTrans" cxnId="{6CE1F863-E2A2-4937-9721-95D38B70E549}">
      <dgm:prSet/>
      <dgm:spPr/>
      <dgm:t>
        <a:bodyPr/>
        <a:lstStyle/>
        <a:p>
          <a:endParaRPr lang="en-US"/>
        </a:p>
      </dgm:t>
    </dgm:pt>
    <dgm:pt modelId="{DE2534AB-300E-4DD5-BF6F-9916B83C5978}" type="sibTrans" cxnId="{6CE1F863-E2A2-4937-9721-95D38B70E549}">
      <dgm:prSet/>
      <dgm:spPr/>
      <dgm:t>
        <a:bodyPr/>
        <a:lstStyle/>
        <a:p>
          <a:endParaRPr lang="en-US"/>
        </a:p>
      </dgm:t>
    </dgm:pt>
    <dgm:pt modelId="{163BC5A8-8CEF-4EC8-9F9E-982B3396A4A3}">
      <dgm:prSet phldrT="[Text]"/>
      <dgm:spPr/>
      <dgm:t>
        <a:bodyPr/>
        <a:lstStyle/>
        <a:p>
          <a:r>
            <a:rPr lang="en-US" dirty="0" smtClean="0"/>
            <a:t>5</a:t>
          </a:r>
          <a:endParaRPr lang="en-US" dirty="0"/>
        </a:p>
      </dgm:t>
    </dgm:pt>
    <dgm:pt modelId="{B0DE6EC6-F514-45AF-A85B-4EE77665E02D}" type="parTrans" cxnId="{792A9A20-1835-4964-9619-DA972153F4BE}">
      <dgm:prSet/>
      <dgm:spPr/>
      <dgm:t>
        <a:bodyPr/>
        <a:lstStyle/>
        <a:p>
          <a:endParaRPr lang="en-US"/>
        </a:p>
      </dgm:t>
    </dgm:pt>
    <dgm:pt modelId="{A58693D6-F89F-401B-8BD1-7D6ED149FF53}" type="sibTrans" cxnId="{792A9A20-1835-4964-9619-DA972153F4BE}">
      <dgm:prSet/>
      <dgm:spPr/>
      <dgm:t>
        <a:bodyPr/>
        <a:lstStyle/>
        <a:p>
          <a:endParaRPr lang="en-US"/>
        </a:p>
      </dgm:t>
    </dgm:pt>
    <dgm:pt modelId="{E0F2C958-2C93-4B3E-913E-391591EE2494}">
      <dgm:prSet phldrT="[Text]"/>
      <dgm:spPr/>
      <dgm:t>
        <a:bodyPr/>
        <a:lstStyle/>
        <a:p>
          <a:r>
            <a:rPr lang="en-US" dirty="0" smtClean="0"/>
            <a:t>4</a:t>
          </a:r>
          <a:endParaRPr lang="en-US" dirty="0"/>
        </a:p>
      </dgm:t>
    </dgm:pt>
    <dgm:pt modelId="{D3E3B10E-D419-409E-BB3E-877727D08FDF}" type="parTrans" cxnId="{E8C2236F-B01C-403D-B080-841380F2726E}">
      <dgm:prSet/>
      <dgm:spPr/>
      <dgm:t>
        <a:bodyPr/>
        <a:lstStyle/>
        <a:p>
          <a:endParaRPr lang="en-US"/>
        </a:p>
      </dgm:t>
    </dgm:pt>
    <dgm:pt modelId="{B94D8EB3-3A6A-4BF6-9EFC-611C391B6401}" type="sibTrans" cxnId="{E8C2236F-B01C-403D-B080-841380F2726E}">
      <dgm:prSet/>
      <dgm:spPr/>
      <dgm:t>
        <a:bodyPr/>
        <a:lstStyle/>
        <a:p>
          <a:endParaRPr lang="en-US"/>
        </a:p>
      </dgm:t>
    </dgm:pt>
    <dgm:pt modelId="{F56C2C42-8323-454B-87BC-C340B44F9022}">
      <dgm:prSet phldrT="[Text]"/>
      <dgm:spPr/>
      <dgm:t>
        <a:bodyPr/>
        <a:lstStyle/>
        <a:p>
          <a:r>
            <a:rPr lang="en-US" dirty="0" smtClean="0"/>
            <a:t>3</a:t>
          </a:r>
          <a:endParaRPr lang="en-US" dirty="0"/>
        </a:p>
      </dgm:t>
    </dgm:pt>
    <dgm:pt modelId="{C2809220-7E4B-4F1B-AAD9-880273385840}" type="parTrans" cxnId="{96EC061C-F8BB-4763-BEC1-6D1472A7F8C9}">
      <dgm:prSet/>
      <dgm:spPr/>
      <dgm:t>
        <a:bodyPr/>
        <a:lstStyle/>
        <a:p>
          <a:endParaRPr lang="en-US"/>
        </a:p>
      </dgm:t>
    </dgm:pt>
    <dgm:pt modelId="{6E2318B2-8470-4593-909D-F1D8C43E5000}" type="sibTrans" cxnId="{96EC061C-F8BB-4763-BEC1-6D1472A7F8C9}">
      <dgm:prSet/>
      <dgm:spPr/>
      <dgm:t>
        <a:bodyPr/>
        <a:lstStyle/>
        <a:p>
          <a:endParaRPr lang="en-US"/>
        </a:p>
      </dgm:t>
    </dgm:pt>
    <dgm:pt modelId="{2BD4D0D7-4F26-440A-9A48-16F9F0432862}">
      <dgm:prSet phldrT="[Text]"/>
      <dgm:spPr/>
      <dgm:t>
        <a:bodyPr/>
        <a:lstStyle/>
        <a:p>
          <a:r>
            <a:rPr lang="en-US" dirty="0" smtClean="0"/>
            <a:t>2</a:t>
          </a:r>
          <a:endParaRPr lang="en-US" dirty="0"/>
        </a:p>
      </dgm:t>
    </dgm:pt>
    <dgm:pt modelId="{F9CE1191-C577-450C-B571-F36EFE200573}" type="parTrans" cxnId="{6E7C75D2-0834-4569-9A0E-67A5EDAD6BD7}">
      <dgm:prSet/>
      <dgm:spPr/>
      <dgm:t>
        <a:bodyPr/>
        <a:lstStyle/>
        <a:p>
          <a:endParaRPr lang="en-US"/>
        </a:p>
      </dgm:t>
    </dgm:pt>
    <dgm:pt modelId="{98773D95-6812-44CD-8E48-CE29585B30BC}" type="sibTrans" cxnId="{6E7C75D2-0834-4569-9A0E-67A5EDAD6BD7}">
      <dgm:prSet/>
      <dgm:spPr/>
      <dgm:t>
        <a:bodyPr/>
        <a:lstStyle/>
        <a:p>
          <a:endParaRPr lang="en-US"/>
        </a:p>
      </dgm:t>
    </dgm:pt>
    <dgm:pt modelId="{B11BDAD5-2EA5-4341-A8F9-AE6C984E718F}">
      <dgm:prSet phldrT="[Text]"/>
      <dgm:spPr/>
      <dgm:t>
        <a:bodyPr/>
        <a:lstStyle/>
        <a:p>
          <a:r>
            <a:rPr lang="en-US" dirty="0" smtClean="0"/>
            <a:t>0</a:t>
          </a:r>
          <a:endParaRPr lang="en-US" dirty="0"/>
        </a:p>
      </dgm:t>
    </dgm:pt>
    <dgm:pt modelId="{B86E0F88-0C2A-4194-93E7-69F532E04930}" type="parTrans" cxnId="{45743488-75FD-4BBB-9757-B8D52F164516}">
      <dgm:prSet/>
      <dgm:spPr/>
      <dgm:t>
        <a:bodyPr/>
        <a:lstStyle/>
        <a:p>
          <a:endParaRPr lang="en-US"/>
        </a:p>
      </dgm:t>
    </dgm:pt>
    <dgm:pt modelId="{9F1174F9-A7E3-437B-BB9C-76FD80193A37}" type="sibTrans" cxnId="{45743488-75FD-4BBB-9757-B8D52F164516}">
      <dgm:prSet/>
      <dgm:spPr/>
      <dgm:t>
        <a:bodyPr/>
        <a:lstStyle/>
        <a:p>
          <a:endParaRPr lang="en-US"/>
        </a:p>
      </dgm:t>
    </dgm:pt>
    <dgm:pt modelId="{E674A9F6-BA29-4CFB-9656-2D5A3298E9AD}">
      <dgm:prSet phldrT="[Text]"/>
      <dgm:spPr/>
      <dgm:t>
        <a:bodyPr/>
        <a:lstStyle/>
        <a:p>
          <a:pPr algn="ctr"/>
          <a:r>
            <a:rPr lang="en-US" dirty="0" smtClean="0"/>
            <a:t>V</a:t>
          </a:r>
          <a:endParaRPr lang="en-US" dirty="0"/>
        </a:p>
      </dgm:t>
    </dgm:pt>
    <dgm:pt modelId="{A4FB7883-8E08-44D5-AF8C-5B0C5153FBDB}" type="parTrans" cxnId="{18B3A151-CC7A-4B3F-AEC5-F71EBBFACDFE}">
      <dgm:prSet/>
      <dgm:spPr/>
      <dgm:t>
        <a:bodyPr/>
        <a:lstStyle/>
        <a:p>
          <a:endParaRPr lang="en-US"/>
        </a:p>
      </dgm:t>
    </dgm:pt>
    <dgm:pt modelId="{B6D06A83-F36E-4EA5-9F88-492D0FAA0499}" type="sibTrans" cxnId="{18B3A151-CC7A-4B3F-AEC5-F71EBBFACDFE}">
      <dgm:prSet/>
      <dgm:spPr/>
      <dgm:t>
        <a:bodyPr/>
        <a:lstStyle/>
        <a:p>
          <a:endParaRPr lang="en-US"/>
        </a:p>
      </dgm:t>
    </dgm:pt>
    <dgm:pt modelId="{2935AD22-9022-477F-AF70-61D5E5CB8B64}">
      <dgm:prSet phldrT="[Text]"/>
      <dgm:spPr/>
      <dgm:t>
        <a:bodyPr/>
        <a:lstStyle/>
        <a:p>
          <a:pPr algn="ctr"/>
          <a:r>
            <a:rPr lang="en-US" dirty="0" smtClean="0"/>
            <a:t>Q</a:t>
          </a:r>
          <a:endParaRPr lang="en-US" dirty="0"/>
        </a:p>
      </dgm:t>
    </dgm:pt>
    <dgm:pt modelId="{FD337B70-ECE2-402E-B987-BC7F4A105207}" type="parTrans" cxnId="{E3327523-F0E3-4AA4-BFA0-227E5830548E}">
      <dgm:prSet/>
      <dgm:spPr/>
      <dgm:t>
        <a:bodyPr/>
        <a:lstStyle/>
        <a:p>
          <a:endParaRPr lang="en-US"/>
        </a:p>
      </dgm:t>
    </dgm:pt>
    <dgm:pt modelId="{73A63773-408A-4AF4-9FCA-582467FD3C79}" type="sibTrans" cxnId="{E3327523-F0E3-4AA4-BFA0-227E5830548E}">
      <dgm:prSet/>
      <dgm:spPr/>
      <dgm:t>
        <a:bodyPr/>
        <a:lstStyle/>
        <a:p>
          <a:endParaRPr lang="en-US"/>
        </a:p>
      </dgm:t>
    </dgm:pt>
    <dgm:pt modelId="{9D6D033A-080E-4C2C-9AA1-912756818391}">
      <dgm:prSet phldrT="[Text]"/>
      <dgm:spPr/>
      <dgm:t>
        <a:bodyPr/>
        <a:lstStyle/>
        <a:p>
          <a:pPr algn="ctr"/>
          <a:r>
            <a:rPr lang="en-US" dirty="0" smtClean="0"/>
            <a:t>E</a:t>
          </a:r>
          <a:endParaRPr lang="en-US" dirty="0"/>
        </a:p>
      </dgm:t>
    </dgm:pt>
    <dgm:pt modelId="{DB6A29A9-F5A1-434B-9C1F-1FEFDB3618F8}" type="parTrans" cxnId="{ADEA8891-7B1B-417D-84B2-C7A6E729E7E6}">
      <dgm:prSet/>
      <dgm:spPr/>
      <dgm:t>
        <a:bodyPr/>
        <a:lstStyle/>
        <a:p>
          <a:endParaRPr lang="en-US"/>
        </a:p>
      </dgm:t>
    </dgm:pt>
    <dgm:pt modelId="{8611E207-B5A1-4199-A4DD-6C967E379CDA}" type="sibTrans" cxnId="{ADEA8891-7B1B-417D-84B2-C7A6E729E7E6}">
      <dgm:prSet/>
      <dgm:spPr/>
      <dgm:t>
        <a:bodyPr/>
        <a:lstStyle/>
        <a:p>
          <a:endParaRPr lang="en-US"/>
        </a:p>
      </dgm:t>
    </dgm:pt>
    <dgm:pt modelId="{48971CCC-2A4D-4066-AFE2-72D044D0AE9B}">
      <dgm:prSet phldrT="[Text]"/>
      <dgm:spPr/>
      <dgm:t>
        <a:bodyPr/>
        <a:lstStyle/>
        <a:p>
          <a:pPr algn="ctr"/>
          <a:r>
            <a:rPr lang="en-US" dirty="0" smtClean="0"/>
            <a:t>D</a:t>
          </a:r>
          <a:endParaRPr lang="en-US" dirty="0"/>
        </a:p>
      </dgm:t>
    </dgm:pt>
    <dgm:pt modelId="{693A34A4-0825-4322-BD14-D6A044F7E6E0}" type="parTrans" cxnId="{ADDC126F-58C2-4FD8-B303-622E4012417E}">
      <dgm:prSet/>
      <dgm:spPr/>
      <dgm:t>
        <a:bodyPr/>
        <a:lstStyle/>
        <a:p>
          <a:endParaRPr lang="en-US"/>
        </a:p>
      </dgm:t>
    </dgm:pt>
    <dgm:pt modelId="{BD2A3095-D6FE-4858-9C5A-F39F584A0BCE}" type="sibTrans" cxnId="{ADDC126F-58C2-4FD8-B303-622E4012417E}">
      <dgm:prSet/>
      <dgm:spPr/>
      <dgm:t>
        <a:bodyPr/>
        <a:lstStyle/>
        <a:p>
          <a:endParaRPr lang="en-US"/>
        </a:p>
      </dgm:t>
    </dgm:pt>
    <dgm:pt modelId="{3D6504D7-978B-4847-9D8B-94C7B16CE3BB}">
      <dgm:prSet phldrT="[Text]"/>
      <dgm:spPr/>
      <dgm:t>
        <a:bodyPr/>
        <a:lstStyle/>
        <a:p>
          <a:pPr algn="ctr"/>
          <a:r>
            <a:rPr lang="en-US" dirty="0" smtClean="0"/>
            <a:t>O</a:t>
          </a:r>
          <a:endParaRPr lang="en-US" dirty="0"/>
        </a:p>
      </dgm:t>
    </dgm:pt>
    <dgm:pt modelId="{7C45036D-5D5A-43EC-9986-D752FC342372}" type="parTrans" cxnId="{E5BD2FA2-F12B-433A-9F6C-A44B9D22FBC8}">
      <dgm:prSet/>
      <dgm:spPr/>
      <dgm:t>
        <a:bodyPr/>
        <a:lstStyle/>
        <a:p>
          <a:endParaRPr lang="en-US"/>
        </a:p>
      </dgm:t>
    </dgm:pt>
    <dgm:pt modelId="{11DAFEED-689B-4A69-8D9A-617AC872D657}" type="sibTrans" cxnId="{E5BD2FA2-F12B-433A-9F6C-A44B9D22FBC8}">
      <dgm:prSet/>
      <dgm:spPr/>
      <dgm:t>
        <a:bodyPr/>
        <a:lstStyle/>
        <a:p>
          <a:endParaRPr lang="en-US"/>
        </a:p>
      </dgm:t>
    </dgm:pt>
    <dgm:pt modelId="{748ECA9C-7A96-46D8-A239-677F6D4ED06B}">
      <dgm:prSet phldrT="[Text]"/>
      <dgm:spPr/>
      <dgm:t>
        <a:bodyPr/>
        <a:lstStyle/>
        <a:p>
          <a:r>
            <a:rPr lang="en-US" dirty="0" smtClean="0"/>
            <a:t>M</a:t>
          </a:r>
          <a:endParaRPr lang="en-US" dirty="0"/>
        </a:p>
      </dgm:t>
    </dgm:pt>
    <dgm:pt modelId="{583FB5D6-2FE5-4EA7-BD12-59A3DBF49A5B}" type="parTrans" cxnId="{9279C75D-3124-40A9-ADA5-E52CD7E99CE9}">
      <dgm:prSet/>
      <dgm:spPr/>
      <dgm:t>
        <a:bodyPr/>
        <a:lstStyle/>
        <a:p>
          <a:endParaRPr lang="en-US"/>
        </a:p>
      </dgm:t>
    </dgm:pt>
    <dgm:pt modelId="{D222E7B1-9CFA-4181-BB91-C40C34982E44}" type="sibTrans" cxnId="{9279C75D-3124-40A9-ADA5-E52CD7E99CE9}">
      <dgm:prSet/>
      <dgm:spPr/>
      <dgm:t>
        <a:bodyPr/>
        <a:lstStyle/>
        <a:p>
          <a:endParaRPr lang="en-US"/>
        </a:p>
      </dgm:t>
    </dgm:pt>
    <dgm:pt modelId="{8F2F8518-1AB1-487A-B6C9-262F358F0440}">
      <dgm:prSet phldrT="[Text]"/>
      <dgm:spPr/>
      <dgm:t>
        <a:bodyPr/>
        <a:lstStyle/>
        <a:p>
          <a:pPr algn="ctr"/>
          <a:r>
            <a:rPr lang="en-US" dirty="0" smtClean="0"/>
            <a:t>_</a:t>
          </a:r>
          <a:endParaRPr lang="en-US" dirty="0"/>
        </a:p>
      </dgm:t>
    </dgm:pt>
    <dgm:pt modelId="{F250F893-D04F-4C76-88D5-6559339C7EA9}" type="parTrans" cxnId="{645C3089-1FF6-4DD8-A315-041401141A58}">
      <dgm:prSet/>
      <dgm:spPr/>
      <dgm:t>
        <a:bodyPr/>
        <a:lstStyle/>
        <a:p>
          <a:endParaRPr lang="en-US"/>
        </a:p>
      </dgm:t>
    </dgm:pt>
    <dgm:pt modelId="{EB09EB3F-241F-433B-B820-DA567ED3359F}" type="sibTrans" cxnId="{645C3089-1FF6-4DD8-A315-041401141A58}">
      <dgm:prSet/>
      <dgm:spPr/>
      <dgm:t>
        <a:bodyPr/>
        <a:lstStyle/>
        <a:p>
          <a:endParaRPr lang="en-US"/>
        </a:p>
      </dgm:t>
    </dgm:pt>
    <dgm:pt modelId="{9AB79DE8-CBC3-49C9-BB1F-A9E3BE0C6010}">
      <dgm:prSet phldrT="[Text]"/>
      <dgm:spPr/>
      <dgm:t>
        <a:bodyPr/>
        <a:lstStyle/>
        <a:p>
          <a:pPr algn="ctr"/>
          <a:r>
            <a:rPr lang="en-US" dirty="0" smtClean="0"/>
            <a:t>T</a:t>
          </a:r>
          <a:endParaRPr lang="en-US" dirty="0"/>
        </a:p>
      </dgm:t>
    </dgm:pt>
    <dgm:pt modelId="{73AFB836-D829-4922-9242-D28CCA5E69E5}" type="parTrans" cxnId="{02A9EF5A-F941-47D7-8DE7-CE03428F84A1}">
      <dgm:prSet/>
      <dgm:spPr/>
      <dgm:t>
        <a:bodyPr/>
        <a:lstStyle/>
        <a:p>
          <a:endParaRPr lang="en-US"/>
        </a:p>
      </dgm:t>
    </dgm:pt>
    <dgm:pt modelId="{BA2BAAD4-226F-4C0F-B9EA-5A472945F3E0}" type="sibTrans" cxnId="{02A9EF5A-F941-47D7-8DE7-CE03428F84A1}">
      <dgm:prSet/>
      <dgm:spPr/>
      <dgm:t>
        <a:bodyPr/>
        <a:lstStyle/>
        <a:p>
          <a:endParaRPr lang="en-US"/>
        </a:p>
      </dgm:t>
    </dgm:pt>
    <dgm:pt modelId="{152B7E04-D128-48EB-BFE9-625AB6DA3CE7}">
      <dgm:prSet phldrT="[Text]"/>
      <dgm:spPr/>
      <dgm:t>
        <a:bodyPr/>
        <a:lstStyle/>
        <a:p>
          <a:pPr algn="ctr"/>
          <a:r>
            <a:rPr lang="en-US" dirty="0" smtClean="0"/>
            <a:t>F</a:t>
          </a:r>
          <a:endParaRPr lang="en-US" dirty="0"/>
        </a:p>
      </dgm:t>
    </dgm:pt>
    <dgm:pt modelId="{AE7C1E8F-F2DC-4824-9E4E-A1F11E687421}" type="parTrans" cxnId="{15C365AC-63D0-40D9-A399-AE4A71B3C091}">
      <dgm:prSet/>
      <dgm:spPr/>
      <dgm:t>
        <a:bodyPr/>
        <a:lstStyle/>
        <a:p>
          <a:endParaRPr lang="en-US"/>
        </a:p>
      </dgm:t>
    </dgm:pt>
    <dgm:pt modelId="{50C457B8-C1F4-45FB-84D1-75D8DF5E1D11}" type="sibTrans" cxnId="{15C365AC-63D0-40D9-A399-AE4A71B3C091}">
      <dgm:prSet/>
      <dgm:spPr/>
      <dgm:t>
        <a:bodyPr/>
        <a:lstStyle/>
        <a:p>
          <a:endParaRPr lang="en-US"/>
        </a:p>
      </dgm:t>
    </dgm:pt>
    <dgm:pt modelId="{03B42DD7-97E2-41AA-A1CF-0CC5549F4E72}">
      <dgm:prSet phldrT="[Text]"/>
      <dgm:spPr/>
      <dgm:t>
        <a:bodyPr/>
        <a:lstStyle/>
        <a:p>
          <a:pPr algn="ctr"/>
          <a:r>
            <a:rPr lang="en-US" dirty="0" smtClean="0"/>
            <a:t>I</a:t>
          </a:r>
          <a:endParaRPr lang="en-US" dirty="0"/>
        </a:p>
      </dgm:t>
    </dgm:pt>
    <dgm:pt modelId="{D1E120F9-6BEF-4779-AFA9-9B7BE62581A2}" type="parTrans" cxnId="{4CBC7B32-7B6F-4DE7-8CD1-8CADE5180CA1}">
      <dgm:prSet/>
      <dgm:spPr/>
      <dgm:t>
        <a:bodyPr/>
        <a:lstStyle/>
        <a:p>
          <a:endParaRPr lang="en-US"/>
        </a:p>
      </dgm:t>
    </dgm:pt>
    <dgm:pt modelId="{1516099F-B0B6-4703-A6A1-E6BD65E1310D}" type="sibTrans" cxnId="{4CBC7B32-7B6F-4DE7-8CD1-8CADE5180CA1}">
      <dgm:prSet/>
      <dgm:spPr/>
      <dgm:t>
        <a:bodyPr/>
        <a:lstStyle/>
        <a:p>
          <a:endParaRPr lang="en-US"/>
        </a:p>
      </dgm:t>
    </dgm:pt>
    <dgm:pt modelId="{9FA1E29D-3514-4EE4-8490-EEBABD62E4EA}">
      <dgm:prSet phldrT="[Text]"/>
      <dgm:spPr/>
      <dgm:t>
        <a:bodyPr/>
        <a:lstStyle/>
        <a:p>
          <a:r>
            <a:rPr lang="en-US" dirty="0" smtClean="0"/>
            <a:t> A</a:t>
          </a:r>
          <a:endParaRPr lang="en-US" dirty="0"/>
        </a:p>
      </dgm:t>
    </dgm:pt>
    <dgm:pt modelId="{2056390A-43F8-4347-95CA-906A2A5B8921}" type="parTrans" cxnId="{7BDB07F8-52EA-4B40-8F97-1D7C0DF69255}">
      <dgm:prSet/>
      <dgm:spPr/>
    </dgm:pt>
    <dgm:pt modelId="{5AD14F65-EFCE-48AE-8A0F-6244DC731055}" type="sibTrans" cxnId="{7BDB07F8-52EA-4B40-8F97-1D7C0DF69255}">
      <dgm:prSet/>
      <dgm:spPr/>
    </dgm:pt>
    <dgm:pt modelId="{9A15D1E6-AF21-4D83-8A4C-728AD5C97A65}">
      <dgm:prSet phldrT="[Text]"/>
      <dgm:spPr/>
      <dgm:t>
        <a:bodyPr/>
        <a:lstStyle/>
        <a:p>
          <a:r>
            <a:rPr lang="en-US" dirty="0" smtClean="0"/>
            <a:t>E</a:t>
          </a:r>
          <a:endParaRPr lang="en-US" dirty="0"/>
        </a:p>
      </dgm:t>
    </dgm:pt>
    <dgm:pt modelId="{BE64A6C5-4B26-42CE-AF6A-5853C9276CE2}" type="parTrans" cxnId="{8E2A0CAC-688A-4FA8-8581-A13ACB89BAB8}">
      <dgm:prSet/>
      <dgm:spPr/>
    </dgm:pt>
    <dgm:pt modelId="{E3399953-57B4-4934-AD69-452B86A7186F}" type="sibTrans" cxnId="{8E2A0CAC-688A-4FA8-8581-A13ACB89BAB8}">
      <dgm:prSet/>
      <dgm:spPr/>
    </dgm:pt>
    <dgm:pt modelId="{57A419E8-1215-4107-9004-B614E499DD09}" type="pres">
      <dgm:prSet presAssocID="{87312B8F-4188-41AA-B79D-D83CBBAAC12B}" presName="Name0" presStyleCnt="0">
        <dgm:presLayoutVars>
          <dgm:dir/>
          <dgm:animLvl val="lvl"/>
          <dgm:resizeHandles val="exact"/>
        </dgm:presLayoutVars>
      </dgm:prSet>
      <dgm:spPr/>
      <dgm:t>
        <a:bodyPr/>
        <a:lstStyle/>
        <a:p>
          <a:endParaRPr lang="en-US"/>
        </a:p>
      </dgm:t>
    </dgm:pt>
    <dgm:pt modelId="{56BBE72D-86CE-462E-8ACE-99D880E37AC6}" type="pres">
      <dgm:prSet presAssocID="{7F154DDC-FB3A-4B96-AF47-7E3F4A4AF207}" presName="compositeNode" presStyleCnt="0">
        <dgm:presLayoutVars>
          <dgm:bulletEnabled val="1"/>
        </dgm:presLayoutVars>
      </dgm:prSet>
      <dgm:spPr/>
    </dgm:pt>
    <dgm:pt modelId="{245A1F54-499D-4304-BA63-C92AFD433D59}" type="pres">
      <dgm:prSet presAssocID="{7F154DDC-FB3A-4B96-AF47-7E3F4A4AF207}" presName="bgRect" presStyleLbl="node1" presStyleIdx="0" presStyleCnt="32"/>
      <dgm:spPr/>
      <dgm:t>
        <a:bodyPr/>
        <a:lstStyle/>
        <a:p>
          <a:endParaRPr lang="en-US"/>
        </a:p>
      </dgm:t>
    </dgm:pt>
    <dgm:pt modelId="{CF254956-B60C-433D-9549-11885FBA54B1}" type="pres">
      <dgm:prSet presAssocID="{7F154DDC-FB3A-4B96-AF47-7E3F4A4AF207}" presName="parentNode" presStyleLbl="node1" presStyleIdx="0" presStyleCnt="32">
        <dgm:presLayoutVars>
          <dgm:chMax val="0"/>
          <dgm:bulletEnabled val="1"/>
        </dgm:presLayoutVars>
      </dgm:prSet>
      <dgm:spPr/>
      <dgm:t>
        <a:bodyPr/>
        <a:lstStyle/>
        <a:p>
          <a:endParaRPr lang="en-US"/>
        </a:p>
      </dgm:t>
    </dgm:pt>
    <dgm:pt modelId="{3EFC18ED-85CB-4BE7-97E7-BC59E87B25F9}" type="pres">
      <dgm:prSet presAssocID="{7F154DDC-FB3A-4B96-AF47-7E3F4A4AF207}" presName="childNode" presStyleLbl="node1" presStyleIdx="0" presStyleCnt="32">
        <dgm:presLayoutVars>
          <dgm:bulletEnabled val="1"/>
        </dgm:presLayoutVars>
      </dgm:prSet>
      <dgm:spPr/>
      <dgm:t>
        <a:bodyPr/>
        <a:lstStyle/>
        <a:p>
          <a:endParaRPr lang="en-US"/>
        </a:p>
      </dgm:t>
    </dgm:pt>
    <dgm:pt modelId="{EDB309C3-E49F-421B-A6E6-12166DD6175D}" type="pres">
      <dgm:prSet presAssocID="{65A54691-ED8A-4EBD-ABFC-AD01895F369C}" presName="hSp" presStyleCnt="0"/>
      <dgm:spPr/>
    </dgm:pt>
    <dgm:pt modelId="{5612BC35-DE39-42D7-920C-558DE5D80622}" type="pres">
      <dgm:prSet presAssocID="{65A54691-ED8A-4EBD-ABFC-AD01895F369C}" presName="vProcSp" presStyleCnt="0"/>
      <dgm:spPr/>
    </dgm:pt>
    <dgm:pt modelId="{A8602121-CFC7-4187-A134-779E2E601C64}" type="pres">
      <dgm:prSet presAssocID="{65A54691-ED8A-4EBD-ABFC-AD01895F369C}" presName="vSp1" presStyleCnt="0"/>
      <dgm:spPr/>
    </dgm:pt>
    <dgm:pt modelId="{DB645D81-1F22-401C-A20B-A7828D5AA4F1}" type="pres">
      <dgm:prSet presAssocID="{65A54691-ED8A-4EBD-ABFC-AD01895F369C}" presName="simulatedConn" presStyleLbl="solidFgAcc1" presStyleIdx="0" presStyleCnt="31"/>
      <dgm:spPr/>
    </dgm:pt>
    <dgm:pt modelId="{8EDB451D-813F-4E1E-988B-16AFBE76F629}" type="pres">
      <dgm:prSet presAssocID="{65A54691-ED8A-4EBD-ABFC-AD01895F369C}" presName="vSp2" presStyleCnt="0"/>
      <dgm:spPr/>
    </dgm:pt>
    <dgm:pt modelId="{92DE81C1-DFEC-4E15-8AFC-FDCD6A37EDE0}" type="pres">
      <dgm:prSet presAssocID="{65A54691-ED8A-4EBD-ABFC-AD01895F369C}" presName="sibTrans" presStyleCnt="0"/>
      <dgm:spPr/>
    </dgm:pt>
    <dgm:pt modelId="{AB4F2206-F2DA-47B0-B36C-A50FF62154B0}" type="pres">
      <dgm:prSet presAssocID="{63B8A06C-4E8C-4300-8FD8-D150624A6929}" presName="compositeNode" presStyleCnt="0">
        <dgm:presLayoutVars>
          <dgm:bulletEnabled val="1"/>
        </dgm:presLayoutVars>
      </dgm:prSet>
      <dgm:spPr/>
    </dgm:pt>
    <dgm:pt modelId="{32C87BC0-D02C-456F-8146-8AAE3B0568AC}" type="pres">
      <dgm:prSet presAssocID="{63B8A06C-4E8C-4300-8FD8-D150624A6929}" presName="bgRect" presStyleLbl="node1" presStyleIdx="1" presStyleCnt="32"/>
      <dgm:spPr/>
      <dgm:t>
        <a:bodyPr/>
        <a:lstStyle/>
        <a:p>
          <a:endParaRPr lang="en-US"/>
        </a:p>
      </dgm:t>
    </dgm:pt>
    <dgm:pt modelId="{6F0C4545-B6C8-4A22-ADE8-169A69FD9EF6}" type="pres">
      <dgm:prSet presAssocID="{63B8A06C-4E8C-4300-8FD8-D150624A6929}" presName="parentNode" presStyleLbl="node1" presStyleIdx="1" presStyleCnt="32">
        <dgm:presLayoutVars>
          <dgm:chMax val="0"/>
          <dgm:bulletEnabled val="1"/>
        </dgm:presLayoutVars>
      </dgm:prSet>
      <dgm:spPr/>
      <dgm:t>
        <a:bodyPr/>
        <a:lstStyle/>
        <a:p>
          <a:endParaRPr lang="en-US"/>
        </a:p>
      </dgm:t>
    </dgm:pt>
    <dgm:pt modelId="{D5E80EDB-0F84-441B-8C09-8E9D835F98E1}" type="pres">
      <dgm:prSet presAssocID="{63B8A06C-4E8C-4300-8FD8-D150624A6929}" presName="childNode" presStyleLbl="node1" presStyleIdx="1" presStyleCnt="32">
        <dgm:presLayoutVars>
          <dgm:bulletEnabled val="1"/>
        </dgm:presLayoutVars>
      </dgm:prSet>
      <dgm:spPr/>
      <dgm:t>
        <a:bodyPr/>
        <a:lstStyle/>
        <a:p>
          <a:endParaRPr lang="en-US"/>
        </a:p>
      </dgm:t>
    </dgm:pt>
    <dgm:pt modelId="{3F6CD591-6EEE-473A-BDF6-399C5DC84E7B}" type="pres">
      <dgm:prSet presAssocID="{A235CCCB-A187-49E6-9C9B-3E2866FB619D}" presName="hSp" presStyleCnt="0"/>
      <dgm:spPr/>
    </dgm:pt>
    <dgm:pt modelId="{66FFC96D-4266-4937-BFD6-1EE28FF48282}" type="pres">
      <dgm:prSet presAssocID="{A235CCCB-A187-49E6-9C9B-3E2866FB619D}" presName="vProcSp" presStyleCnt="0"/>
      <dgm:spPr/>
    </dgm:pt>
    <dgm:pt modelId="{A9989B21-53F7-4264-BDCB-481862FCB935}" type="pres">
      <dgm:prSet presAssocID="{A235CCCB-A187-49E6-9C9B-3E2866FB619D}" presName="vSp1" presStyleCnt="0"/>
      <dgm:spPr/>
    </dgm:pt>
    <dgm:pt modelId="{4B77F2AB-7756-402B-A43C-4A8C06275D03}" type="pres">
      <dgm:prSet presAssocID="{A235CCCB-A187-49E6-9C9B-3E2866FB619D}" presName="simulatedConn" presStyleLbl="solidFgAcc1" presStyleIdx="1" presStyleCnt="31"/>
      <dgm:spPr/>
    </dgm:pt>
    <dgm:pt modelId="{BC458C21-7217-4E28-AC93-CEF137FEA4D3}" type="pres">
      <dgm:prSet presAssocID="{A235CCCB-A187-49E6-9C9B-3E2866FB619D}" presName="vSp2" presStyleCnt="0"/>
      <dgm:spPr/>
    </dgm:pt>
    <dgm:pt modelId="{9CE343E3-3B07-41E6-92CA-548AB718578E}" type="pres">
      <dgm:prSet presAssocID="{A235CCCB-A187-49E6-9C9B-3E2866FB619D}" presName="sibTrans" presStyleCnt="0"/>
      <dgm:spPr/>
    </dgm:pt>
    <dgm:pt modelId="{66C2AAD4-BB8A-44E4-B19F-79234EBA93B4}" type="pres">
      <dgm:prSet presAssocID="{42C76456-488C-4918-A86B-66807A2AD264}" presName="compositeNode" presStyleCnt="0">
        <dgm:presLayoutVars>
          <dgm:bulletEnabled val="1"/>
        </dgm:presLayoutVars>
      </dgm:prSet>
      <dgm:spPr/>
    </dgm:pt>
    <dgm:pt modelId="{F9A6960A-3CDA-443D-8583-BA30BBE2048B}" type="pres">
      <dgm:prSet presAssocID="{42C76456-488C-4918-A86B-66807A2AD264}" presName="bgRect" presStyleLbl="node1" presStyleIdx="2" presStyleCnt="32"/>
      <dgm:spPr/>
      <dgm:t>
        <a:bodyPr/>
        <a:lstStyle/>
        <a:p>
          <a:endParaRPr lang="en-US"/>
        </a:p>
      </dgm:t>
    </dgm:pt>
    <dgm:pt modelId="{F0298A92-9503-4CA0-AE2E-F649FE68E2A7}" type="pres">
      <dgm:prSet presAssocID="{42C76456-488C-4918-A86B-66807A2AD264}" presName="parentNode" presStyleLbl="node1" presStyleIdx="2" presStyleCnt="32">
        <dgm:presLayoutVars>
          <dgm:chMax val="0"/>
          <dgm:bulletEnabled val="1"/>
        </dgm:presLayoutVars>
      </dgm:prSet>
      <dgm:spPr/>
      <dgm:t>
        <a:bodyPr/>
        <a:lstStyle/>
        <a:p>
          <a:endParaRPr lang="en-US"/>
        </a:p>
      </dgm:t>
    </dgm:pt>
    <dgm:pt modelId="{C70CB29F-9EBD-4B6E-8D44-79ABAEE1EE72}" type="pres">
      <dgm:prSet presAssocID="{42C76456-488C-4918-A86B-66807A2AD264}" presName="childNode" presStyleLbl="node1" presStyleIdx="2" presStyleCnt="32">
        <dgm:presLayoutVars>
          <dgm:bulletEnabled val="1"/>
        </dgm:presLayoutVars>
      </dgm:prSet>
      <dgm:spPr/>
      <dgm:t>
        <a:bodyPr/>
        <a:lstStyle/>
        <a:p>
          <a:endParaRPr lang="en-US"/>
        </a:p>
      </dgm:t>
    </dgm:pt>
    <dgm:pt modelId="{CDE5D81C-652F-433F-A15C-6E41BD723A68}" type="pres">
      <dgm:prSet presAssocID="{B92D69B5-59A3-4CF2-9987-1C930CED1003}" presName="hSp" presStyleCnt="0"/>
      <dgm:spPr/>
    </dgm:pt>
    <dgm:pt modelId="{1788AE55-1146-4B86-956F-054C56BA46E6}" type="pres">
      <dgm:prSet presAssocID="{B92D69B5-59A3-4CF2-9987-1C930CED1003}" presName="vProcSp" presStyleCnt="0"/>
      <dgm:spPr/>
    </dgm:pt>
    <dgm:pt modelId="{78324D69-1148-42E7-8E58-041517A0C90F}" type="pres">
      <dgm:prSet presAssocID="{B92D69B5-59A3-4CF2-9987-1C930CED1003}" presName="vSp1" presStyleCnt="0"/>
      <dgm:spPr/>
    </dgm:pt>
    <dgm:pt modelId="{0CE990A6-D431-4469-8700-4A684EACBA3B}" type="pres">
      <dgm:prSet presAssocID="{B92D69B5-59A3-4CF2-9987-1C930CED1003}" presName="simulatedConn" presStyleLbl="solidFgAcc1" presStyleIdx="2" presStyleCnt="31"/>
      <dgm:spPr/>
    </dgm:pt>
    <dgm:pt modelId="{98EA6115-D4C6-446F-973A-4BBB880322C2}" type="pres">
      <dgm:prSet presAssocID="{B92D69B5-59A3-4CF2-9987-1C930CED1003}" presName="vSp2" presStyleCnt="0"/>
      <dgm:spPr/>
    </dgm:pt>
    <dgm:pt modelId="{FCE7798D-7C5B-498C-A83E-C60350EE6C10}" type="pres">
      <dgm:prSet presAssocID="{B92D69B5-59A3-4CF2-9987-1C930CED1003}" presName="sibTrans" presStyleCnt="0"/>
      <dgm:spPr/>
    </dgm:pt>
    <dgm:pt modelId="{28075AC9-F529-4F7B-A466-936D33A1C569}" type="pres">
      <dgm:prSet presAssocID="{A0304CF0-AE2D-42BC-AF0C-F037A10949A6}" presName="compositeNode" presStyleCnt="0">
        <dgm:presLayoutVars>
          <dgm:bulletEnabled val="1"/>
        </dgm:presLayoutVars>
      </dgm:prSet>
      <dgm:spPr/>
    </dgm:pt>
    <dgm:pt modelId="{B191A1B9-FBD7-487F-866F-8194D4D73D92}" type="pres">
      <dgm:prSet presAssocID="{A0304CF0-AE2D-42BC-AF0C-F037A10949A6}" presName="bgRect" presStyleLbl="node1" presStyleIdx="3" presStyleCnt="32"/>
      <dgm:spPr/>
      <dgm:t>
        <a:bodyPr/>
        <a:lstStyle/>
        <a:p>
          <a:endParaRPr lang="en-US"/>
        </a:p>
      </dgm:t>
    </dgm:pt>
    <dgm:pt modelId="{AE55BDAC-ADE3-485A-8405-CD02EB96F8B2}" type="pres">
      <dgm:prSet presAssocID="{A0304CF0-AE2D-42BC-AF0C-F037A10949A6}" presName="parentNode" presStyleLbl="node1" presStyleIdx="3" presStyleCnt="32">
        <dgm:presLayoutVars>
          <dgm:chMax val="0"/>
          <dgm:bulletEnabled val="1"/>
        </dgm:presLayoutVars>
      </dgm:prSet>
      <dgm:spPr/>
      <dgm:t>
        <a:bodyPr/>
        <a:lstStyle/>
        <a:p>
          <a:endParaRPr lang="en-US"/>
        </a:p>
      </dgm:t>
    </dgm:pt>
    <dgm:pt modelId="{03D2F7E6-A2ED-4EC8-8993-1F008764D6C1}" type="pres">
      <dgm:prSet presAssocID="{A0304CF0-AE2D-42BC-AF0C-F037A10949A6}" presName="childNode" presStyleLbl="node1" presStyleIdx="3" presStyleCnt="32">
        <dgm:presLayoutVars>
          <dgm:bulletEnabled val="1"/>
        </dgm:presLayoutVars>
      </dgm:prSet>
      <dgm:spPr/>
      <dgm:t>
        <a:bodyPr/>
        <a:lstStyle/>
        <a:p>
          <a:endParaRPr lang="en-US"/>
        </a:p>
      </dgm:t>
    </dgm:pt>
    <dgm:pt modelId="{C788C818-E3B7-4D5B-9519-B8620A51962F}" type="pres">
      <dgm:prSet presAssocID="{929CF259-2062-4584-9973-03EF0A1F8C6B}" presName="hSp" presStyleCnt="0"/>
      <dgm:spPr/>
    </dgm:pt>
    <dgm:pt modelId="{05DC1E4D-9611-4D80-A53A-F024BB36E36E}" type="pres">
      <dgm:prSet presAssocID="{929CF259-2062-4584-9973-03EF0A1F8C6B}" presName="vProcSp" presStyleCnt="0"/>
      <dgm:spPr/>
    </dgm:pt>
    <dgm:pt modelId="{A1CA769F-18C9-4E2B-91FF-B655FD006D79}" type="pres">
      <dgm:prSet presAssocID="{929CF259-2062-4584-9973-03EF0A1F8C6B}" presName="vSp1" presStyleCnt="0"/>
      <dgm:spPr/>
    </dgm:pt>
    <dgm:pt modelId="{14217E0A-E9CE-43A4-A7FD-62918ACF8FFF}" type="pres">
      <dgm:prSet presAssocID="{929CF259-2062-4584-9973-03EF0A1F8C6B}" presName="simulatedConn" presStyleLbl="solidFgAcc1" presStyleIdx="3" presStyleCnt="31"/>
      <dgm:spPr/>
    </dgm:pt>
    <dgm:pt modelId="{DC8FD035-E695-4306-9225-FE36413EBF0A}" type="pres">
      <dgm:prSet presAssocID="{929CF259-2062-4584-9973-03EF0A1F8C6B}" presName="vSp2" presStyleCnt="0"/>
      <dgm:spPr/>
    </dgm:pt>
    <dgm:pt modelId="{8D63AA0C-E7E2-48C7-AA84-337F7D0B19F6}" type="pres">
      <dgm:prSet presAssocID="{929CF259-2062-4584-9973-03EF0A1F8C6B}" presName="sibTrans" presStyleCnt="0"/>
      <dgm:spPr/>
    </dgm:pt>
    <dgm:pt modelId="{A7066F48-C5E0-49DE-A69A-A8F92306DD0C}" type="pres">
      <dgm:prSet presAssocID="{2EAC59DF-D7F1-4B76-B714-0B8A78363053}" presName="compositeNode" presStyleCnt="0">
        <dgm:presLayoutVars>
          <dgm:bulletEnabled val="1"/>
        </dgm:presLayoutVars>
      </dgm:prSet>
      <dgm:spPr/>
    </dgm:pt>
    <dgm:pt modelId="{62C0977E-ABD5-4C68-9BE6-4D346ED46B78}" type="pres">
      <dgm:prSet presAssocID="{2EAC59DF-D7F1-4B76-B714-0B8A78363053}" presName="bgRect" presStyleLbl="node1" presStyleIdx="4" presStyleCnt="32"/>
      <dgm:spPr/>
      <dgm:t>
        <a:bodyPr/>
        <a:lstStyle/>
        <a:p>
          <a:endParaRPr lang="en-US"/>
        </a:p>
      </dgm:t>
    </dgm:pt>
    <dgm:pt modelId="{D69A4CE4-3D73-467E-96F7-0B89EDCD5EE9}" type="pres">
      <dgm:prSet presAssocID="{2EAC59DF-D7F1-4B76-B714-0B8A78363053}" presName="parentNode" presStyleLbl="node1" presStyleIdx="4" presStyleCnt="32">
        <dgm:presLayoutVars>
          <dgm:chMax val="0"/>
          <dgm:bulletEnabled val="1"/>
        </dgm:presLayoutVars>
      </dgm:prSet>
      <dgm:spPr/>
      <dgm:t>
        <a:bodyPr/>
        <a:lstStyle/>
        <a:p>
          <a:endParaRPr lang="en-US"/>
        </a:p>
      </dgm:t>
    </dgm:pt>
    <dgm:pt modelId="{017E77A0-8E20-4C4F-8FBA-58313A89C2C2}" type="pres">
      <dgm:prSet presAssocID="{2EAC59DF-D7F1-4B76-B714-0B8A78363053}" presName="childNode" presStyleLbl="node1" presStyleIdx="4" presStyleCnt="32">
        <dgm:presLayoutVars>
          <dgm:bulletEnabled val="1"/>
        </dgm:presLayoutVars>
      </dgm:prSet>
      <dgm:spPr/>
      <dgm:t>
        <a:bodyPr/>
        <a:lstStyle/>
        <a:p>
          <a:endParaRPr lang="en-US"/>
        </a:p>
      </dgm:t>
    </dgm:pt>
    <dgm:pt modelId="{50413D90-8693-4C2D-B65F-0BE1A763621A}" type="pres">
      <dgm:prSet presAssocID="{5CDAE3FD-2656-4FB8-8D10-EEA227D6E12D}" presName="hSp" presStyleCnt="0"/>
      <dgm:spPr/>
    </dgm:pt>
    <dgm:pt modelId="{D72688F2-5026-4C63-A2FE-A9DFE7C9D059}" type="pres">
      <dgm:prSet presAssocID="{5CDAE3FD-2656-4FB8-8D10-EEA227D6E12D}" presName="vProcSp" presStyleCnt="0"/>
      <dgm:spPr/>
    </dgm:pt>
    <dgm:pt modelId="{78A88703-4510-4E84-AEC8-06D55A662212}" type="pres">
      <dgm:prSet presAssocID="{5CDAE3FD-2656-4FB8-8D10-EEA227D6E12D}" presName="vSp1" presStyleCnt="0"/>
      <dgm:spPr/>
    </dgm:pt>
    <dgm:pt modelId="{CDBBBAFA-41C5-48F5-89D8-8B7447324D0A}" type="pres">
      <dgm:prSet presAssocID="{5CDAE3FD-2656-4FB8-8D10-EEA227D6E12D}" presName="simulatedConn" presStyleLbl="solidFgAcc1" presStyleIdx="4" presStyleCnt="31"/>
      <dgm:spPr/>
    </dgm:pt>
    <dgm:pt modelId="{3DC900B6-1F19-4405-9372-0CDFA174028E}" type="pres">
      <dgm:prSet presAssocID="{5CDAE3FD-2656-4FB8-8D10-EEA227D6E12D}" presName="vSp2" presStyleCnt="0"/>
      <dgm:spPr/>
    </dgm:pt>
    <dgm:pt modelId="{E6C02CC0-B7B8-4001-9B85-E183ABAD946C}" type="pres">
      <dgm:prSet presAssocID="{5CDAE3FD-2656-4FB8-8D10-EEA227D6E12D}" presName="sibTrans" presStyleCnt="0"/>
      <dgm:spPr/>
    </dgm:pt>
    <dgm:pt modelId="{0CABFAA0-499C-4900-B66E-1C9937291474}" type="pres">
      <dgm:prSet presAssocID="{365571DC-E8F5-4FF1-903C-C10278C501ED}" presName="compositeNode" presStyleCnt="0">
        <dgm:presLayoutVars>
          <dgm:bulletEnabled val="1"/>
        </dgm:presLayoutVars>
      </dgm:prSet>
      <dgm:spPr/>
    </dgm:pt>
    <dgm:pt modelId="{E30265CB-CA07-486E-A593-691EAF93A9EE}" type="pres">
      <dgm:prSet presAssocID="{365571DC-E8F5-4FF1-903C-C10278C501ED}" presName="bgRect" presStyleLbl="node1" presStyleIdx="5" presStyleCnt="32"/>
      <dgm:spPr/>
      <dgm:t>
        <a:bodyPr/>
        <a:lstStyle/>
        <a:p>
          <a:endParaRPr lang="en-US"/>
        </a:p>
      </dgm:t>
    </dgm:pt>
    <dgm:pt modelId="{AF0DC17A-3E93-4E24-997F-5EF3996E8B1A}" type="pres">
      <dgm:prSet presAssocID="{365571DC-E8F5-4FF1-903C-C10278C501ED}" presName="parentNode" presStyleLbl="node1" presStyleIdx="5" presStyleCnt="32">
        <dgm:presLayoutVars>
          <dgm:chMax val="0"/>
          <dgm:bulletEnabled val="1"/>
        </dgm:presLayoutVars>
      </dgm:prSet>
      <dgm:spPr/>
      <dgm:t>
        <a:bodyPr/>
        <a:lstStyle/>
        <a:p>
          <a:endParaRPr lang="en-US"/>
        </a:p>
      </dgm:t>
    </dgm:pt>
    <dgm:pt modelId="{D76092F1-CD95-4D7F-A20C-AE8B6ECF04AD}" type="pres">
      <dgm:prSet presAssocID="{F2FFC930-DEEF-4E31-9944-37BE3427197B}" presName="hSp" presStyleCnt="0"/>
      <dgm:spPr/>
    </dgm:pt>
    <dgm:pt modelId="{5041A099-3B94-4F37-8325-CA1547FB607E}" type="pres">
      <dgm:prSet presAssocID="{F2FFC930-DEEF-4E31-9944-37BE3427197B}" presName="vProcSp" presStyleCnt="0"/>
      <dgm:spPr/>
    </dgm:pt>
    <dgm:pt modelId="{74BCD854-4F77-4474-A138-0E7942477FD7}" type="pres">
      <dgm:prSet presAssocID="{F2FFC930-DEEF-4E31-9944-37BE3427197B}" presName="vSp1" presStyleCnt="0"/>
      <dgm:spPr/>
    </dgm:pt>
    <dgm:pt modelId="{86933F3F-1D4A-45F8-A193-F5C1ABF6694B}" type="pres">
      <dgm:prSet presAssocID="{F2FFC930-DEEF-4E31-9944-37BE3427197B}" presName="simulatedConn" presStyleLbl="solidFgAcc1" presStyleIdx="5" presStyleCnt="31"/>
      <dgm:spPr/>
    </dgm:pt>
    <dgm:pt modelId="{01FB22F5-AAB4-4579-94EA-16E1997B4CF0}" type="pres">
      <dgm:prSet presAssocID="{F2FFC930-DEEF-4E31-9944-37BE3427197B}" presName="vSp2" presStyleCnt="0"/>
      <dgm:spPr/>
    </dgm:pt>
    <dgm:pt modelId="{5FE45A5E-7D15-4625-81C8-10A90F09DCCD}" type="pres">
      <dgm:prSet presAssocID="{F2FFC930-DEEF-4E31-9944-37BE3427197B}" presName="sibTrans" presStyleCnt="0"/>
      <dgm:spPr/>
    </dgm:pt>
    <dgm:pt modelId="{8AC28C13-CC04-47A8-A9E2-A15FFA99B7C4}" type="pres">
      <dgm:prSet presAssocID="{9DB92C20-F6B2-42CF-8AB3-70D0340703E7}" presName="compositeNode" presStyleCnt="0">
        <dgm:presLayoutVars>
          <dgm:bulletEnabled val="1"/>
        </dgm:presLayoutVars>
      </dgm:prSet>
      <dgm:spPr/>
    </dgm:pt>
    <dgm:pt modelId="{9B4C4BB5-C71F-454D-82F6-A3B3AD65C42B}" type="pres">
      <dgm:prSet presAssocID="{9DB92C20-F6B2-42CF-8AB3-70D0340703E7}" presName="bgRect" presStyleLbl="node1" presStyleIdx="6" presStyleCnt="32"/>
      <dgm:spPr/>
      <dgm:t>
        <a:bodyPr/>
        <a:lstStyle/>
        <a:p>
          <a:endParaRPr lang="en-US"/>
        </a:p>
      </dgm:t>
    </dgm:pt>
    <dgm:pt modelId="{2FB9E02B-B11B-48D4-B37C-75DDA309691D}" type="pres">
      <dgm:prSet presAssocID="{9DB92C20-F6B2-42CF-8AB3-70D0340703E7}" presName="parentNode" presStyleLbl="node1" presStyleIdx="6" presStyleCnt="32">
        <dgm:presLayoutVars>
          <dgm:chMax val="0"/>
          <dgm:bulletEnabled val="1"/>
        </dgm:presLayoutVars>
      </dgm:prSet>
      <dgm:spPr/>
      <dgm:t>
        <a:bodyPr/>
        <a:lstStyle/>
        <a:p>
          <a:endParaRPr lang="en-US"/>
        </a:p>
      </dgm:t>
    </dgm:pt>
    <dgm:pt modelId="{C2E1F0B9-59C3-4F40-8A24-B8DA9D8D3C37}" type="pres">
      <dgm:prSet presAssocID="{0A44799C-51CC-434C-806B-D1096674EE5A}" presName="hSp" presStyleCnt="0"/>
      <dgm:spPr/>
    </dgm:pt>
    <dgm:pt modelId="{2908745D-CA67-4B8E-9A64-830BE5EAE457}" type="pres">
      <dgm:prSet presAssocID="{0A44799C-51CC-434C-806B-D1096674EE5A}" presName="vProcSp" presStyleCnt="0"/>
      <dgm:spPr/>
    </dgm:pt>
    <dgm:pt modelId="{B523AA6B-B7DC-4D38-848E-0006B0A14FBC}" type="pres">
      <dgm:prSet presAssocID="{0A44799C-51CC-434C-806B-D1096674EE5A}" presName="vSp1" presStyleCnt="0"/>
      <dgm:spPr/>
    </dgm:pt>
    <dgm:pt modelId="{639AED44-E3C8-4839-9381-D3CFD946EB1D}" type="pres">
      <dgm:prSet presAssocID="{0A44799C-51CC-434C-806B-D1096674EE5A}" presName="simulatedConn" presStyleLbl="solidFgAcc1" presStyleIdx="6" presStyleCnt="31"/>
      <dgm:spPr/>
    </dgm:pt>
    <dgm:pt modelId="{5E200672-F317-471B-A083-E97C6CFC0E4E}" type="pres">
      <dgm:prSet presAssocID="{0A44799C-51CC-434C-806B-D1096674EE5A}" presName="vSp2" presStyleCnt="0"/>
      <dgm:spPr/>
    </dgm:pt>
    <dgm:pt modelId="{FED231A6-D478-49C7-9895-3ABFDAA45AF2}" type="pres">
      <dgm:prSet presAssocID="{0A44799C-51CC-434C-806B-D1096674EE5A}" presName="sibTrans" presStyleCnt="0"/>
      <dgm:spPr/>
    </dgm:pt>
    <dgm:pt modelId="{8D2C3EB0-83AA-4243-8B2B-42DFD09350D1}" type="pres">
      <dgm:prSet presAssocID="{8BD24667-0C95-4D8E-BD6D-22CAE2668642}" presName="compositeNode" presStyleCnt="0">
        <dgm:presLayoutVars>
          <dgm:bulletEnabled val="1"/>
        </dgm:presLayoutVars>
      </dgm:prSet>
      <dgm:spPr/>
    </dgm:pt>
    <dgm:pt modelId="{231E85D9-D4B2-4858-87D1-4CEFD109A15F}" type="pres">
      <dgm:prSet presAssocID="{8BD24667-0C95-4D8E-BD6D-22CAE2668642}" presName="bgRect" presStyleLbl="node1" presStyleIdx="7" presStyleCnt="32"/>
      <dgm:spPr/>
      <dgm:t>
        <a:bodyPr/>
        <a:lstStyle/>
        <a:p>
          <a:endParaRPr lang="en-US"/>
        </a:p>
      </dgm:t>
    </dgm:pt>
    <dgm:pt modelId="{5C797CA0-2124-406B-AAFB-B70851CF8C67}" type="pres">
      <dgm:prSet presAssocID="{8BD24667-0C95-4D8E-BD6D-22CAE2668642}" presName="parentNode" presStyleLbl="node1" presStyleIdx="7" presStyleCnt="32">
        <dgm:presLayoutVars>
          <dgm:chMax val="0"/>
          <dgm:bulletEnabled val="1"/>
        </dgm:presLayoutVars>
      </dgm:prSet>
      <dgm:spPr/>
      <dgm:t>
        <a:bodyPr/>
        <a:lstStyle/>
        <a:p>
          <a:endParaRPr lang="en-US"/>
        </a:p>
      </dgm:t>
    </dgm:pt>
    <dgm:pt modelId="{40E96E6B-191B-4B4B-B0DC-FB1311EDC5F4}" type="pres">
      <dgm:prSet presAssocID="{0631DF2F-955B-4C29-8DC7-0A0A83F3D6F5}" presName="hSp" presStyleCnt="0"/>
      <dgm:spPr/>
    </dgm:pt>
    <dgm:pt modelId="{54FDAED6-CC50-4B9B-BC4D-733654B82F2A}" type="pres">
      <dgm:prSet presAssocID="{0631DF2F-955B-4C29-8DC7-0A0A83F3D6F5}" presName="vProcSp" presStyleCnt="0"/>
      <dgm:spPr/>
    </dgm:pt>
    <dgm:pt modelId="{97950C3E-C1D8-4A5A-B637-E835AE60A12C}" type="pres">
      <dgm:prSet presAssocID="{0631DF2F-955B-4C29-8DC7-0A0A83F3D6F5}" presName="vSp1" presStyleCnt="0"/>
      <dgm:spPr/>
    </dgm:pt>
    <dgm:pt modelId="{F7868A90-78AC-4665-8269-0904950DAEAF}" type="pres">
      <dgm:prSet presAssocID="{0631DF2F-955B-4C29-8DC7-0A0A83F3D6F5}" presName="simulatedConn" presStyleLbl="solidFgAcc1" presStyleIdx="7" presStyleCnt="31"/>
      <dgm:spPr/>
    </dgm:pt>
    <dgm:pt modelId="{5BCAE855-5078-4A9B-A8F6-FE4656BB5A7E}" type="pres">
      <dgm:prSet presAssocID="{0631DF2F-955B-4C29-8DC7-0A0A83F3D6F5}" presName="vSp2" presStyleCnt="0"/>
      <dgm:spPr/>
    </dgm:pt>
    <dgm:pt modelId="{D8A956B9-B72D-431C-928F-FA8E1699F7B7}" type="pres">
      <dgm:prSet presAssocID="{0631DF2F-955B-4C29-8DC7-0A0A83F3D6F5}" presName="sibTrans" presStyleCnt="0"/>
      <dgm:spPr/>
    </dgm:pt>
    <dgm:pt modelId="{3010D1B2-2611-44CC-BEB6-181A9CF7D529}" type="pres">
      <dgm:prSet presAssocID="{EA2F7F4B-754A-4F5C-9622-3F04BBF7157A}" presName="compositeNode" presStyleCnt="0">
        <dgm:presLayoutVars>
          <dgm:bulletEnabled val="1"/>
        </dgm:presLayoutVars>
      </dgm:prSet>
      <dgm:spPr/>
    </dgm:pt>
    <dgm:pt modelId="{D9514815-07FD-47D8-9790-DA47FC8D49F3}" type="pres">
      <dgm:prSet presAssocID="{EA2F7F4B-754A-4F5C-9622-3F04BBF7157A}" presName="bgRect" presStyleLbl="node1" presStyleIdx="8" presStyleCnt="32"/>
      <dgm:spPr/>
      <dgm:t>
        <a:bodyPr/>
        <a:lstStyle/>
        <a:p>
          <a:endParaRPr lang="en-US"/>
        </a:p>
      </dgm:t>
    </dgm:pt>
    <dgm:pt modelId="{7B949839-A944-4CB1-9041-3AE70AEE8630}" type="pres">
      <dgm:prSet presAssocID="{EA2F7F4B-754A-4F5C-9622-3F04BBF7157A}" presName="parentNode" presStyleLbl="node1" presStyleIdx="8" presStyleCnt="32">
        <dgm:presLayoutVars>
          <dgm:chMax val="0"/>
          <dgm:bulletEnabled val="1"/>
        </dgm:presLayoutVars>
      </dgm:prSet>
      <dgm:spPr/>
      <dgm:t>
        <a:bodyPr/>
        <a:lstStyle/>
        <a:p>
          <a:endParaRPr lang="en-US"/>
        </a:p>
      </dgm:t>
    </dgm:pt>
    <dgm:pt modelId="{CC7F0ABF-E08D-48C1-97B1-BF7B08F80F90}" type="pres">
      <dgm:prSet presAssocID="{584B0A77-D66E-4C74-B4E3-DC5EF1D7A348}" presName="hSp" presStyleCnt="0"/>
      <dgm:spPr/>
    </dgm:pt>
    <dgm:pt modelId="{8FD085B3-854B-4568-8513-DF5F30C13E8E}" type="pres">
      <dgm:prSet presAssocID="{584B0A77-D66E-4C74-B4E3-DC5EF1D7A348}" presName="vProcSp" presStyleCnt="0"/>
      <dgm:spPr/>
    </dgm:pt>
    <dgm:pt modelId="{8890160D-ABB8-48D0-882A-BD74E9A1F2B1}" type="pres">
      <dgm:prSet presAssocID="{584B0A77-D66E-4C74-B4E3-DC5EF1D7A348}" presName="vSp1" presStyleCnt="0"/>
      <dgm:spPr/>
    </dgm:pt>
    <dgm:pt modelId="{EAD7E867-16E4-47EC-8AFC-E8AEEB971725}" type="pres">
      <dgm:prSet presAssocID="{584B0A77-D66E-4C74-B4E3-DC5EF1D7A348}" presName="simulatedConn" presStyleLbl="solidFgAcc1" presStyleIdx="8" presStyleCnt="31"/>
      <dgm:spPr/>
    </dgm:pt>
    <dgm:pt modelId="{738F78DA-55B5-4477-BE20-1557593F8C86}" type="pres">
      <dgm:prSet presAssocID="{584B0A77-D66E-4C74-B4E3-DC5EF1D7A348}" presName="vSp2" presStyleCnt="0"/>
      <dgm:spPr/>
    </dgm:pt>
    <dgm:pt modelId="{7C34A7C8-60B9-4B14-A4FE-4A03172F0FD3}" type="pres">
      <dgm:prSet presAssocID="{584B0A77-D66E-4C74-B4E3-DC5EF1D7A348}" presName="sibTrans" presStyleCnt="0"/>
      <dgm:spPr/>
    </dgm:pt>
    <dgm:pt modelId="{05D86A09-5D4E-466E-A347-0AF3DD272F9E}" type="pres">
      <dgm:prSet presAssocID="{378B5309-DF29-48B7-B958-9395197EE92C}" presName="compositeNode" presStyleCnt="0">
        <dgm:presLayoutVars>
          <dgm:bulletEnabled val="1"/>
        </dgm:presLayoutVars>
      </dgm:prSet>
      <dgm:spPr/>
    </dgm:pt>
    <dgm:pt modelId="{0D3D41B2-E2EB-471B-B278-4E1B13E167F0}" type="pres">
      <dgm:prSet presAssocID="{378B5309-DF29-48B7-B958-9395197EE92C}" presName="bgRect" presStyleLbl="node1" presStyleIdx="9" presStyleCnt="32"/>
      <dgm:spPr/>
      <dgm:t>
        <a:bodyPr/>
        <a:lstStyle/>
        <a:p>
          <a:endParaRPr lang="en-US"/>
        </a:p>
      </dgm:t>
    </dgm:pt>
    <dgm:pt modelId="{B3936B1A-1B13-4565-A105-E430D0A1D792}" type="pres">
      <dgm:prSet presAssocID="{378B5309-DF29-48B7-B958-9395197EE92C}" presName="parentNode" presStyleLbl="node1" presStyleIdx="9" presStyleCnt="32">
        <dgm:presLayoutVars>
          <dgm:chMax val="0"/>
          <dgm:bulletEnabled val="1"/>
        </dgm:presLayoutVars>
      </dgm:prSet>
      <dgm:spPr/>
      <dgm:t>
        <a:bodyPr/>
        <a:lstStyle/>
        <a:p>
          <a:endParaRPr lang="en-US"/>
        </a:p>
      </dgm:t>
    </dgm:pt>
    <dgm:pt modelId="{86D9CF87-BCDD-4B6F-B6D1-0F5DCB39ED50}" type="pres">
      <dgm:prSet presAssocID="{7B659422-7C08-4786-B0BB-879C5375C60B}" presName="hSp" presStyleCnt="0"/>
      <dgm:spPr/>
    </dgm:pt>
    <dgm:pt modelId="{BAE728A0-1A9F-4B8A-BDCD-4A3DD247091D}" type="pres">
      <dgm:prSet presAssocID="{7B659422-7C08-4786-B0BB-879C5375C60B}" presName="vProcSp" presStyleCnt="0"/>
      <dgm:spPr/>
    </dgm:pt>
    <dgm:pt modelId="{84BF290D-E405-41DC-AA35-88F45F4A0768}" type="pres">
      <dgm:prSet presAssocID="{7B659422-7C08-4786-B0BB-879C5375C60B}" presName="vSp1" presStyleCnt="0"/>
      <dgm:spPr/>
    </dgm:pt>
    <dgm:pt modelId="{E762C5E9-5DE0-4E74-B7FD-46585123A2F2}" type="pres">
      <dgm:prSet presAssocID="{7B659422-7C08-4786-B0BB-879C5375C60B}" presName="simulatedConn" presStyleLbl="solidFgAcc1" presStyleIdx="9" presStyleCnt="31"/>
      <dgm:spPr/>
    </dgm:pt>
    <dgm:pt modelId="{953BC3E8-B42A-4FE4-B40B-BA3473437AB8}" type="pres">
      <dgm:prSet presAssocID="{7B659422-7C08-4786-B0BB-879C5375C60B}" presName="vSp2" presStyleCnt="0"/>
      <dgm:spPr/>
    </dgm:pt>
    <dgm:pt modelId="{011A4B5A-F3A3-49C5-AED7-89A05A76E1FE}" type="pres">
      <dgm:prSet presAssocID="{7B659422-7C08-4786-B0BB-879C5375C60B}" presName="sibTrans" presStyleCnt="0"/>
      <dgm:spPr/>
    </dgm:pt>
    <dgm:pt modelId="{9AF812DD-396D-4B58-ACB6-6DD49555D1B1}" type="pres">
      <dgm:prSet presAssocID="{08515D3E-21AD-49F7-AC81-8B22028117A4}" presName="compositeNode" presStyleCnt="0">
        <dgm:presLayoutVars>
          <dgm:bulletEnabled val="1"/>
        </dgm:presLayoutVars>
      </dgm:prSet>
      <dgm:spPr/>
    </dgm:pt>
    <dgm:pt modelId="{498CC334-7CA6-4055-9E9D-0EB2ACF11F24}" type="pres">
      <dgm:prSet presAssocID="{08515D3E-21AD-49F7-AC81-8B22028117A4}" presName="bgRect" presStyleLbl="node1" presStyleIdx="10" presStyleCnt="32"/>
      <dgm:spPr/>
      <dgm:t>
        <a:bodyPr/>
        <a:lstStyle/>
        <a:p>
          <a:endParaRPr lang="en-US"/>
        </a:p>
      </dgm:t>
    </dgm:pt>
    <dgm:pt modelId="{F5C88F6D-C81B-420E-AB39-B2D1B2D620DF}" type="pres">
      <dgm:prSet presAssocID="{08515D3E-21AD-49F7-AC81-8B22028117A4}" presName="parentNode" presStyleLbl="node1" presStyleIdx="10" presStyleCnt="32">
        <dgm:presLayoutVars>
          <dgm:chMax val="0"/>
          <dgm:bulletEnabled val="1"/>
        </dgm:presLayoutVars>
      </dgm:prSet>
      <dgm:spPr/>
      <dgm:t>
        <a:bodyPr/>
        <a:lstStyle/>
        <a:p>
          <a:endParaRPr lang="en-US"/>
        </a:p>
      </dgm:t>
    </dgm:pt>
    <dgm:pt modelId="{03B1D555-A4DF-4DA7-8097-6907DD0CD53C}" type="pres">
      <dgm:prSet presAssocID="{B58CB94A-888E-4260-89FD-602E298FFB92}" presName="hSp" presStyleCnt="0"/>
      <dgm:spPr/>
    </dgm:pt>
    <dgm:pt modelId="{12AE1530-E539-455D-B30D-6BA21677E02A}" type="pres">
      <dgm:prSet presAssocID="{B58CB94A-888E-4260-89FD-602E298FFB92}" presName="vProcSp" presStyleCnt="0"/>
      <dgm:spPr/>
    </dgm:pt>
    <dgm:pt modelId="{CC51C927-3641-48BA-BAE9-C136EAB04EB5}" type="pres">
      <dgm:prSet presAssocID="{B58CB94A-888E-4260-89FD-602E298FFB92}" presName="vSp1" presStyleCnt="0"/>
      <dgm:spPr/>
    </dgm:pt>
    <dgm:pt modelId="{1510DD98-DAC1-4ACB-B9F7-DDA9613F5094}" type="pres">
      <dgm:prSet presAssocID="{B58CB94A-888E-4260-89FD-602E298FFB92}" presName="simulatedConn" presStyleLbl="solidFgAcc1" presStyleIdx="10" presStyleCnt="31"/>
      <dgm:spPr/>
    </dgm:pt>
    <dgm:pt modelId="{7A995C68-D323-40F0-A536-67C359E076E7}" type="pres">
      <dgm:prSet presAssocID="{B58CB94A-888E-4260-89FD-602E298FFB92}" presName="vSp2" presStyleCnt="0"/>
      <dgm:spPr/>
    </dgm:pt>
    <dgm:pt modelId="{9F4CAFA7-3431-4E4E-B3E6-57E422F95CAF}" type="pres">
      <dgm:prSet presAssocID="{B58CB94A-888E-4260-89FD-602E298FFB92}" presName="sibTrans" presStyleCnt="0"/>
      <dgm:spPr/>
    </dgm:pt>
    <dgm:pt modelId="{EEC784E5-DCFA-426C-B970-3EC28F4E2CDB}" type="pres">
      <dgm:prSet presAssocID="{6DFBC10F-331E-45B9-9EE7-A8806D68623B}" presName="compositeNode" presStyleCnt="0">
        <dgm:presLayoutVars>
          <dgm:bulletEnabled val="1"/>
        </dgm:presLayoutVars>
      </dgm:prSet>
      <dgm:spPr/>
    </dgm:pt>
    <dgm:pt modelId="{1A4A4FCB-0FA3-425B-87EB-5F1F282E57A8}" type="pres">
      <dgm:prSet presAssocID="{6DFBC10F-331E-45B9-9EE7-A8806D68623B}" presName="bgRect" presStyleLbl="node1" presStyleIdx="11" presStyleCnt="32"/>
      <dgm:spPr/>
      <dgm:t>
        <a:bodyPr/>
        <a:lstStyle/>
        <a:p>
          <a:endParaRPr lang="en-US"/>
        </a:p>
      </dgm:t>
    </dgm:pt>
    <dgm:pt modelId="{F7335F8E-AF93-4D50-BE29-A654CBCCA671}" type="pres">
      <dgm:prSet presAssocID="{6DFBC10F-331E-45B9-9EE7-A8806D68623B}" presName="parentNode" presStyleLbl="node1" presStyleIdx="11" presStyleCnt="32">
        <dgm:presLayoutVars>
          <dgm:chMax val="0"/>
          <dgm:bulletEnabled val="1"/>
        </dgm:presLayoutVars>
      </dgm:prSet>
      <dgm:spPr/>
      <dgm:t>
        <a:bodyPr/>
        <a:lstStyle/>
        <a:p>
          <a:endParaRPr lang="en-US"/>
        </a:p>
      </dgm:t>
    </dgm:pt>
    <dgm:pt modelId="{8385C8B7-34E3-4C33-BFF6-D3C677A0FE46}" type="pres">
      <dgm:prSet presAssocID="{C552004C-7875-4B42-B43F-F67CBA669A91}" presName="hSp" presStyleCnt="0"/>
      <dgm:spPr/>
    </dgm:pt>
    <dgm:pt modelId="{5D1FE59A-E1C4-43CA-9F96-831FE99D1855}" type="pres">
      <dgm:prSet presAssocID="{C552004C-7875-4B42-B43F-F67CBA669A91}" presName="vProcSp" presStyleCnt="0"/>
      <dgm:spPr/>
    </dgm:pt>
    <dgm:pt modelId="{A739D3B7-0036-4F1E-A351-70F16ED81E0C}" type="pres">
      <dgm:prSet presAssocID="{C552004C-7875-4B42-B43F-F67CBA669A91}" presName="vSp1" presStyleCnt="0"/>
      <dgm:spPr/>
    </dgm:pt>
    <dgm:pt modelId="{232D4ECA-3FEA-408D-A69C-9E2EA90E92ED}" type="pres">
      <dgm:prSet presAssocID="{C552004C-7875-4B42-B43F-F67CBA669A91}" presName="simulatedConn" presStyleLbl="solidFgAcc1" presStyleIdx="11" presStyleCnt="31"/>
      <dgm:spPr/>
    </dgm:pt>
    <dgm:pt modelId="{648534C7-628D-4445-BD54-7F2B87FF37FE}" type="pres">
      <dgm:prSet presAssocID="{C552004C-7875-4B42-B43F-F67CBA669A91}" presName="vSp2" presStyleCnt="0"/>
      <dgm:spPr/>
    </dgm:pt>
    <dgm:pt modelId="{EE36F15B-3E5A-46BE-BFF4-1C94A5C69724}" type="pres">
      <dgm:prSet presAssocID="{C552004C-7875-4B42-B43F-F67CBA669A91}" presName="sibTrans" presStyleCnt="0"/>
      <dgm:spPr/>
    </dgm:pt>
    <dgm:pt modelId="{1F139822-2E59-4FF7-88B8-C9AADE221D27}" type="pres">
      <dgm:prSet presAssocID="{748A9B9F-A833-4C86-A1B5-F1101E13B120}" presName="compositeNode" presStyleCnt="0">
        <dgm:presLayoutVars>
          <dgm:bulletEnabled val="1"/>
        </dgm:presLayoutVars>
      </dgm:prSet>
      <dgm:spPr/>
    </dgm:pt>
    <dgm:pt modelId="{33ED1F09-CED2-41A4-A8DF-9E9BEE070950}" type="pres">
      <dgm:prSet presAssocID="{748A9B9F-A833-4C86-A1B5-F1101E13B120}" presName="bgRect" presStyleLbl="node1" presStyleIdx="12" presStyleCnt="32"/>
      <dgm:spPr/>
      <dgm:t>
        <a:bodyPr/>
        <a:lstStyle/>
        <a:p>
          <a:endParaRPr lang="en-US"/>
        </a:p>
      </dgm:t>
    </dgm:pt>
    <dgm:pt modelId="{95330F8B-1898-4433-8A3F-E1D1B73C7DE5}" type="pres">
      <dgm:prSet presAssocID="{748A9B9F-A833-4C86-A1B5-F1101E13B120}" presName="parentNode" presStyleLbl="node1" presStyleIdx="12" presStyleCnt="32">
        <dgm:presLayoutVars>
          <dgm:chMax val="0"/>
          <dgm:bulletEnabled val="1"/>
        </dgm:presLayoutVars>
      </dgm:prSet>
      <dgm:spPr/>
      <dgm:t>
        <a:bodyPr/>
        <a:lstStyle/>
        <a:p>
          <a:endParaRPr lang="en-US"/>
        </a:p>
      </dgm:t>
    </dgm:pt>
    <dgm:pt modelId="{DAA37683-E739-4C0D-895F-7D426E521114}" type="pres">
      <dgm:prSet presAssocID="{0EB5D506-87E4-494F-9D66-8A9D15CBB782}" presName="hSp" presStyleCnt="0"/>
      <dgm:spPr/>
    </dgm:pt>
    <dgm:pt modelId="{22EC8E8F-9508-4D9F-B36C-E4F1063CB510}" type="pres">
      <dgm:prSet presAssocID="{0EB5D506-87E4-494F-9D66-8A9D15CBB782}" presName="vProcSp" presStyleCnt="0"/>
      <dgm:spPr/>
    </dgm:pt>
    <dgm:pt modelId="{3E0FDAE7-E8E9-40F2-9684-E6889D374C20}" type="pres">
      <dgm:prSet presAssocID="{0EB5D506-87E4-494F-9D66-8A9D15CBB782}" presName="vSp1" presStyleCnt="0"/>
      <dgm:spPr/>
    </dgm:pt>
    <dgm:pt modelId="{083A05A6-1466-4B9F-9F22-34A3B108C4E9}" type="pres">
      <dgm:prSet presAssocID="{0EB5D506-87E4-494F-9D66-8A9D15CBB782}" presName="simulatedConn" presStyleLbl="solidFgAcc1" presStyleIdx="12" presStyleCnt="31"/>
      <dgm:spPr/>
    </dgm:pt>
    <dgm:pt modelId="{DF66498A-9E37-4971-A45D-CEAF3F516B82}" type="pres">
      <dgm:prSet presAssocID="{0EB5D506-87E4-494F-9D66-8A9D15CBB782}" presName="vSp2" presStyleCnt="0"/>
      <dgm:spPr/>
    </dgm:pt>
    <dgm:pt modelId="{A6DB6337-B159-46B7-B9AA-0297E2F2F7B3}" type="pres">
      <dgm:prSet presAssocID="{0EB5D506-87E4-494F-9D66-8A9D15CBB782}" presName="sibTrans" presStyleCnt="0"/>
      <dgm:spPr/>
    </dgm:pt>
    <dgm:pt modelId="{99026B37-51B1-4B27-AB8C-190BBBED698A}" type="pres">
      <dgm:prSet presAssocID="{E3F6D84D-5957-418A-89C2-FBB547528B8F}" presName="compositeNode" presStyleCnt="0">
        <dgm:presLayoutVars>
          <dgm:bulletEnabled val="1"/>
        </dgm:presLayoutVars>
      </dgm:prSet>
      <dgm:spPr/>
    </dgm:pt>
    <dgm:pt modelId="{5A016A96-C2EF-4C7B-8F32-42156E97A98F}" type="pres">
      <dgm:prSet presAssocID="{E3F6D84D-5957-418A-89C2-FBB547528B8F}" presName="bgRect" presStyleLbl="node1" presStyleIdx="13" presStyleCnt="32"/>
      <dgm:spPr/>
      <dgm:t>
        <a:bodyPr/>
        <a:lstStyle/>
        <a:p>
          <a:endParaRPr lang="en-US"/>
        </a:p>
      </dgm:t>
    </dgm:pt>
    <dgm:pt modelId="{EC8DE55C-B7FE-4B74-82A3-FAFE70276B7B}" type="pres">
      <dgm:prSet presAssocID="{E3F6D84D-5957-418A-89C2-FBB547528B8F}" presName="parentNode" presStyleLbl="node1" presStyleIdx="13" presStyleCnt="32">
        <dgm:presLayoutVars>
          <dgm:chMax val="0"/>
          <dgm:bulletEnabled val="1"/>
        </dgm:presLayoutVars>
      </dgm:prSet>
      <dgm:spPr/>
      <dgm:t>
        <a:bodyPr/>
        <a:lstStyle/>
        <a:p>
          <a:endParaRPr lang="en-US"/>
        </a:p>
      </dgm:t>
    </dgm:pt>
    <dgm:pt modelId="{E5F4AB28-ADD6-418E-A4F7-472FC90FA363}" type="pres">
      <dgm:prSet presAssocID="{D96A2A9C-E3A4-434B-AD4A-309934A4A3A9}" presName="hSp" presStyleCnt="0"/>
      <dgm:spPr/>
    </dgm:pt>
    <dgm:pt modelId="{8268E5C9-7327-4AA3-AE44-86B8CA85B225}" type="pres">
      <dgm:prSet presAssocID="{D96A2A9C-E3A4-434B-AD4A-309934A4A3A9}" presName="vProcSp" presStyleCnt="0"/>
      <dgm:spPr/>
    </dgm:pt>
    <dgm:pt modelId="{6563B17A-03BA-4A80-BA89-CA575B78A575}" type="pres">
      <dgm:prSet presAssocID="{D96A2A9C-E3A4-434B-AD4A-309934A4A3A9}" presName="vSp1" presStyleCnt="0"/>
      <dgm:spPr/>
    </dgm:pt>
    <dgm:pt modelId="{4023C897-2BC0-4B5E-8259-5AADF7B8FCF6}" type="pres">
      <dgm:prSet presAssocID="{D96A2A9C-E3A4-434B-AD4A-309934A4A3A9}" presName="simulatedConn" presStyleLbl="solidFgAcc1" presStyleIdx="13" presStyleCnt="31"/>
      <dgm:spPr/>
    </dgm:pt>
    <dgm:pt modelId="{22364C4E-D79B-4692-8403-37184602D7FE}" type="pres">
      <dgm:prSet presAssocID="{D96A2A9C-E3A4-434B-AD4A-309934A4A3A9}" presName="vSp2" presStyleCnt="0"/>
      <dgm:spPr/>
    </dgm:pt>
    <dgm:pt modelId="{680819E9-D84A-4156-B270-9A4FD2D76262}" type="pres">
      <dgm:prSet presAssocID="{D96A2A9C-E3A4-434B-AD4A-309934A4A3A9}" presName="sibTrans" presStyleCnt="0"/>
      <dgm:spPr/>
    </dgm:pt>
    <dgm:pt modelId="{E0643E0C-A032-4FA4-88B4-FFB52B986BA4}" type="pres">
      <dgm:prSet presAssocID="{869623B6-C806-4952-894D-0332FB6A9138}" presName="compositeNode" presStyleCnt="0">
        <dgm:presLayoutVars>
          <dgm:bulletEnabled val="1"/>
        </dgm:presLayoutVars>
      </dgm:prSet>
      <dgm:spPr/>
    </dgm:pt>
    <dgm:pt modelId="{0BDA3DD6-2341-4E39-891C-7C12AEEB610A}" type="pres">
      <dgm:prSet presAssocID="{869623B6-C806-4952-894D-0332FB6A9138}" presName="bgRect" presStyleLbl="node1" presStyleIdx="14" presStyleCnt="32"/>
      <dgm:spPr/>
      <dgm:t>
        <a:bodyPr/>
        <a:lstStyle/>
        <a:p>
          <a:endParaRPr lang="en-US"/>
        </a:p>
      </dgm:t>
    </dgm:pt>
    <dgm:pt modelId="{468B78DF-4D76-4438-A3A4-3E16C5C2E1EB}" type="pres">
      <dgm:prSet presAssocID="{869623B6-C806-4952-894D-0332FB6A9138}" presName="parentNode" presStyleLbl="node1" presStyleIdx="14" presStyleCnt="32">
        <dgm:presLayoutVars>
          <dgm:chMax val="0"/>
          <dgm:bulletEnabled val="1"/>
        </dgm:presLayoutVars>
      </dgm:prSet>
      <dgm:spPr/>
      <dgm:t>
        <a:bodyPr/>
        <a:lstStyle/>
        <a:p>
          <a:endParaRPr lang="en-US"/>
        </a:p>
      </dgm:t>
    </dgm:pt>
    <dgm:pt modelId="{2E0238F9-A12B-4776-B75E-3FCE66808FCE}" type="pres">
      <dgm:prSet presAssocID="{1CBBD1E9-B5DF-4895-BC68-2CB69B6A38A1}" presName="hSp" presStyleCnt="0"/>
      <dgm:spPr/>
    </dgm:pt>
    <dgm:pt modelId="{59A87683-CE15-4510-91C1-64035060728A}" type="pres">
      <dgm:prSet presAssocID="{1CBBD1E9-B5DF-4895-BC68-2CB69B6A38A1}" presName="vProcSp" presStyleCnt="0"/>
      <dgm:spPr/>
    </dgm:pt>
    <dgm:pt modelId="{E68D3850-75E0-48F2-A4CC-1647A0DC5546}" type="pres">
      <dgm:prSet presAssocID="{1CBBD1E9-B5DF-4895-BC68-2CB69B6A38A1}" presName="vSp1" presStyleCnt="0"/>
      <dgm:spPr/>
    </dgm:pt>
    <dgm:pt modelId="{A8786DD5-BF66-4F2C-8565-44FB1178AAF3}" type="pres">
      <dgm:prSet presAssocID="{1CBBD1E9-B5DF-4895-BC68-2CB69B6A38A1}" presName="simulatedConn" presStyleLbl="solidFgAcc1" presStyleIdx="14" presStyleCnt="31"/>
      <dgm:spPr/>
    </dgm:pt>
    <dgm:pt modelId="{6CFA80A0-127B-4714-8EC0-1022276D2C21}" type="pres">
      <dgm:prSet presAssocID="{1CBBD1E9-B5DF-4895-BC68-2CB69B6A38A1}" presName="vSp2" presStyleCnt="0"/>
      <dgm:spPr/>
    </dgm:pt>
    <dgm:pt modelId="{081CCE57-77B1-4F91-90F8-397AAD5FCAED}" type="pres">
      <dgm:prSet presAssocID="{1CBBD1E9-B5DF-4895-BC68-2CB69B6A38A1}" presName="sibTrans" presStyleCnt="0"/>
      <dgm:spPr/>
    </dgm:pt>
    <dgm:pt modelId="{FBE57577-2B78-48EA-AC0B-3854BCAE98A8}" type="pres">
      <dgm:prSet presAssocID="{95B08147-BCFB-436C-AA0B-720A37DC4273}" presName="compositeNode" presStyleCnt="0">
        <dgm:presLayoutVars>
          <dgm:bulletEnabled val="1"/>
        </dgm:presLayoutVars>
      </dgm:prSet>
      <dgm:spPr/>
    </dgm:pt>
    <dgm:pt modelId="{7EB1C387-C946-43D8-A141-13093FA58E2F}" type="pres">
      <dgm:prSet presAssocID="{95B08147-BCFB-436C-AA0B-720A37DC4273}" presName="bgRect" presStyleLbl="node1" presStyleIdx="15" presStyleCnt="32"/>
      <dgm:spPr/>
      <dgm:t>
        <a:bodyPr/>
        <a:lstStyle/>
        <a:p>
          <a:endParaRPr lang="en-US"/>
        </a:p>
      </dgm:t>
    </dgm:pt>
    <dgm:pt modelId="{D9143118-35C6-4088-B9FB-079656A94BE6}" type="pres">
      <dgm:prSet presAssocID="{95B08147-BCFB-436C-AA0B-720A37DC4273}" presName="parentNode" presStyleLbl="node1" presStyleIdx="15" presStyleCnt="32">
        <dgm:presLayoutVars>
          <dgm:chMax val="0"/>
          <dgm:bulletEnabled val="1"/>
        </dgm:presLayoutVars>
      </dgm:prSet>
      <dgm:spPr/>
      <dgm:t>
        <a:bodyPr/>
        <a:lstStyle/>
        <a:p>
          <a:endParaRPr lang="en-US"/>
        </a:p>
      </dgm:t>
    </dgm:pt>
    <dgm:pt modelId="{3868C48E-F060-49C5-BDC4-45EED2D5DFDD}" type="pres">
      <dgm:prSet presAssocID="{D90C2998-2D92-4369-8D7B-79A6CB0150D6}" presName="hSp" presStyleCnt="0"/>
      <dgm:spPr/>
    </dgm:pt>
    <dgm:pt modelId="{CB95D192-69B9-48C4-9528-F9E0AF042CE7}" type="pres">
      <dgm:prSet presAssocID="{D90C2998-2D92-4369-8D7B-79A6CB0150D6}" presName="vProcSp" presStyleCnt="0"/>
      <dgm:spPr/>
    </dgm:pt>
    <dgm:pt modelId="{E93AB8BF-9FDD-4F51-AFE0-B95F5DD29760}" type="pres">
      <dgm:prSet presAssocID="{D90C2998-2D92-4369-8D7B-79A6CB0150D6}" presName="vSp1" presStyleCnt="0"/>
      <dgm:spPr/>
    </dgm:pt>
    <dgm:pt modelId="{6E8AD654-E3D7-43F2-A19A-103C886CAE32}" type="pres">
      <dgm:prSet presAssocID="{D90C2998-2D92-4369-8D7B-79A6CB0150D6}" presName="simulatedConn" presStyleLbl="solidFgAcc1" presStyleIdx="15" presStyleCnt="31"/>
      <dgm:spPr/>
    </dgm:pt>
    <dgm:pt modelId="{08848100-8D8E-4FA7-AF7D-7E6C9199EF53}" type="pres">
      <dgm:prSet presAssocID="{D90C2998-2D92-4369-8D7B-79A6CB0150D6}" presName="vSp2" presStyleCnt="0"/>
      <dgm:spPr/>
    </dgm:pt>
    <dgm:pt modelId="{C042A976-0DBB-4633-82B2-89D4A7873512}" type="pres">
      <dgm:prSet presAssocID="{D90C2998-2D92-4369-8D7B-79A6CB0150D6}" presName="sibTrans" presStyleCnt="0"/>
      <dgm:spPr/>
    </dgm:pt>
    <dgm:pt modelId="{BE3DB253-C774-4DE4-A0FD-E45103ACEF95}" type="pres">
      <dgm:prSet presAssocID="{7606AE3A-61C0-4BAE-9228-206FF3D88BD3}" presName="compositeNode" presStyleCnt="0">
        <dgm:presLayoutVars>
          <dgm:bulletEnabled val="1"/>
        </dgm:presLayoutVars>
      </dgm:prSet>
      <dgm:spPr/>
    </dgm:pt>
    <dgm:pt modelId="{F91DA0F0-9F5E-43C1-A90C-B0A9BBDE8CD8}" type="pres">
      <dgm:prSet presAssocID="{7606AE3A-61C0-4BAE-9228-206FF3D88BD3}" presName="bgRect" presStyleLbl="node1" presStyleIdx="16" presStyleCnt="32"/>
      <dgm:spPr/>
      <dgm:t>
        <a:bodyPr/>
        <a:lstStyle/>
        <a:p>
          <a:endParaRPr lang="en-US"/>
        </a:p>
      </dgm:t>
    </dgm:pt>
    <dgm:pt modelId="{FC184183-B71C-4E8D-A389-BC2D8FF942FE}" type="pres">
      <dgm:prSet presAssocID="{7606AE3A-61C0-4BAE-9228-206FF3D88BD3}" presName="parentNode" presStyleLbl="node1" presStyleIdx="16" presStyleCnt="32">
        <dgm:presLayoutVars>
          <dgm:chMax val="0"/>
          <dgm:bulletEnabled val="1"/>
        </dgm:presLayoutVars>
      </dgm:prSet>
      <dgm:spPr/>
      <dgm:t>
        <a:bodyPr/>
        <a:lstStyle/>
        <a:p>
          <a:endParaRPr lang="en-US"/>
        </a:p>
      </dgm:t>
    </dgm:pt>
    <dgm:pt modelId="{B97C2D46-8528-4F60-ACFF-13DC610EA8FF}" type="pres">
      <dgm:prSet presAssocID="{464D8251-5A43-4BCC-B874-008F0E0DF34F}" presName="hSp" presStyleCnt="0"/>
      <dgm:spPr/>
    </dgm:pt>
    <dgm:pt modelId="{6F665646-EA2B-444B-91EE-DFC9B95D5189}" type="pres">
      <dgm:prSet presAssocID="{464D8251-5A43-4BCC-B874-008F0E0DF34F}" presName="vProcSp" presStyleCnt="0"/>
      <dgm:spPr/>
    </dgm:pt>
    <dgm:pt modelId="{20E350AB-7F49-4361-8F28-3460B938907C}" type="pres">
      <dgm:prSet presAssocID="{464D8251-5A43-4BCC-B874-008F0E0DF34F}" presName="vSp1" presStyleCnt="0"/>
      <dgm:spPr/>
    </dgm:pt>
    <dgm:pt modelId="{3BE6F814-91C3-419A-A2E5-728382475E83}" type="pres">
      <dgm:prSet presAssocID="{464D8251-5A43-4BCC-B874-008F0E0DF34F}" presName="simulatedConn" presStyleLbl="solidFgAcc1" presStyleIdx="16" presStyleCnt="31"/>
      <dgm:spPr/>
    </dgm:pt>
    <dgm:pt modelId="{C768485B-86EB-4110-8EF6-610C9E86B6D0}" type="pres">
      <dgm:prSet presAssocID="{464D8251-5A43-4BCC-B874-008F0E0DF34F}" presName="vSp2" presStyleCnt="0"/>
      <dgm:spPr/>
    </dgm:pt>
    <dgm:pt modelId="{5C4AA892-A621-45ED-BF72-D56FA7538940}" type="pres">
      <dgm:prSet presAssocID="{464D8251-5A43-4BCC-B874-008F0E0DF34F}" presName="sibTrans" presStyleCnt="0"/>
      <dgm:spPr/>
    </dgm:pt>
    <dgm:pt modelId="{21730FD4-7E03-472D-9BDF-EBD2E616F063}" type="pres">
      <dgm:prSet presAssocID="{2039B636-160B-403C-BA58-1D2F5FEEE36A}" presName="compositeNode" presStyleCnt="0">
        <dgm:presLayoutVars>
          <dgm:bulletEnabled val="1"/>
        </dgm:presLayoutVars>
      </dgm:prSet>
      <dgm:spPr/>
    </dgm:pt>
    <dgm:pt modelId="{12A5309C-AF11-4E6A-8CC2-B48EBEB46B35}" type="pres">
      <dgm:prSet presAssocID="{2039B636-160B-403C-BA58-1D2F5FEEE36A}" presName="bgRect" presStyleLbl="node1" presStyleIdx="17" presStyleCnt="32"/>
      <dgm:spPr/>
      <dgm:t>
        <a:bodyPr/>
        <a:lstStyle/>
        <a:p>
          <a:endParaRPr lang="en-US"/>
        </a:p>
      </dgm:t>
    </dgm:pt>
    <dgm:pt modelId="{5E33C754-A4A9-4F15-A14C-D039079F8289}" type="pres">
      <dgm:prSet presAssocID="{2039B636-160B-403C-BA58-1D2F5FEEE36A}" presName="parentNode" presStyleLbl="node1" presStyleIdx="17" presStyleCnt="32">
        <dgm:presLayoutVars>
          <dgm:chMax val="0"/>
          <dgm:bulletEnabled val="1"/>
        </dgm:presLayoutVars>
      </dgm:prSet>
      <dgm:spPr/>
      <dgm:t>
        <a:bodyPr/>
        <a:lstStyle/>
        <a:p>
          <a:endParaRPr lang="en-US"/>
        </a:p>
      </dgm:t>
    </dgm:pt>
    <dgm:pt modelId="{0F353D02-1351-45CC-A7A3-5D62A7E7B21A}" type="pres">
      <dgm:prSet presAssocID="{135A048D-92D5-47EA-930B-68197899550F}" presName="hSp" presStyleCnt="0"/>
      <dgm:spPr/>
    </dgm:pt>
    <dgm:pt modelId="{FBAC261C-AEA1-4378-936C-8530BF1B7A42}" type="pres">
      <dgm:prSet presAssocID="{135A048D-92D5-47EA-930B-68197899550F}" presName="vProcSp" presStyleCnt="0"/>
      <dgm:spPr/>
    </dgm:pt>
    <dgm:pt modelId="{1971F7E3-2D00-4699-8200-7BA09DFE21F6}" type="pres">
      <dgm:prSet presAssocID="{135A048D-92D5-47EA-930B-68197899550F}" presName="vSp1" presStyleCnt="0"/>
      <dgm:spPr/>
    </dgm:pt>
    <dgm:pt modelId="{8471F8C4-E714-4F82-88EE-112F72FACA60}" type="pres">
      <dgm:prSet presAssocID="{135A048D-92D5-47EA-930B-68197899550F}" presName="simulatedConn" presStyleLbl="solidFgAcc1" presStyleIdx="17" presStyleCnt="31"/>
      <dgm:spPr/>
    </dgm:pt>
    <dgm:pt modelId="{3833385D-2B41-496F-8158-66B8147646BB}" type="pres">
      <dgm:prSet presAssocID="{135A048D-92D5-47EA-930B-68197899550F}" presName="vSp2" presStyleCnt="0"/>
      <dgm:spPr/>
    </dgm:pt>
    <dgm:pt modelId="{B7C9C3D5-6191-4272-B6E3-6DF49CAC5D75}" type="pres">
      <dgm:prSet presAssocID="{135A048D-92D5-47EA-930B-68197899550F}" presName="sibTrans" presStyleCnt="0"/>
      <dgm:spPr/>
    </dgm:pt>
    <dgm:pt modelId="{BD8A79B6-0715-4AD5-B231-535C9CB116E9}" type="pres">
      <dgm:prSet presAssocID="{CF359255-3040-436F-B6FD-2022E0349A2C}" presName="compositeNode" presStyleCnt="0">
        <dgm:presLayoutVars>
          <dgm:bulletEnabled val="1"/>
        </dgm:presLayoutVars>
      </dgm:prSet>
      <dgm:spPr/>
    </dgm:pt>
    <dgm:pt modelId="{252C3803-31A3-4C0E-8F9F-053B2AD2D81A}" type="pres">
      <dgm:prSet presAssocID="{CF359255-3040-436F-B6FD-2022E0349A2C}" presName="bgRect" presStyleLbl="node1" presStyleIdx="18" presStyleCnt="32"/>
      <dgm:spPr/>
      <dgm:t>
        <a:bodyPr/>
        <a:lstStyle/>
        <a:p>
          <a:endParaRPr lang="en-US"/>
        </a:p>
      </dgm:t>
    </dgm:pt>
    <dgm:pt modelId="{A3B6D17E-5080-4978-8B73-CE0293AEFF91}" type="pres">
      <dgm:prSet presAssocID="{CF359255-3040-436F-B6FD-2022E0349A2C}" presName="parentNode" presStyleLbl="node1" presStyleIdx="18" presStyleCnt="32">
        <dgm:presLayoutVars>
          <dgm:chMax val="0"/>
          <dgm:bulletEnabled val="1"/>
        </dgm:presLayoutVars>
      </dgm:prSet>
      <dgm:spPr/>
      <dgm:t>
        <a:bodyPr/>
        <a:lstStyle/>
        <a:p>
          <a:endParaRPr lang="en-US"/>
        </a:p>
      </dgm:t>
    </dgm:pt>
    <dgm:pt modelId="{9FED8D00-5674-4542-AF98-D7D5B4F921AF}" type="pres">
      <dgm:prSet presAssocID="{56D6447E-D32C-4134-9CB6-2DF851FA2CC7}" presName="hSp" presStyleCnt="0"/>
      <dgm:spPr/>
    </dgm:pt>
    <dgm:pt modelId="{6B07ED3E-6448-47F8-BD54-2C6826977F85}" type="pres">
      <dgm:prSet presAssocID="{56D6447E-D32C-4134-9CB6-2DF851FA2CC7}" presName="vProcSp" presStyleCnt="0"/>
      <dgm:spPr/>
    </dgm:pt>
    <dgm:pt modelId="{FD0DF273-07B4-4160-973F-BEC0975AF9FE}" type="pres">
      <dgm:prSet presAssocID="{56D6447E-D32C-4134-9CB6-2DF851FA2CC7}" presName="vSp1" presStyleCnt="0"/>
      <dgm:spPr/>
    </dgm:pt>
    <dgm:pt modelId="{C6FEC165-CAEF-4EF0-BBFF-635EB9701B01}" type="pres">
      <dgm:prSet presAssocID="{56D6447E-D32C-4134-9CB6-2DF851FA2CC7}" presName="simulatedConn" presStyleLbl="solidFgAcc1" presStyleIdx="18" presStyleCnt="31"/>
      <dgm:spPr/>
    </dgm:pt>
    <dgm:pt modelId="{C7FD3CDF-8F1E-4A60-AAEF-5F0FD9A4E776}" type="pres">
      <dgm:prSet presAssocID="{56D6447E-D32C-4134-9CB6-2DF851FA2CC7}" presName="vSp2" presStyleCnt="0"/>
      <dgm:spPr/>
    </dgm:pt>
    <dgm:pt modelId="{2B8B5C03-1888-401F-B6BC-24C3863DC483}" type="pres">
      <dgm:prSet presAssocID="{56D6447E-D32C-4134-9CB6-2DF851FA2CC7}" presName="sibTrans" presStyleCnt="0"/>
      <dgm:spPr/>
    </dgm:pt>
    <dgm:pt modelId="{A78F1D68-78EF-4879-8C22-FBC1C88BDD07}" type="pres">
      <dgm:prSet presAssocID="{9EC06196-F5C7-4F14-A16E-7773FBBDF87A}" presName="compositeNode" presStyleCnt="0">
        <dgm:presLayoutVars>
          <dgm:bulletEnabled val="1"/>
        </dgm:presLayoutVars>
      </dgm:prSet>
      <dgm:spPr/>
    </dgm:pt>
    <dgm:pt modelId="{3BA34D36-57F8-46C7-AC2A-6ED3B70A1969}" type="pres">
      <dgm:prSet presAssocID="{9EC06196-F5C7-4F14-A16E-7773FBBDF87A}" presName="bgRect" presStyleLbl="node1" presStyleIdx="19" presStyleCnt="32"/>
      <dgm:spPr/>
      <dgm:t>
        <a:bodyPr/>
        <a:lstStyle/>
        <a:p>
          <a:endParaRPr lang="en-US"/>
        </a:p>
      </dgm:t>
    </dgm:pt>
    <dgm:pt modelId="{B239FF3A-C24F-4667-970D-45B25AA445FD}" type="pres">
      <dgm:prSet presAssocID="{9EC06196-F5C7-4F14-A16E-7773FBBDF87A}" presName="parentNode" presStyleLbl="node1" presStyleIdx="19" presStyleCnt="32">
        <dgm:presLayoutVars>
          <dgm:chMax val="0"/>
          <dgm:bulletEnabled val="1"/>
        </dgm:presLayoutVars>
      </dgm:prSet>
      <dgm:spPr/>
      <dgm:t>
        <a:bodyPr/>
        <a:lstStyle/>
        <a:p>
          <a:endParaRPr lang="en-US"/>
        </a:p>
      </dgm:t>
    </dgm:pt>
    <dgm:pt modelId="{3108836B-5203-4820-9C1F-E87710CCCA03}" type="pres">
      <dgm:prSet presAssocID="{FA78D7A5-D092-4898-AAB0-522DDC660E64}" presName="hSp" presStyleCnt="0"/>
      <dgm:spPr/>
    </dgm:pt>
    <dgm:pt modelId="{20DE0AAD-A719-4AD4-8547-5077A9F8CC07}" type="pres">
      <dgm:prSet presAssocID="{FA78D7A5-D092-4898-AAB0-522DDC660E64}" presName="vProcSp" presStyleCnt="0"/>
      <dgm:spPr/>
    </dgm:pt>
    <dgm:pt modelId="{DFF90B88-4323-40B9-B3F1-051D15E41E0B}" type="pres">
      <dgm:prSet presAssocID="{FA78D7A5-D092-4898-AAB0-522DDC660E64}" presName="vSp1" presStyleCnt="0"/>
      <dgm:spPr/>
    </dgm:pt>
    <dgm:pt modelId="{240C6ABA-0B6F-4308-AF79-D667055C7FC7}" type="pres">
      <dgm:prSet presAssocID="{FA78D7A5-D092-4898-AAB0-522DDC660E64}" presName="simulatedConn" presStyleLbl="solidFgAcc1" presStyleIdx="19" presStyleCnt="31"/>
      <dgm:spPr/>
    </dgm:pt>
    <dgm:pt modelId="{BDF43C6A-E104-4BFD-B191-9E3A6EA33019}" type="pres">
      <dgm:prSet presAssocID="{FA78D7A5-D092-4898-AAB0-522DDC660E64}" presName="vSp2" presStyleCnt="0"/>
      <dgm:spPr/>
    </dgm:pt>
    <dgm:pt modelId="{8D328D03-A413-4707-A3CF-32C056C34336}" type="pres">
      <dgm:prSet presAssocID="{FA78D7A5-D092-4898-AAB0-522DDC660E64}" presName="sibTrans" presStyleCnt="0"/>
      <dgm:spPr/>
    </dgm:pt>
    <dgm:pt modelId="{DE4B9585-E8F1-4D28-8535-0BDD4A94327B}" type="pres">
      <dgm:prSet presAssocID="{1A63A386-2BE5-4870-8ABF-E49ECF0C0348}" presName="compositeNode" presStyleCnt="0">
        <dgm:presLayoutVars>
          <dgm:bulletEnabled val="1"/>
        </dgm:presLayoutVars>
      </dgm:prSet>
      <dgm:spPr/>
    </dgm:pt>
    <dgm:pt modelId="{433D4166-7EB0-4A88-9FE6-BCD7FCCD72C3}" type="pres">
      <dgm:prSet presAssocID="{1A63A386-2BE5-4870-8ABF-E49ECF0C0348}" presName="bgRect" presStyleLbl="node1" presStyleIdx="20" presStyleCnt="32"/>
      <dgm:spPr/>
      <dgm:t>
        <a:bodyPr/>
        <a:lstStyle/>
        <a:p>
          <a:endParaRPr lang="en-US"/>
        </a:p>
      </dgm:t>
    </dgm:pt>
    <dgm:pt modelId="{16004FF3-9D26-4B3B-9628-F544C80A4D19}" type="pres">
      <dgm:prSet presAssocID="{1A63A386-2BE5-4870-8ABF-E49ECF0C0348}" presName="parentNode" presStyleLbl="node1" presStyleIdx="20" presStyleCnt="32">
        <dgm:presLayoutVars>
          <dgm:chMax val="0"/>
          <dgm:bulletEnabled val="1"/>
        </dgm:presLayoutVars>
      </dgm:prSet>
      <dgm:spPr/>
      <dgm:t>
        <a:bodyPr/>
        <a:lstStyle/>
        <a:p>
          <a:endParaRPr lang="en-US"/>
        </a:p>
      </dgm:t>
    </dgm:pt>
    <dgm:pt modelId="{4F63D361-1F6C-4EEC-838B-726D85DA7CD0}" type="pres">
      <dgm:prSet presAssocID="{86EDDEEA-D260-4AA1-BC72-FCD887AAF619}" presName="hSp" presStyleCnt="0"/>
      <dgm:spPr/>
    </dgm:pt>
    <dgm:pt modelId="{2B4FC475-91DA-4607-9291-9A40214BCF66}" type="pres">
      <dgm:prSet presAssocID="{86EDDEEA-D260-4AA1-BC72-FCD887AAF619}" presName="vProcSp" presStyleCnt="0"/>
      <dgm:spPr/>
    </dgm:pt>
    <dgm:pt modelId="{BDE56DB0-CCBA-462E-8240-4542002C882D}" type="pres">
      <dgm:prSet presAssocID="{86EDDEEA-D260-4AA1-BC72-FCD887AAF619}" presName="vSp1" presStyleCnt="0"/>
      <dgm:spPr/>
    </dgm:pt>
    <dgm:pt modelId="{B1F35D3F-D5F7-423A-ADA2-99B95A1DB774}" type="pres">
      <dgm:prSet presAssocID="{86EDDEEA-D260-4AA1-BC72-FCD887AAF619}" presName="simulatedConn" presStyleLbl="solidFgAcc1" presStyleIdx="20" presStyleCnt="31"/>
      <dgm:spPr/>
    </dgm:pt>
    <dgm:pt modelId="{598679B4-8BD8-4447-A4A1-6036AC19DC27}" type="pres">
      <dgm:prSet presAssocID="{86EDDEEA-D260-4AA1-BC72-FCD887AAF619}" presName="vSp2" presStyleCnt="0"/>
      <dgm:spPr/>
    </dgm:pt>
    <dgm:pt modelId="{415DE2DA-BA6F-4B7C-ABB1-EE0A32D90D90}" type="pres">
      <dgm:prSet presAssocID="{86EDDEEA-D260-4AA1-BC72-FCD887AAF619}" presName="sibTrans" presStyleCnt="0"/>
      <dgm:spPr/>
    </dgm:pt>
    <dgm:pt modelId="{03D2DD6D-3043-4145-98CB-33158F143493}" type="pres">
      <dgm:prSet presAssocID="{AB523C6C-A336-484A-8CF7-3B15887E4C3B}" presName="compositeNode" presStyleCnt="0">
        <dgm:presLayoutVars>
          <dgm:bulletEnabled val="1"/>
        </dgm:presLayoutVars>
      </dgm:prSet>
      <dgm:spPr/>
    </dgm:pt>
    <dgm:pt modelId="{2EB36F20-FCF7-4CF4-B60B-D92C975947A4}" type="pres">
      <dgm:prSet presAssocID="{AB523C6C-A336-484A-8CF7-3B15887E4C3B}" presName="bgRect" presStyleLbl="node1" presStyleIdx="21" presStyleCnt="32"/>
      <dgm:spPr/>
      <dgm:t>
        <a:bodyPr/>
        <a:lstStyle/>
        <a:p>
          <a:endParaRPr lang="en-US"/>
        </a:p>
      </dgm:t>
    </dgm:pt>
    <dgm:pt modelId="{4B954C3A-B59B-45A0-9624-4BBFDB55A92D}" type="pres">
      <dgm:prSet presAssocID="{AB523C6C-A336-484A-8CF7-3B15887E4C3B}" presName="parentNode" presStyleLbl="node1" presStyleIdx="21" presStyleCnt="32">
        <dgm:presLayoutVars>
          <dgm:chMax val="0"/>
          <dgm:bulletEnabled val="1"/>
        </dgm:presLayoutVars>
      </dgm:prSet>
      <dgm:spPr/>
      <dgm:t>
        <a:bodyPr/>
        <a:lstStyle/>
        <a:p>
          <a:endParaRPr lang="en-US"/>
        </a:p>
      </dgm:t>
    </dgm:pt>
    <dgm:pt modelId="{67292871-896E-4BD1-B13D-B0B970D28369}" type="pres">
      <dgm:prSet presAssocID="{27AAA3CF-389F-4D91-8361-8E1F6D038725}" presName="hSp" presStyleCnt="0"/>
      <dgm:spPr/>
    </dgm:pt>
    <dgm:pt modelId="{1ED039C2-1C7C-41B3-B526-C1134ADFA684}" type="pres">
      <dgm:prSet presAssocID="{27AAA3CF-389F-4D91-8361-8E1F6D038725}" presName="vProcSp" presStyleCnt="0"/>
      <dgm:spPr/>
    </dgm:pt>
    <dgm:pt modelId="{8F353711-D241-4964-97C1-072E1E9A4279}" type="pres">
      <dgm:prSet presAssocID="{27AAA3CF-389F-4D91-8361-8E1F6D038725}" presName="vSp1" presStyleCnt="0"/>
      <dgm:spPr/>
    </dgm:pt>
    <dgm:pt modelId="{1FCB1E34-52EA-45F6-81C6-68BDD6383554}" type="pres">
      <dgm:prSet presAssocID="{27AAA3CF-389F-4D91-8361-8E1F6D038725}" presName="simulatedConn" presStyleLbl="solidFgAcc1" presStyleIdx="21" presStyleCnt="31"/>
      <dgm:spPr/>
    </dgm:pt>
    <dgm:pt modelId="{EF8C9A4F-E740-4FDB-8686-A598B18EBCFA}" type="pres">
      <dgm:prSet presAssocID="{27AAA3CF-389F-4D91-8361-8E1F6D038725}" presName="vSp2" presStyleCnt="0"/>
      <dgm:spPr/>
    </dgm:pt>
    <dgm:pt modelId="{222E14FB-B5E8-47B1-8722-23026B61E5E7}" type="pres">
      <dgm:prSet presAssocID="{27AAA3CF-389F-4D91-8361-8E1F6D038725}" presName="sibTrans" presStyleCnt="0"/>
      <dgm:spPr/>
    </dgm:pt>
    <dgm:pt modelId="{9663DA1D-0538-48DA-8E67-28CABC67331B}" type="pres">
      <dgm:prSet presAssocID="{6557DA9F-CA23-40D2-B208-71A54C41D221}" presName="compositeNode" presStyleCnt="0">
        <dgm:presLayoutVars>
          <dgm:bulletEnabled val="1"/>
        </dgm:presLayoutVars>
      </dgm:prSet>
      <dgm:spPr/>
    </dgm:pt>
    <dgm:pt modelId="{AB5D3DC6-985E-4724-8906-BD50A07E5CF2}" type="pres">
      <dgm:prSet presAssocID="{6557DA9F-CA23-40D2-B208-71A54C41D221}" presName="bgRect" presStyleLbl="node1" presStyleIdx="22" presStyleCnt="32"/>
      <dgm:spPr/>
      <dgm:t>
        <a:bodyPr/>
        <a:lstStyle/>
        <a:p>
          <a:endParaRPr lang="en-US"/>
        </a:p>
      </dgm:t>
    </dgm:pt>
    <dgm:pt modelId="{EE916E64-E74A-491C-815F-23BFAA7C314C}" type="pres">
      <dgm:prSet presAssocID="{6557DA9F-CA23-40D2-B208-71A54C41D221}" presName="parentNode" presStyleLbl="node1" presStyleIdx="22" presStyleCnt="32">
        <dgm:presLayoutVars>
          <dgm:chMax val="0"/>
          <dgm:bulletEnabled val="1"/>
        </dgm:presLayoutVars>
      </dgm:prSet>
      <dgm:spPr/>
      <dgm:t>
        <a:bodyPr/>
        <a:lstStyle/>
        <a:p>
          <a:endParaRPr lang="en-US"/>
        </a:p>
      </dgm:t>
    </dgm:pt>
    <dgm:pt modelId="{F042484B-55FF-440A-9058-6BDF06BC8024}" type="pres">
      <dgm:prSet presAssocID="{6557DA9F-CA23-40D2-B208-71A54C41D221}" presName="childNode" presStyleLbl="node1" presStyleIdx="22" presStyleCnt="32">
        <dgm:presLayoutVars>
          <dgm:bulletEnabled val="1"/>
        </dgm:presLayoutVars>
      </dgm:prSet>
      <dgm:spPr/>
      <dgm:t>
        <a:bodyPr/>
        <a:lstStyle/>
        <a:p>
          <a:endParaRPr lang="en-US"/>
        </a:p>
      </dgm:t>
    </dgm:pt>
    <dgm:pt modelId="{D3B2763A-67DF-40FA-B45F-0FC8CAB6FF93}" type="pres">
      <dgm:prSet presAssocID="{0E675A71-39C1-4D5F-9ADD-96B431A2462B}" presName="hSp" presStyleCnt="0"/>
      <dgm:spPr/>
    </dgm:pt>
    <dgm:pt modelId="{52F810B8-DAC6-4E7F-B30F-13E3F98D33BC}" type="pres">
      <dgm:prSet presAssocID="{0E675A71-39C1-4D5F-9ADD-96B431A2462B}" presName="vProcSp" presStyleCnt="0"/>
      <dgm:spPr/>
    </dgm:pt>
    <dgm:pt modelId="{984DF8BE-7934-47CC-884F-D9918209E61C}" type="pres">
      <dgm:prSet presAssocID="{0E675A71-39C1-4D5F-9ADD-96B431A2462B}" presName="vSp1" presStyleCnt="0"/>
      <dgm:spPr/>
    </dgm:pt>
    <dgm:pt modelId="{B3D492C0-4A76-4066-8019-B2E4CA44AC88}" type="pres">
      <dgm:prSet presAssocID="{0E675A71-39C1-4D5F-9ADD-96B431A2462B}" presName="simulatedConn" presStyleLbl="solidFgAcc1" presStyleIdx="22" presStyleCnt="31"/>
      <dgm:spPr/>
    </dgm:pt>
    <dgm:pt modelId="{17C870C6-0381-44AC-8E74-1ED3844EEA26}" type="pres">
      <dgm:prSet presAssocID="{0E675A71-39C1-4D5F-9ADD-96B431A2462B}" presName="vSp2" presStyleCnt="0"/>
      <dgm:spPr/>
    </dgm:pt>
    <dgm:pt modelId="{D683D2F9-ECF2-457F-A0BA-23D44E87ED8E}" type="pres">
      <dgm:prSet presAssocID="{0E675A71-39C1-4D5F-9ADD-96B431A2462B}" presName="sibTrans" presStyleCnt="0"/>
      <dgm:spPr/>
    </dgm:pt>
    <dgm:pt modelId="{783ECA66-DE35-4F3A-B57E-856FEDA0AEDC}" type="pres">
      <dgm:prSet presAssocID="{77EF4BE3-217D-48A3-A51A-2715D1FD99FA}" presName="compositeNode" presStyleCnt="0">
        <dgm:presLayoutVars>
          <dgm:bulletEnabled val="1"/>
        </dgm:presLayoutVars>
      </dgm:prSet>
      <dgm:spPr/>
    </dgm:pt>
    <dgm:pt modelId="{A9148567-0317-4CAD-A104-F35FAD7C75E1}" type="pres">
      <dgm:prSet presAssocID="{77EF4BE3-217D-48A3-A51A-2715D1FD99FA}" presName="bgRect" presStyleLbl="node1" presStyleIdx="23" presStyleCnt="32"/>
      <dgm:spPr/>
      <dgm:t>
        <a:bodyPr/>
        <a:lstStyle/>
        <a:p>
          <a:endParaRPr lang="en-US"/>
        </a:p>
      </dgm:t>
    </dgm:pt>
    <dgm:pt modelId="{96C7E963-67E8-4969-BB41-11BF7360D642}" type="pres">
      <dgm:prSet presAssocID="{77EF4BE3-217D-48A3-A51A-2715D1FD99FA}" presName="parentNode" presStyleLbl="node1" presStyleIdx="23" presStyleCnt="32">
        <dgm:presLayoutVars>
          <dgm:chMax val="0"/>
          <dgm:bulletEnabled val="1"/>
        </dgm:presLayoutVars>
      </dgm:prSet>
      <dgm:spPr/>
      <dgm:t>
        <a:bodyPr/>
        <a:lstStyle/>
        <a:p>
          <a:endParaRPr lang="en-US"/>
        </a:p>
      </dgm:t>
    </dgm:pt>
    <dgm:pt modelId="{4459AF84-D9B1-4159-9945-277DB04B1211}" type="pres">
      <dgm:prSet presAssocID="{77EF4BE3-217D-48A3-A51A-2715D1FD99FA}" presName="childNode" presStyleLbl="node1" presStyleIdx="23" presStyleCnt="32">
        <dgm:presLayoutVars>
          <dgm:bulletEnabled val="1"/>
        </dgm:presLayoutVars>
      </dgm:prSet>
      <dgm:spPr/>
      <dgm:t>
        <a:bodyPr/>
        <a:lstStyle/>
        <a:p>
          <a:endParaRPr lang="en-US"/>
        </a:p>
      </dgm:t>
    </dgm:pt>
    <dgm:pt modelId="{CB809DB8-13BE-465C-A6D3-52230CC6C2A0}" type="pres">
      <dgm:prSet presAssocID="{3D267442-2A53-4C26-B5FE-9D77A3416DB6}" presName="hSp" presStyleCnt="0"/>
      <dgm:spPr/>
    </dgm:pt>
    <dgm:pt modelId="{C55712A9-81F5-4A1D-AFCE-5C3EECEBA4BB}" type="pres">
      <dgm:prSet presAssocID="{3D267442-2A53-4C26-B5FE-9D77A3416DB6}" presName="vProcSp" presStyleCnt="0"/>
      <dgm:spPr/>
    </dgm:pt>
    <dgm:pt modelId="{9E4330DA-67CF-4468-B2B6-1AD2F2575E3B}" type="pres">
      <dgm:prSet presAssocID="{3D267442-2A53-4C26-B5FE-9D77A3416DB6}" presName="vSp1" presStyleCnt="0"/>
      <dgm:spPr/>
    </dgm:pt>
    <dgm:pt modelId="{6A0847B2-EB5F-4C1E-AE46-03E30F4AD1C7}" type="pres">
      <dgm:prSet presAssocID="{3D267442-2A53-4C26-B5FE-9D77A3416DB6}" presName="simulatedConn" presStyleLbl="solidFgAcc1" presStyleIdx="23" presStyleCnt="31"/>
      <dgm:spPr/>
    </dgm:pt>
    <dgm:pt modelId="{ED1CE0F7-0EE2-4283-AFDC-EF2418922600}" type="pres">
      <dgm:prSet presAssocID="{3D267442-2A53-4C26-B5FE-9D77A3416DB6}" presName="vSp2" presStyleCnt="0"/>
      <dgm:spPr/>
    </dgm:pt>
    <dgm:pt modelId="{B2BE1DC3-194D-464B-9B7A-26431C6A3426}" type="pres">
      <dgm:prSet presAssocID="{3D267442-2A53-4C26-B5FE-9D77A3416DB6}" presName="sibTrans" presStyleCnt="0"/>
      <dgm:spPr/>
    </dgm:pt>
    <dgm:pt modelId="{F5E310E9-7FB5-4A87-A1DF-6DD1007D73E6}" type="pres">
      <dgm:prSet presAssocID="{22539FDC-F009-4FDA-BFEE-2BC49D40D111}" presName="compositeNode" presStyleCnt="0">
        <dgm:presLayoutVars>
          <dgm:bulletEnabled val="1"/>
        </dgm:presLayoutVars>
      </dgm:prSet>
      <dgm:spPr/>
    </dgm:pt>
    <dgm:pt modelId="{8289E01D-DB35-4BF8-8B42-BAB44BAC73E2}" type="pres">
      <dgm:prSet presAssocID="{22539FDC-F009-4FDA-BFEE-2BC49D40D111}" presName="bgRect" presStyleLbl="node1" presStyleIdx="24" presStyleCnt="32"/>
      <dgm:spPr/>
      <dgm:t>
        <a:bodyPr/>
        <a:lstStyle/>
        <a:p>
          <a:endParaRPr lang="en-US"/>
        </a:p>
      </dgm:t>
    </dgm:pt>
    <dgm:pt modelId="{49FE9C94-008C-4437-8E1D-26DA7E336943}" type="pres">
      <dgm:prSet presAssocID="{22539FDC-F009-4FDA-BFEE-2BC49D40D111}" presName="parentNode" presStyleLbl="node1" presStyleIdx="24" presStyleCnt="32">
        <dgm:presLayoutVars>
          <dgm:chMax val="0"/>
          <dgm:bulletEnabled val="1"/>
        </dgm:presLayoutVars>
      </dgm:prSet>
      <dgm:spPr/>
      <dgm:t>
        <a:bodyPr/>
        <a:lstStyle/>
        <a:p>
          <a:endParaRPr lang="en-US"/>
        </a:p>
      </dgm:t>
    </dgm:pt>
    <dgm:pt modelId="{0569AAAD-8B26-462F-929F-539C8EDB8C2D}" type="pres">
      <dgm:prSet presAssocID="{22539FDC-F009-4FDA-BFEE-2BC49D40D111}" presName="childNode" presStyleLbl="node1" presStyleIdx="24" presStyleCnt="32">
        <dgm:presLayoutVars>
          <dgm:bulletEnabled val="1"/>
        </dgm:presLayoutVars>
      </dgm:prSet>
      <dgm:spPr/>
      <dgm:t>
        <a:bodyPr/>
        <a:lstStyle/>
        <a:p>
          <a:endParaRPr lang="en-US"/>
        </a:p>
      </dgm:t>
    </dgm:pt>
    <dgm:pt modelId="{7656EC2A-BEDA-478F-A4B5-FDEBD23CA9F5}" type="pres">
      <dgm:prSet presAssocID="{112F6F6B-45EC-401E-B392-7E2323D2414B}" presName="hSp" presStyleCnt="0"/>
      <dgm:spPr/>
    </dgm:pt>
    <dgm:pt modelId="{E4B23701-5EF7-428C-8917-CBE95D0EEF41}" type="pres">
      <dgm:prSet presAssocID="{112F6F6B-45EC-401E-B392-7E2323D2414B}" presName="vProcSp" presStyleCnt="0"/>
      <dgm:spPr/>
    </dgm:pt>
    <dgm:pt modelId="{BD3CEAC5-6F97-41B1-94B5-43044540FA22}" type="pres">
      <dgm:prSet presAssocID="{112F6F6B-45EC-401E-B392-7E2323D2414B}" presName="vSp1" presStyleCnt="0"/>
      <dgm:spPr/>
    </dgm:pt>
    <dgm:pt modelId="{391A86B1-77DB-405B-A955-1D72D1AB88CC}" type="pres">
      <dgm:prSet presAssocID="{112F6F6B-45EC-401E-B392-7E2323D2414B}" presName="simulatedConn" presStyleLbl="solidFgAcc1" presStyleIdx="24" presStyleCnt="31"/>
      <dgm:spPr/>
    </dgm:pt>
    <dgm:pt modelId="{88340D43-DB9E-493B-80B7-8D41DA538D8E}" type="pres">
      <dgm:prSet presAssocID="{112F6F6B-45EC-401E-B392-7E2323D2414B}" presName="vSp2" presStyleCnt="0"/>
      <dgm:spPr/>
    </dgm:pt>
    <dgm:pt modelId="{BF5093C6-1A74-43B2-B899-9564C4D45D20}" type="pres">
      <dgm:prSet presAssocID="{112F6F6B-45EC-401E-B392-7E2323D2414B}" presName="sibTrans" presStyleCnt="0"/>
      <dgm:spPr/>
    </dgm:pt>
    <dgm:pt modelId="{6841368B-07F9-4173-BACF-5F7A307C0508}" type="pres">
      <dgm:prSet presAssocID="{FCCAB84D-3FAD-4651-A3A2-F6D34734A3C3}" presName="compositeNode" presStyleCnt="0">
        <dgm:presLayoutVars>
          <dgm:bulletEnabled val="1"/>
        </dgm:presLayoutVars>
      </dgm:prSet>
      <dgm:spPr/>
    </dgm:pt>
    <dgm:pt modelId="{5358A8C4-2A9D-4CE7-8F61-AF5DFDCED8F2}" type="pres">
      <dgm:prSet presAssocID="{FCCAB84D-3FAD-4651-A3A2-F6D34734A3C3}" presName="bgRect" presStyleLbl="node1" presStyleIdx="25" presStyleCnt="32"/>
      <dgm:spPr/>
      <dgm:t>
        <a:bodyPr/>
        <a:lstStyle/>
        <a:p>
          <a:endParaRPr lang="en-US"/>
        </a:p>
      </dgm:t>
    </dgm:pt>
    <dgm:pt modelId="{AB18303B-13AA-4B99-9EA7-65843139CCBC}" type="pres">
      <dgm:prSet presAssocID="{FCCAB84D-3FAD-4651-A3A2-F6D34734A3C3}" presName="parentNode" presStyleLbl="node1" presStyleIdx="25" presStyleCnt="32">
        <dgm:presLayoutVars>
          <dgm:chMax val="0"/>
          <dgm:bulletEnabled val="1"/>
        </dgm:presLayoutVars>
      </dgm:prSet>
      <dgm:spPr/>
      <dgm:t>
        <a:bodyPr/>
        <a:lstStyle/>
        <a:p>
          <a:endParaRPr lang="en-US"/>
        </a:p>
      </dgm:t>
    </dgm:pt>
    <dgm:pt modelId="{150F56E9-8A28-4073-8293-2FB401A84B79}" type="pres">
      <dgm:prSet presAssocID="{FCCAB84D-3FAD-4651-A3A2-F6D34734A3C3}" presName="childNode" presStyleLbl="node1" presStyleIdx="25" presStyleCnt="32">
        <dgm:presLayoutVars>
          <dgm:bulletEnabled val="1"/>
        </dgm:presLayoutVars>
      </dgm:prSet>
      <dgm:spPr/>
      <dgm:t>
        <a:bodyPr/>
        <a:lstStyle/>
        <a:p>
          <a:endParaRPr lang="en-US"/>
        </a:p>
      </dgm:t>
    </dgm:pt>
    <dgm:pt modelId="{93F4E6AF-AD0A-4385-AFEA-3DBF5B164054}" type="pres">
      <dgm:prSet presAssocID="{DE2534AB-300E-4DD5-BF6F-9916B83C5978}" presName="hSp" presStyleCnt="0"/>
      <dgm:spPr/>
    </dgm:pt>
    <dgm:pt modelId="{5A8D6B1A-AC92-48A0-AB94-99A8FC043103}" type="pres">
      <dgm:prSet presAssocID="{DE2534AB-300E-4DD5-BF6F-9916B83C5978}" presName="vProcSp" presStyleCnt="0"/>
      <dgm:spPr/>
    </dgm:pt>
    <dgm:pt modelId="{0ECA614B-B6A9-40B7-9869-758216D87153}" type="pres">
      <dgm:prSet presAssocID="{DE2534AB-300E-4DD5-BF6F-9916B83C5978}" presName="vSp1" presStyleCnt="0"/>
      <dgm:spPr/>
    </dgm:pt>
    <dgm:pt modelId="{56760117-AB4F-4684-A4FC-F64144166401}" type="pres">
      <dgm:prSet presAssocID="{DE2534AB-300E-4DD5-BF6F-9916B83C5978}" presName="simulatedConn" presStyleLbl="solidFgAcc1" presStyleIdx="25" presStyleCnt="31"/>
      <dgm:spPr/>
    </dgm:pt>
    <dgm:pt modelId="{CEBDD509-2698-4400-9AF0-77ACAF9D63DB}" type="pres">
      <dgm:prSet presAssocID="{DE2534AB-300E-4DD5-BF6F-9916B83C5978}" presName="vSp2" presStyleCnt="0"/>
      <dgm:spPr/>
    </dgm:pt>
    <dgm:pt modelId="{2D202003-8BDC-480E-9BF7-3823DBAE39FF}" type="pres">
      <dgm:prSet presAssocID="{DE2534AB-300E-4DD5-BF6F-9916B83C5978}" presName="sibTrans" presStyleCnt="0"/>
      <dgm:spPr/>
    </dgm:pt>
    <dgm:pt modelId="{6A18C4D3-52DB-4ACE-9F81-C2BF7DB3BE04}" type="pres">
      <dgm:prSet presAssocID="{163BC5A8-8CEF-4EC8-9F9E-982B3396A4A3}" presName="compositeNode" presStyleCnt="0">
        <dgm:presLayoutVars>
          <dgm:bulletEnabled val="1"/>
        </dgm:presLayoutVars>
      </dgm:prSet>
      <dgm:spPr/>
    </dgm:pt>
    <dgm:pt modelId="{BF38B79D-1736-464F-ADB9-B198126BDD54}" type="pres">
      <dgm:prSet presAssocID="{163BC5A8-8CEF-4EC8-9F9E-982B3396A4A3}" presName="bgRect" presStyleLbl="node1" presStyleIdx="26" presStyleCnt="32"/>
      <dgm:spPr/>
      <dgm:t>
        <a:bodyPr/>
        <a:lstStyle/>
        <a:p>
          <a:endParaRPr lang="en-US"/>
        </a:p>
      </dgm:t>
    </dgm:pt>
    <dgm:pt modelId="{4BC6B0DA-A4A5-43DB-9250-2EDDBD30D694}" type="pres">
      <dgm:prSet presAssocID="{163BC5A8-8CEF-4EC8-9F9E-982B3396A4A3}" presName="parentNode" presStyleLbl="node1" presStyleIdx="26" presStyleCnt="32">
        <dgm:presLayoutVars>
          <dgm:chMax val="0"/>
          <dgm:bulletEnabled val="1"/>
        </dgm:presLayoutVars>
      </dgm:prSet>
      <dgm:spPr/>
      <dgm:t>
        <a:bodyPr/>
        <a:lstStyle/>
        <a:p>
          <a:endParaRPr lang="en-US"/>
        </a:p>
      </dgm:t>
    </dgm:pt>
    <dgm:pt modelId="{1B9050CC-7ACA-4748-97E5-4508B887E513}" type="pres">
      <dgm:prSet presAssocID="{163BC5A8-8CEF-4EC8-9F9E-982B3396A4A3}" presName="childNode" presStyleLbl="node1" presStyleIdx="26" presStyleCnt="32">
        <dgm:presLayoutVars>
          <dgm:bulletEnabled val="1"/>
        </dgm:presLayoutVars>
      </dgm:prSet>
      <dgm:spPr/>
      <dgm:t>
        <a:bodyPr/>
        <a:lstStyle/>
        <a:p>
          <a:endParaRPr lang="en-US"/>
        </a:p>
      </dgm:t>
    </dgm:pt>
    <dgm:pt modelId="{9AFA7B8B-53D7-4A30-B690-4F75998B2905}" type="pres">
      <dgm:prSet presAssocID="{A58693D6-F89F-401B-8BD1-7D6ED149FF53}" presName="hSp" presStyleCnt="0"/>
      <dgm:spPr/>
    </dgm:pt>
    <dgm:pt modelId="{5D145A5F-9F08-4687-96BF-A666879666FA}" type="pres">
      <dgm:prSet presAssocID="{A58693D6-F89F-401B-8BD1-7D6ED149FF53}" presName="vProcSp" presStyleCnt="0"/>
      <dgm:spPr/>
    </dgm:pt>
    <dgm:pt modelId="{4384968D-0681-4A39-B2E5-273351295603}" type="pres">
      <dgm:prSet presAssocID="{A58693D6-F89F-401B-8BD1-7D6ED149FF53}" presName="vSp1" presStyleCnt="0"/>
      <dgm:spPr/>
    </dgm:pt>
    <dgm:pt modelId="{40B206F6-18AF-4D68-8333-33201C813513}" type="pres">
      <dgm:prSet presAssocID="{A58693D6-F89F-401B-8BD1-7D6ED149FF53}" presName="simulatedConn" presStyleLbl="solidFgAcc1" presStyleIdx="26" presStyleCnt="31"/>
      <dgm:spPr/>
    </dgm:pt>
    <dgm:pt modelId="{70D2964C-6B1C-45AC-91A4-482CE112C45E}" type="pres">
      <dgm:prSet presAssocID="{A58693D6-F89F-401B-8BD1-7D6ED149FF53}" presName="vSp2" presStyleCnt="0"/>
      <dgm:spPr/>
    </dgm:pt>
    <dgm:pt modelId="{80D1F341-3EDB-4B11-A7CD-EF01483C5506}" type="pres">
      <dgm:prSet presAssocID="{A58693D6-F89F-401B-8BD1-7D6ED149FF53}" presName="sibTrans" presStyleCnt="0"/>
      <dgm:spPr/>
    </dgm:pt>
    <dgm:pt modelId="{16A5F017-20E3-4E78-9696-AF128B3569D3}" type="pres">
      <dgm:prSet presAssocID="{E0F2C958-2C93-4B3E-913E-391591EE2494}" presName="compositeNode" presStyleCnt="0">
        <dgm:presLayoutVars>
          <dgm:bulletEnabled val="1"/>
        </dgm:presLayoutVars>
      </dgm:prSet>
      <dgm:spPr/>
    </dgm:pt>
    <dgm:pt modelId="{39164FC9-002F-4A65-9103-F5607674C98A}" type="pres">
      <dgm:prSet presAssocID="{E0F2C958-2C93-4B3E-913E-391591EE2494}" presName="bgRect" presStyleLbl="node1" presStyleIdx="27" presStyleCnt="32"/>
      <dgm:spPr/>
      <dgm:t>
        <a:bodyPr/>
        <a:lstStyle/>
        <a:p>
          <a:endParaRPr lang="en-US"/>
        </a:p>
      </dgm:t>
    </dgm:pt>
    <dgm:pt modelId="{E7492838-E204-4032-8E15-338CCC84681D}" type="pres">
      <dgm:prSet presAssocID="{E0F2C958-2C93-4B3E-913E-391591EE2494}" presName="parentNode" presStyleLbl="node1" presStyleIdx="27" presStyleCnt="32">
        <dgm:presLayoutVars>
          <dgm:chMax val="0"/>
          <dgm:bulletEnabled val="1"/>
        </dgm:presLayoutVars>
      </dgm:prSet>
      <dgm:spPr/>
      <dgm:t>
        <a:bodyPr/>
        <a:lstStyle/>
        <a:p>
          <a:endParaRPr lang="en-US"/>
        </a:p>
      </dgm:t>
    </dgm:pt>
    <dgm:pt modelId="{5BCC34C7-568C-4CFB-A134-72D29CBA9FF2}" type="pres">
      <dgm:prSet presAssocID="{E0F2C958-2C93-4B3E-913E-391591EE2494}" presName="childNode" presStyleLbl="node1" presStyleIdx="27" presStyleCnt="32">
        <dgm:presLayoutVars>
          <dgm:bulletEnabled val="1"/>
        </dgm:presLayoutVars>
      </dgm:prSet>
      <dgm:spPr/>
      <dgm:t>
        <a:bodyPr/>
        <a:lstStyle/>
        <a:p>
          <a:endParaRPr lang="en-US"/>
        </a:p>
      </dgm:t>
    </dgm:pt>
    <dgm:pt modelId="{3173C3E4-BC48-4895-A0D7-A057428C0D8E}" type="pres">
      <dgm:prSet presAssocID="{B94D8EB3-3A6A-4BF6-9EFC-611C391B6401}" presName="hSp" presStyleCnt="0"/>
      <dgm:spPr/>
    </dgm:pt>
    <dgm:pt modelId="{82FB1016-650F-4092-B01C-FDF46B9B929B}" type="pres">
      <dgm:prSet presAssocID="{B94D8EB3-3A6A-4BF6-9EFC-611C391B6401}" presName="vProcSp" presStyleCnt="0"/>
      <dgm:spPr/>
    </dgm:pt>
    <dgm:pt modelId="{F8719E17-F054-4F1F-B2AF-55554350C435}" type="pres">
      <dgm:prSet presAssocID="{B94D8EB3-3A6A-4BF6-9EFC-611C391B6401}" presName="vSp1" presStyleCnt="0"/>
      <dgm:spPr/>
    </dgm:pt>
    <dgm:pt modelId="{EC54A2AC-02E7-474F-BE39-03F3BA0DFA14}" type="pres">
      <dgm:prSet presAssocID="{B94D8EB3-3A6A-4BF6-9EFC-611C391B6401}" presName="simulatedConn" presStyleLbl="solidFgAcc1" presStyleIdx="27" presStyleCnt="31"/>
      <dgm:spPr/>
    </dgm:pt>
    <dgm:pt modelId="{D109F893-D182-42F2-98A1-800CF076DAB4}" type="pres">
      <dgm:prSet presAssocID="{B94D8EB3-3A6A-4BF6-9EFC-611C391B6401}" presName="vSp2" presStyleCnt="0"/>
      <dgm:spPr/>
    </dgm:pt>
    <dgm:pt modelId="{4A50BD4F-2542-42F4-BB42-FC55C624B0BB}" type="pres">
      <dgm:prSet presAssocID="{B94D8EB3-3A6A-4BF6-9EFC-611C391B6401}" presName="sibTrans" presStyleCnt="0"/>
      <dgm:spPr/>
    </dgm:pt>
    <dgm:pt modelId="{A5E81D79-DF51-4A49-894A-DFED0843E3FA}" type="pres">
      <dgm:prSet presAssocID="{F56C2C42-8323-454B-87BC-C340B44F9022}" presName="compositeNode" presStyleCnt="0">
        <dgm:presLayoutVars>
          <dgm:bulletEnabled val="1"/>
        </dgm:presLayoutVars>
      </dgm:prSet>
      <dgm:spPr/>
    </dgm:pt>
    <dgm:pt modelId="{118058DC-6699-4518-912D-3C00C1E38B38}" type="pres">
      <dgm:prSet presAssocID="{F56C2C42-8323-454B-87BC-C340B44F9022}" presName="bgRect" presStyleLbl="node1" presStyleIdx="28" presStyleCnt="32"/>
      <dgm:spPr/>
      <dgm:t>
        <a:bodyPr/>
        <a:lstStyle/>
        <a:p>
          <a:endParaRPr lang="en-US"/>
        </a:p>
      </dgm:t>
    </dgm:pt>
    <dgm:pt modelId="{9668B00E-C4B6-40D3-BB98-9302665DD777}" type="pres">
      <dgm:prSet presAssocID="{F56C2C42-8323-454B-87BC-C340B44F9022}" presName="parentNode" presStyleLbl="node1" presStyleIdx="28" presStyleCnt="32">
        <dgm:presLayoutVars>
          <dgm:chMax val="0"/>
          <dgm:bulletEnabled val="1"/>
        </dgm:presLayoutVars>
      </dgm:prSet>
      <dgm:spPr/>
      <dgm:t>
        <a:bodyPr/>
        <a:lstStyle/>
        <a:p>
          <a:endParaRPr lang="en-US"/>
        </a:p>
      </dgm:t>
    </dgm:pt>
    <dgm:pt modelId="{919F3320-F5B5-42F2-B71D-3DB3895BE2DA}" type="pres">
      <dgm:prSet presAssocID="{F56C2C42-8323-454B-87BC-C340B44F9022}" presName="childNode" presStyleLbl="node1" presStyleIdx="28" presStyleCnt="32">
        <dgm:presLayoutVars>
          <dgm:bulletEnabled val="1"/>
        </dgm:presLayoutVars>
      </dgm:prSet>
      <dgm:spPr/>
      <dgm:t>
        <a:bodyPr/>
        <a:lstStyle/>
        <a:p>
          <a:endParaRPr lang="en-US"/>
        </a:p>
      </dgm:t>
    </dgm:pt>
    <dgm:pt modelId="{4E685D1C-62E4-49A5-BC5B-6C64621BF106}" type="pres">
      <dgm:prSet presAssocID="{6E2318B2-8470-4593-909D-F1D8C43E5000}" presName="hSp" presStyleCnt="0"/>
      <dgm:spPr/>
    </dgm:pt>
    <dgm:pt modelId="{A5A04171-802D-44F9-B54A-2F85A1AD5FE2}" type="pres">
      <dgm:prSet presAssocID="{6E2318B2-8470-4593-909D-F1D8C43E5000}" presName="vProcSp" presStyleCnt="0"/>
      <dgm:spPr/>
    </dgm:pt>
    <dgm:pt modelId="{7F5248C3-99D9-4838-96A2-EC152D99C33E}" type="pres">
      <dgm:prSet presAssocID="{6E2318B2-8470-4593-909D-F1D8C43E5000}" presName="vSp1" presStyleCnt="0"/>
      <dgm:spPr/>
    </dgm:pt>
    <dgm:pt modelId="{F5D7897E-56C4-49C3-8BA2-FAFB0667032E}" type="pres">
      <dgm:prSet presAssocID="{6E2318B2-8470-4593-909D-F1D8C43E5000}" presName="simulatedConn" presStyleLbl="solidFgAcc1" presStyleIdx="28" presStyleCnt="31"/>
      <dgm:spPr/>
    </dgm:pt>
    <dgm:pt modelId="{4A456427-8A37-4869-BDF2-E87307E31564}" type="pres">
      <dgm:prSet presAssocID="{6E2318B2-8470-4593-909D-F1D8C43E5000}" presName="vSp2" presStyleCnt="0"/>
      <dgm:spPr/>
    </dgm:pt>
    <dgm:pt modelId="{07304C0F-BA48-4820-AC44-ACEDB24B97E8}" type="pres">
      <dgm:prSet presAssocID="{6E2318B2-8470-4593-909D-F1D8C43E5000}" presName="sibTrans" presStyleCnt="0"/>
      <dgm:spPr/>
    </dgm:pt>
    <dgm:pt modelId="{962C4874-E4F0-4D03-933F-475E849DBBC1}" type="pres">
      <dgm:prSet presAssocID="{2BD4D0D7-4F26-440A-9A48-16F9F0432862}" presName="compositeNode" presStyleCnt="0">
        <dgm:presLayoutVars>
          <dgm:bulletEnabled val="1"/>
        </dgm:presLayoutVars>
      </dgm:prSet>
      <dgm:spPr/>
    </dgm:pt>
    <dgm:pt modelId="{BC9385E9-61D2-4398-8ADE-23F391EE9C5E}" type="pres">
      <dgm:prSet presAssocID="{2BD4D0D7-4F26-440A-9A48-16F9F0432862}" presName="bgRect" presStyleLbl="node1" presStyleIdx="29" presStyleCnt="32"/>
      <dgm:spPr/>
      <dgm:t>
        <a:bodyPr/>
        <a:lstStyle/>
        <a:p>
          <a:endParaRPr lang="en-US"/>
        </a:p>
      </dgm:t>
    </dgm:pt>
    <dgm:pt modelId="{CC388FDA-0BB0-4AFF-A0E9-4FF31D94B8DA}" type="pres">
      <dgm:prSet presAssocID="{2BD4D0D7-4F26-440A-9A48-16F9F0432862}" presName="parentNode" presStyleLbl="node1" presStyleIdx="29" presStyleCnt="32">
        <dgm:presLayoutVars>
          <dgm:chMax val="0"/>
          <dgm:bulletEnabled val="1"/>
        </dgm:presLayoutVars>
      </dgm:prSet>
      <dgm:spPr/>
      <dgm:t>
        <a:bodyPr/>
        <a:lstStyle/>
        <a:p>
          <a:endParaRPr lang="en-US"/>
        </a:p>
      </dgm:t>
    </dgm:pt>
    <dgm:pt modelId="{C345D12F-DEB3-4B35-9836-B6B653648BD5}" type="pres">
      <dgm:prSet presAssocID="{2BD4D0D7-4F26-440A-9A48-16F9F0432862}" presName="childNode" presStyleLbl="node1" presStyleIdx="29" presStyleCnt="32">
        <dgm:presLayoutVars>
          <dgm:bulletEnabled val="1"/>
        </dgm:presLayoutVars>
      </dgm:prSet>
      <dgm:spPr/>
      <dgm:t>
        <a:bodyPr/>
        <a:lstStyle/>
        <a:p>
          <a:endParaRPr lang="en-US"/>
        </a:p>
      </dgm:t>
    </dgm:pt>
    <dgm:pt modelId="{02ED4730-6721-4890-A0EA-631C2AD1FCB5}" type="pres">
      <dgm:prSet presAssocID="{98773D95-6812-44CD-8E48-CE29585B30BC}" presName="hSp" presStyleCnt="0"/>
      <dgm:spPr/>
    </dgm:pt>
    <dgm:pt modelId="{7AFA454E-2D33-4FD4-994E-69C83FB02F8C}" type="pres">
      <dgm:prSet presAssocID="{98773D95-6812-44CD-8E48-CE29585B30BC}" presName="vProcSp" presStyleCnt="0"/>
      <dgm:spPr/>
    </dgm:pt>
    <dgm:pt modelId="{81CB6190-0B27-4C8E-AC14-572D2267B7A3}" type="pres">
      <dgm:prSet presAssocID="{98773D95-6812-44CD-8E48-CE29585B30BC}" presName="vSp1" presStyleCnt="0"/>
      <dgm:spPr/>
    </dgm:pt>
    <dgm:pt modelId="{A675BB68-FEA4-420E-A65F-349AD5B4E4C4}" type="pres">
      <dgm:prSet presAssocID="{98773D95-6812-44CD-8E48-CE29585B30BC}" presName="simulatedConn" presStyleLbl="solidFgAcc1" presStyleIdx="29" presStyleCnt="31"/>
      <dgm:spPr/>
    </dgm:pt>
    <dgm:pt modelId="{3F52ADA6-8C4E-4D91-B031-4E0A966B3775}" type="pres">
      <dgm:prSet presAssocID="{98773D95-6812-44CD-8E48-CE29585B30BC}" presName="vSp2" presStyleCnt="0"/>
      <dgm:spPr/>
    </dgm:pt>
    <dgm:pt modelId="{782B0769-EFD8-402C-8C6A-EA60A29BFBDA}" type="pres">
      <dgm:prSet presAssocID="{98773D95-6812-44CD-8E48-CE29585B30BC}" presName="sibTrans" presStyleCnt="0"/>
      <dgm:spPr/>
    </dgm:pt>
    <dgm:pt modelId="{0D75C100-AFDF-4EFB-8C32-243DB48396DD}" type="pres">
      <dgm:prSet presAssocID="{99DEFFE8-D5EC-4866-B222-9FA9EBF72CC6}" presName="compositeNode" presStyleCnt="0">
        <dgm:presLayoutVars>
          <dgm:bulletEnabled val="1"/>
        </dgm:presLayoutVars>
      </dgm:prSet>
      <dgm:spPr/>
    </dgm:pt>
    <dgm:pt modelId="{4851D9F5-D8F0-4419-B077-D05A6B738FCE}" type="pres">
      <dgm:prSet presAssocID="{99DEFFE8-D5EC-4866-B222-9FA9EBF72CC6}" presName="bgRect" presStyleLbl="node1" presStyleIdx="30" presStyleCnt="32"/>
      <dgm:spPr/>
      <dgm:t>
        <a:bodyPr/>
        <a:lstStyle/>
        <a:p>
          <a:endParaRPr lang="en-US"/>
        </a:p>
      </dgm:t>
    </dgm:pt>
    <dgm:pt modelId="{95CDF15C-5671-4534-A025-C465048AE4F2}" type="pres">
      <dgm:prSet presAssocID="{99DEFFE8-D5EC-4866-B222-9FA9EBF72CC6}" presName="parentNode" presStyleLbl="node1" presStyleIdx="30" presStyleCnt="32">
        <dgm:presLayoutVars>
          <dgm:chMax val="0"/>
          <dgm:bulletEnabled val="1"/>
        </dgm:presLayoutVars>
      </dgm:prSet>
      <dgm:spPr/>
      <dgm:t>
        <a:bodyPr/>
        <a:lstStyle/>
        <a:p>
          <a:endParaRPr lang="en-US"/>
        </a:p>
      </dgm:t>
    </dgm:pt>
    <dgm:pt modelId="{A4FA6894-63A0-4091-AABF-E352EEA9DC89}" type="pres">
      <dgm:prSet presAssocID="{99DEFFE8-D5EC-4866-B222-9FA9EBF72CC6}" presName="childNode" presStyleLbl="node1" presStyleIdx="30" presStyleCnt="32">
        <dgm:presLayoutVars>
          <dgm:bulletEnabled val="1"/>
        </dgm:presLayoutVars>
      </dgm:prSet>
      <dgm:spPr/>
      <dgm:t>
        <a:bodyPr/>
        <a:lstStyle/>
        <a:p>
          <a:endParaRPr lang="en-US"/>
        </a:p>
      </dgm:t>
    </dgm:pt>
    <dgm:pt modelId="{97CEF9B5-3742-46CB-9784-DA062613055C}" type="pres">
      <dgm:prSet presAssocID="{06E303CC-8B50-44E8-A169-46A40E35D5E4}" presName="hSp" presStyleCnt="0"/>
      <dgm:spPr/>
    </dgm:pt>
    <dgm:pt modelId="{5E62C271-785A-4673-A49D-995466BFF36D}" type="pres">
      <dgm:prSet presAssocID="{06E303CC-8B50-44E8-A169-46A40E35D5E4}" presName="vProcSp" presStyleCnt="0"/>
      <dgm:spPr/>
    </dgm:pt>
    <dgm:pt modelId="{45F017DC-14B9-42CB-B479-121843DE2764}" type="pres">
      <dgm:prSet presAssocID="{06E303CC-8B50-44E8-A169-46A40E35D5E4}" presName="vSp1" presStyleCnt="0"/>
      <dgm:spPr/>
    </dgm:pt>
    <dgm:pt modelId="{E0608415-4847-4341-A7DC-2E7750048F08}" type="pres">
      <dgm:prSet presAssocID="{06E303CC-8B50-44E8-A169-46A40E35D5E4}" presName="simulatedConn" presStyleLbl="solidFgAcc1" presStyleIdx="30" presStyleCnt="31"/>
      <dgm:spPr/>
    </dgm:pt>
    <dgm:pt modelId="{3F468028-5380-4EAF-A88D-9D7B34E2E101}" type="pres">
      <dgm:prSet presAssocID="{06E303CC-8B50-44E8-A169-46A40E35D5E4}" presName="vSp2" presStyleCnt="0"/>
      <dgm:spPr/>
    </dgm:pt>
    <dgm:pt modelId="{3214182B-3F14-4E6A-991E-484F4F1EFAD6}" type="pres">
      <dgm:prSet presAssocID="{06E303CC-8B50-44E8-A169-46A40E35D5E4}" presName="sibTrans" presStyleCnt="0"/>
      <dgm:spPr/>
    </dgm:pt>
    <dgm:pt modelId="{87CC6FE0-6AD0-4DF0-A6FB-F0F4B51218D5}" type="pres">
      <dgm:prSet presAssocID="{B11BDAD5-2EA5-4341-A8F9-AE6C984E718F}" presName="compositeNode" presStyleCnt="0">
        <dgm:presLayoutVars>
          <dgm:bulletEnabled val="1"/>
        </dgm:presLayoutVars>
      </dgm:prSet>
      <dgm:spPr/>
    </dgm:pt>
    <dgm:pt modelId="{DE2C799B-C580-4217-B3A1-23D4BC744FFB}" type="pres">
      <dgm:prSet presAssocID="{B11BDAD5-2EA5-4341-A8F9-AE6C984E718F}" presName="bgRect" presStyleLbl="node1" presStyleIdx="31" presStyleCnt="32"/>
      <dgm:spPr/>
      <dgm:t>
        <a:bodyPr/>
        <a:lstStyle/>
        <a:p>
          <a:endParaRPr lang="en-US"/>
        </a:p>
      </dgm:t>
    </dgm:pt>
    <dgm:pt modelId="{7E35502E-9927-4222-87EC-033E32710667}" type="pres">
      <dgm:prSet presAssocID="{B11BDAD5-2EA5-4341-A8F9-AE6C984E718F}" presName="parentNode" presStyleLbl="node1" presStyleIdx="31" presStyleCnt="32">
        <dgm:presLayoutVars>
          <dgm:chMax val="0"/>
          <dgm:bulletEnabled val="1"/>
        </dgm:presLayoutVars>
      </dgm:prSet>
      <dgm:spPr/>
      <dgm:t>
        <a:bodyPr/>
        <a:lstStyle/>
        <a:p>
          <a:endParaRPr lang="en-US"/>
        </a:p>
      </dgm:t>
    </dgm:pt>
    <dgm:pt modelId="{8CE11BC7-DD5E-4DC5-9ABC-FD12F171C2B7}" type="pres">
      <dgm:prSet presAssocID="{B11BDAD5-2EA5-4341-A8F9-AE6C984E718F}" presName="childNode" presStyleLbl="node1" presStyleIdx="31" presStyleCnt="32">
        <dgm:presLayoutVars>
          <dgm:bulletEnabled val="1"/>
        </dgm:presLayoutVars>
      </dgm:prSet>
      <dgm:spPr/>
      <dgm:t>
        <a:bodyPr/>
        <a:lstStyle/>
        <a:p>
          <a:endParaRPr lang="en-US"/>
        </a:p>
      </dgm:t>
    </dgm:pt>
  </dgm:ptLst>
  <dgm:cxnLst>
    <dgm:cxn modelId="{AEA2664E-B619-4244-8D4E-6AD82BC649EC}" type="presOf" srcId="{87312B8F-4188-41AA-B79D-D83CBBAAC12B}" destId="{57A419E8-1215-4107-9004-B614E499DD09}" srcOrd="0" destOrd="0" presId="urn:microsoft.com/office/officeart/2005/8/layout/hProcess7#1"/>
    <dgm:cxn modelId="{FD618C62-AB20-4151-BD0E-59B559217B5D}" srcId="{87312B8F-4188-41AA-B79D-D83CBBAAC12B}" destId="{6DFBC10F-331E-45B9-9EE7-A8806D68623B}" srcOrd="11" destOrd="0" parTransId="{6DB88E50-4C65-41F9-B15F-777EBA11217B}" sibTransId="{C552004C-7875-4B42-B43F-F67CBA669A91}"/>
    <dgm:cxn modelId="{8583A90E-8EA2-4765-B0D9-820A7C169A63}" srcId="{63B8A06C-4E8C-4300-8FD8-D150624A6929}" destId="{07DC1612-5E74-42B3-A7EF-5B3EF4B93BC7}" srcOrd="0" destOrd="0" parTransId="{090FA38F-9B33-4B65-9F96-AE320709EE4D}" sibTransId="{F846C880-EAEE-4D47-BE4D-9358C0ADB584}"/>
    <dgm:cxn modelId="{8D82FF0D-E976-4941-899A-A809EB5CF196}" type="presOf" srcId="{EA2F7F4B-754A-4F5C-9622-3F04BBF7157A}" destId="{D9514815-07FD-47D8-9790-DA47FC8D49F3}" srcOrd="0" destOrd="0" presId="urn:microsoft.com/office/officeart/2005/8/layout/hProcess7#1"/>
    <dgm:cxn modelId="{6325B29A-A7C8-4149-A1F5-63AC9F80F16A}" srcId="{87312B8F-4188-41AA-B79D-D83CBBAAC12B}" destId="{77EF4BE3-217D-48A3-A51A-2715D1FD99FA}" srcOrd="23" destOrd="0" parTransId="{5D3F9139-3E0E-49EC-9DCD-44C578F11E6F}" sibTransId="{3D267442-2A53-4C26-B5FE-9D77A3416DB6}"/>
    <dgm:cxn modelId="{B7B86660-9FBD-4812-B1F8-9CACB79FD5F3}" type="presOf" srcId="{F56C2C42-8323-454B-87BC-C340B44F9022}" destId="{118058DC-6699-4518-912D-3C00C1E38B38}" srcOrd="0" destOrd="0" presId="urn:microsoft.com/office/officeart/2005/8/layout/hProcess7#1"/>
    <dgm:cxn modelId="{CD39A15C-7C47-438E-AFF8-512D2F03B925}" type="presOf" srcId="{95B08147-BCFB-436C-AA0B-720A37DC4273}" destId="{D9143118-35C6-4088-B9FB-079656A94BE6}" srcOrd="1" destOrd="0" presId="urn:microsoft.com/office/officeart/2005/8/layout/hProcess7#1"/>
    <dgm:cxn modelId="{9BC164BB-5834-4BF5-B563-5F54C6AEB635}" type="presOf" srcId="{63B8A06C-4E8C-4300-8FD8-D150624A6929}" destId="{6F0C4545-B6C8-4A22-ADE8-169A69FD9EF6}" srcOrd="1" destOrd="0" presId="urn:microsoft.com/office/officeart/2005/8/layout/hProcess7#1"/>
    <dgm:cxn modelId="{6CC4F8D6-DFFF-4E61-85E9-FC2D3C03CAE6}" type="presOf" srcId="{378B5309-DF29-48B7-B958-9395197EE92C}" destId="{0D3D41B2-E2EB-471B-B278-4E1B13E167F0}" srcOrd="0" destOrd="0" presId="urn:microsoft.com/office/officeart/2005/8/layout/hProcess7#1"/>
    <dgm:cxn modelId="{7BDB07F8-52EA-4B40-8F97-1D7C0DF69255}" srcId="{77EF4BE3-217D-48A3-A51A-2715D1FD99FA}" destId="{9FA1E29D-3514-4EE4-8490-EEBABD62E4EA}" srcOrd="0" destOrd="0" parTransId="{2056390A-43F8-4347-95CA-906A2A5B8921}" sibTransId="{5AD14F65-EFCE-48AE-8A0F-6244DC731055}"/>
    <dgm:cxn modelId="{8B25D1C5-63B6-40F2-9456-E50F679956B9}" type="presOf" srcId="{2039B636-160B-403C-BA58-1D2F5FEEE36A}" destId="{12A5309C-AF11-4E6A-8CC2-B48EBEB46B35}" srcOrd="0" destOrd="0" presId="urn:microsoft.com/office/officeart/2005/8/layout/hProcess7#1"/>
    <dgm:cxn modelId="{93B3A20A-1805-4CA7-B63E-B412EC0D6789}" type="presOf" srcId="{2BD4D0D7-4F26-440A-9A48-16F9F0432862}" destId="{BC9385E9-61D2-4398-8ADE-23F391EE9C5E}" srcOrd="0" destOrd="0" presId="urn:microsoft.com/office/officeart/2005/8/layout/hProcess7#1"/>
    <dgm:cxn modelId="{CAB1529D-7B55-4AAF-AAE0-E6912FE51469}" type="presOf" srcId="{163BC5A8-8CEF-4EC8-9F9E-982B3396A4A3}" destId="{BF38B79D-1736-464F-ADB9-B198126BDD54}" srcOrd="0" destOrd="0" presId="urn:microsoft.com/office/officeart/2005/8/layout/hProcess7#1"/>
    <dgm:cxn modelId="{DC9A7BB6-9DA2-41E4-9273-0F686BA0CDFF}" type="presOf" srcId="{42C76456-488C-4918-A86B-66807A2AD264}" destId="{F0298A92-9503-4CA0-AE2E-F649FE68E2A7}" srcOrd="1" destOrd="0" presId="urn:microsoft.com/office/officeart/2005/8/layout/hProcess7#1"/>
    <dgm:cxn modelId="{4A8E56AE-4666-4985-BDF7-6D11B9655B32}" type="presOf" srcId="{9DB92C20-F6B2-42CF-8AB3-70D0340703E7}" destId="{9B4C4BB5-C71F-454D-82F6-A3B3AD65C42B}" srcOrd="0" destOrd="0" presId="urn:microsoft.com/office/officeart/2005/8/layout/hProcess7#1"/>
    <dgm:cxn modelId="{759BC13D-05CA-4FDD-92FA-B62267C99852}" srcId="{87312B8F-4188-41AA-B79D-D83CBBAAC12B}" destId="{08515D3E-21AD-49F7-AC81-8B22028117A4}" srcOrd="10" destOrd="0" parTransId="{943470DB-D1DF-4EF1-A45B-011E03EEBDD5}" sibTransId="{B58CB94A-888E-4260-89FD-602E298FFB92}"/>
    <dgm:cxn modelId="{3F326040-1494-45C6-AA85-21911976A5BF}" type="presOf" srcId="{2EAC59DF-D7F1-4B76-B714-0B8A78363053}" destId="{D69A4CE4-3D73-467E-96F7-0B89EDCD5EE9}" srcOrd="1" destOrd="0" presId="urn:microsoft.com/office/officeart/2005/8/layout/hProcess7#1"/>
    <dgm:cxn modelId="{BD2DC1C7-EE9C-4573-BE49-D50424F25AF4}" type="presOf" srcId="{6557DA9F-CA23-40D2-B208-71A54C41D221}" destId="{EE916E64-E74A-491C-815F-23BFAA7C314C}" srcOrd="1" destOrd="0" presId="urn:microsoft.com/office/officeart/2005/8/layout/hProcess7#1"/>
    <dgm:cxn modelId="{45743488-75FD-4BBB-9757-B8D52F164516}" srcId="{87312B8F-4188-41AA-B79D-D83CBBAAC12B}" destId="{B11BDAD5-2EA5-4341-A8F9-AE6C984E718F}" srcOrd="31" destOrd="0" parTransId="{B86E0F88-0C2A-4194-93E7-69F532E04930}" sibTransId="{9F1174F9-A7E3-437B-BB9C-76FD80193A37}"/>
    <dgm:cxn modelId="{31FA2DB7-5DFE-4FEC-931F-291276A07C3F}" type="presOf" srcId="{378B5309-DF29-48B7-B958-9395197EE92C}" destId="{B3936B1A-1B13-4565-A105-E430D0A1D792}" srcOrd="1" destOrd="0" presId="urn:microsoft.com/office/officeart/2005/8/layout/hProcess7#1"/>
    <dgm:cxn modelId="{4149DD71-8C32-4DD9-9374-A98535B30FA2}" type="presOf" srcId="{22539FDC-F009-4FDA-BFEE-2BC49D40D111}" destId="{49FE9C94-008C-4437-8E1D-26DA7E336943}" srcOrd="1" destOrd="0" presId="urn:microsoft.com/office/officeart/2005/8/layout/hProcess7#1"/>
    <dgm:cxn modelId="{15C365AC-63D0-40D9-A399-AE4A71B3C091}" srcId="{FCCAB84D-3FAD-4651-A3A2-F6D34734A3C3}" destId="{152B7E04-D128-48EB-BFE9-625AB6DA3CE7}" srcOrd="0" destOrd="0" parTransId="{AE7C1E8F-F2DC-4824-9E4E-A1F11E687421}" sibTransId="{50C457B8-C1F4-45FB-84D1-75D8DF5E1D11}"/>
    <dgm:cxn modelId="{8DC38DF7-EE72-4ED1-B5FB-0DE48982A12D}" srcId="{87312B8F-4188-41AA-B79D-D83CBBAAC12B}" destId="{7F154DDC-FB3A-4B96-AF47-7E3F4A4AF207}" srcOrd="0" destOrd="0" parTransId="{AFF49E11-074B-4705-871F-3A68B6003B36}" sibTransId="{65A54691-ED8A-4EBD-ABFC-AD01895F369C}"/>
    <dgm:cxn modelId="{E3327523-F0E3-4AA4-BFA0-227E5830548E}" srcId="{2EAC59DF-D7F1-4B76-B714-0B8A78363053}" destId="{2935AD22-9022-477F-AF70-61D5E5CB8B64}" srcOrd="0" destOrd="0" parTransId="{FD337B70-ECE2-402E-B987-BC7F4A105207}" sibTransId="{73A63773-408A-4AF4-9FCA-582467FD3C79}"/>
    <dgm:cxn modelId="{E40B7EB8-FCDB-435F-8191-949C3D834B42}" srcId="{87312B8F-4188-41AA-B79D-D83CBBAAC12B}" destId="{AB523C6C-A336-484A-8CF7-3B15887E4C3B}" srcOrd="21" destOrd="0" parTransId="{17FCA0C3-28D7-4F16-8B34-4D7988ACE7B2}" sibTransId="{27AAA3CF-389F-4D91-8361-8E1F6D038725}"/>
    <dgm:cxn modelId="{24339113-17B6-4D19-927C-E18A78D001EC}" type="presOf" srcId="{42C76456-488C-4918-A86B-66807A2AD264}" destId="{F9A6960A-3CDA-443D-8583-BA30BBE2048B}" srcOrd="0" destOrd="0" presId="urn:microsoft.com/office/officeart/2005/8/layout/hProcess7#1"/>
    <dgm:cxn modelId="{5B703FC9-A1B6-40E2-A04B-D312A01C904B}" type="presOf" srcId="{163BC5A8-8CEF-4EC8-9F9E-982B3396A4A3}" destId="{4BC6B0DA-A4A5-43DB-9250-2EDDBD30D694}" srcOrd="1" destOrd="0" presId="urn:microsoft.com/office/officeart/2005/8/layout/hProcess7#1"/>
    <dgm:cxn modelId="{FCF5755A-A194-44E4-93F9-2CE3DCE232BF}" type="presOf" srcId="{E0F2C958-2C93-4B3E-913E-391591EE2494}" destId="{39164FC9-002F-4A65-9103-F5607674C98A}" srcOrd="0" destOrd="0" presId="urn:microsoft.com/office/officeart/2005/8/layout/hProcess7#1"/>
    <dgm:cxn modelId="{96EC061C-F8BB-4763-BEC1-6D1472A7F8C9}" srcId="{87312B8F-4188-41AA-B79D-D83CBBAAC12B}" destId="{F56C2C42-8323-454B-87BC-C340B44F9022}" srcOrd="28" destOrd="0" parTransId="{C2809220-7E4B-4F1B-AAD9-880273385840}" sibTransId="{6E2318B2-8470-4593-909D-F1D8C43E5000}"/>
    <dgm:cxn modelId="{8C63E50C-ADB5-49A3-AD53-F56388509021}" srcId="{87312B8F-4188-41AA-B79D-D83CBBAAC12B}" destId="{9EC06196-F5C7-4F14-A16E-7773FBBDF87A}" srcOrd="19" destOrd="0" parTransId="{EAF09723-BD36-4AF9-A807-BE2D3C1D0103}" sibTransId="{FA78D7A5-D092-4898-AAB0-522DDC660E64}"/>
    <dgm:cxn modelId="{C518CF10-2D00-417F-9240-8A421A27AB5A}" srcId="{87312B8F-4188-41AA-B79D-D83CBBAAC12B}" destId="{6557DA9F-CA23-40D2-B208-71A54C41D221}" srcOrd="22" destOrd="0" parTransId="{A24BCDDD-D295-445D-9A6A-668B6ABD97EF}" sibTransId="{0E675A71-39C1-4D5F-9ADD-96B431A2462B}"/>
    <dgm:cxn modelId="{F09DE923-2744-4C00-945D-30B83F3166BE}" type="presOf" srcId="{B11BDAD5-2EA5-4341-A8F9-AE6C984E718F}" destId="{7E35502E-9927-4222-87EC-033E32710667}" srcOrd="1" destOrd="0" presId="urn:microsoft.com/office/officeart/2005/8/layout/hProcess7#1"/>
    <dgm:cxn modelId="{A477FE4C-875C-442D-9D85-FB567A034292}" srcId="{87312B8F-4188-41AA-B79D-D83CBBAAC12B}" destId="{63B8A06C-4E8C-4300-8FD8-D150624A6929}" srcOrd="1" destOrd="0" parTransId="{7454F3B0-4DB3-47D2-8F08-3A0AF49FE0E6}" sibTransId="{A235CCCB-A187-49E6-9C9B-3E2866FB619D}"/>
    <dgm:cxn modelId="{41EC44BA-FD8C-44B5-8514-9191EAA7F7A9}" srcId="{87312B8F-4188-41AA-B79D-D83CBBAAC12B}" destId="{A0304CF0-AE2D-42BC-AF0C-F037A10949A6}" srcOrd="3" destOrd="0" parTransId="{A9AE637D-E52F-446E-B2EB-267798A23CF9}" sibTransId="{929CF259-2062-4584-9973-03EF0A1F8C6B}"/>
    <dgm:cxn modelId="{8E4DEF2E-E2E2-405F-9BA1-8F2D2381E3B3}" type="presOf" srcId="{99DEFFE8-D5EC-4866-B222-9FA9EBF72CC6}" destId="{95CDF15C-5671-4534-A025-C465048AE4F2}" srcOrd="1" destOrd="0" presId="urn:microsoft.com/office/officeart/2005/8/layout/hProcess7#1"/>
    <dgm:cxn modelId="{1A57F82E-A8D3-46A4-9285-F96F829CC870}" type="presOf" srcId="{9D6D033A-080E-4C2C-9AA1-912756818391}" destId="{8CE11BC7-DD5E-4DC5-9ABC-FD12F171C2B7}" srcOrd="0" destOrd="0" presId="urn:microsoft.com/office/officeart/2005/8/layout/hProcess7#1"/>
    <dgm:cxn modelId="{F0399A2E-4105-450D-97C0-D5B8DC7F490E}" srcId="{87312B8F-4188-41AA-B79D-D83CBBAAC12B}" destId="{CF359255-3040-436F-B6FD-2022E0349A2C}" srcOrd="18" destOrd="0" parTransId="{5C59DF45-12BF-4BC3-929E-C3F814E729F4}" sibTransId="{56D6447E-D32C-4134-9CB6-2DF851FA2CC7}"/>
    <dgm:cxn modelId="{E8C2236F-B01C-403D-B080-841380F2726E}" srcId="{87312B8F-4188-41AA-B79D-D83CBBAAC12B}" destId="{E0F2C958-2C93-4B3E-913E-391591EE2494}" srcOrd="27" destOrd="0" parTransId="{D3E3B10E-D419-409E-BB3E-877727D08FDF}" sibTransId="{B94D8EB3-3A6A-4BF6-9EFC-611C391B6401}"/>
    <dgm:cxn modelId="{EDEF29F6-0F74-4D12-B020-68AFAE81CF7C}" type="presOf" srcId="{748A9B9F-A833-4C86-A1B5-F1101E13B120}" destId="{95330F8B-1898-4433-8A3F-E1D1B73C7DE5}" srcOrd="1" destOrd="0" presId="urn:microsoft.com/office/officeart/2005/8/layout/hProcess7#1"/>
    <dgm:cxn modelId="{4C5BF17C-E6DF-4153-A176-322C14D73AE2}" type="presOf" srcId="{7759C6E8-680E-4F91-840D-FC8C7BCA75CE}" destId="{C70CB29F-9EBD-4B6E-8D44-79ABAEE1EE72}" srcOrd="0" destOrd="0" presId="urn:microsoft.com/office/officeart/2005/8/layout/hProcess7#1"/>
    <dgm:cxn modelId="{DC1A070A-B4F5-4A9D-B85D-78D5464D6460}" type="presOf" srcId="{748ECA9C-7A96-46D8-A239-677F6D4ED06B}" destId="{919F3320-F5B5-42F2-B71D-3DB3895BE2DA}" srcOrd="0" destOrd="0" presId="urn:microsoft.com/office/officeart/2005/8/layout/hProcess7#1"/>
    <dgm:cxn modelId="{02C50C39-354A-4CA8-8662-9814DE24967C}" type="presOf" srcId="{2039B636-160B-403C-BA58-1D2F5FEEE36A}" destId="{5E33C754-A4A9-4F15-A14C-D039079F8289}" srcOrd="1" destOrd="0" presId="urn:microsoft.com/office/officeart/2005/8/layout/hProcess7#1"/>
    <dgm:cxn modelId="{BF902167-5920-44FE-BDF4-3012B0263E0F}" type="presOf" srcId="{E674A9F6-BA29-4CFB-9656-2D5A3298E9AD}" destId="{03D2F7E6-A2ED-4EC8-8993-1F008764D6C1}" srcOrd="0" destOrd="0" presId="urn:microsoft.com/office/officeart/2005/8/layout/hProcess7#1"/>
    <dgm:cxn modelId="{C2913876-381E-42A0-A1EC-6A07D8364C76}" type="presOf" srcId="{2BD4D0D7-4F26-440A-9A48-16F9F0432862}" destId="{CC388FDA-0BB0-4AFF-A0E9-4FF31D94B8DA}" srcOrd="1" destOrd="0" presId="urn:microsoft.com/office/officeart/2005/8/layout/hProcess7#1"/>
    <dgm:cxn modelId="{81DAA938-3C5D-4F08-A28D-193BF67D6B4A}" type="presOf" srcId="{7F154DDC-FB3A-4B96-AF47-7E3F4A4AF207}" destId="{245A1F54-499D-4304-BA63-C92AFD433D59}" srcOrd="0" destOrd="0" presId="urn:microsoft.com/office/officeart/2005/8/layout/hProcess7#1"/>
    <dgm:cxn modelId="{1C92BC19-C67F-4D08-B053-046853F1389A}" type="presOf" srcId="{869623B6-C806-4952-894D-0332FB6A9138}" destId="{0BDA3DD6-2341-4E39-891C-7C12AEEB610A}" srcOrd="0" destOrd="0" presId="urn:microsoft.com/office/officeart/2005/8/layout/hProcess7#1"/>
    <dgm:cxn modelId="{FB15E894-AF11-467B-B15C-0CE32179EAA3}" srcId="{87312B8F-4188-41AA-B79D-D83CBBAAC12B}" destId="{365571DC-E8F5-4FF1-903C-C10278C501ED}" srcOrd="5" destOrd="0" parTransId="{8A5E1A7A-1F3C-4387-98C0-5845E94A34A5}" sibTransId="{F2FFC930-DEEF-4E31-9944-37BE3427197B}"/>
    <dgm:cxn modelId="{8149AD18-6547-4A69-8EE0-AA5298C3A513}" type="presOf" srcId="{5804B17A-EC7A-44BC-9A19-F3A5746B360A}" destId="{3EFC18ED-85CB-4BE7-97E7-BC59E87B25F9}" srcOrd="0" destOrd="0" presId="urn:microsoft.com/office/officeart/2005/8/layout/hProcess7#1"/>
    <dgm:cxn modelId="{FAEDD570-5956-4674-9A12-DD53CF434D6A}" srcId="{87312B8F-4188-41AA-B79D-D83CBBAAC12B}" destId="{22539FDC-F009-4FDA-BFEE-2BC49D40D111}" srcOrd="24" destOrd="0" parTransId="{3B8F5181-E7C5-4237-9065-ED91C81FF8EB}" sibTransId="{112F6F6B-45EC-401E-B392-7E2323D2414B}"/>
    <dgm:cxn modelId="{A27406C6-670E-4558-B160-4A73378B48F7}" type="presOf" srcId="{48971CCC-2A4D-4066-AFE2-72D044D0AE9B}" destId="{A4FA6894-63A0-4091-AABF-E352EEA9DC89}" srcOrd="0" destOrd="0" presId="urn:microsoft.com/office/officeart/2005/8/layout/hProcess7#1"/>
    <dgm:cxn modelId="{AA2540AC-A51E-4B29-9358-C602EE1C27FF}" srcId="{87312B8F-4188-41AA-B79D-D83CBBAAC12B}" destId="{2039B636-160B-403C-BA58-1D2F5FEEE36A}" srcOrd="17" destOrd="0" parTransId="{958F28EC-8E2A-4B58-A379-257D7F0484B8}" sibTransId="{135A048D-92D5-47EA-930B-68197899550F}"/>
    <dgm:cxn modelId="{645C3089-1FF6-4DD8-A315-041401141A58}" srcId="{E0F2C958-2C93-4B3E-913E-391591EE2494}" destId="{8F2F8518-1AB1-487A-B6C9-262F358F0440}" srcOrd="0" destOrd="0" parTransId="{F250F893-D04F-4C76-88D5-6559339C7EA9}" sibTransId="{EB09EB3F-241F-433B-B820-DA567ED3359F}"/>
    <dgm:cxn modelId="{F4E2AF36-2D75-4B1F-8CC9-AF72EA78CFB2}" type="presOf" srcId="{E3F6D84D-5957-418A-89C2-FBB547528B8F}" destId="{EC8DE55C-B7FE-4B74-82A3-FAFE70276B7B}" srcOrd="1" destOrd="0" presId="urn:microsoft.com/office/officeart/2005/8/layout/hProcess7#1"/>
    <dgm:cxn modelId="{3D443FE6-3599-4883-A580-EB4D007B70D3}" type="presOf" srcId="{08515D3E-21AD-49F7-AC81-8B22028117A4}" destId="{498CC334-7CA6-4055-9E9D-0EB2ACF11F24}" srcOrd="0" destOrd="0" presId="urn:microsoft.com/office/officeart/2005/8/layout/hProcess7#1"/>
    <dgm:cxn modelId="{6E7C75D2-0834-4569-9A0E-67A5EDAD6BD7}" srcId="{87312B8F-4188-41AA-B79D-D83CBBAAC12B}" destId="{2BD4D0D7-4F26-440A-9A48-16F9F0432862}" srcOrd="29" destOrd="0" parTransId="{F9CE1191-C577-450C-B571-F36EFE200573}" sibTransId="{98773D95-6812-44CD-8E48-CE29585B30BC}"/>
    <dgm:cxn modelId="{5B39B28A-0B82-4D24-887B-A7C4200F5D10}" type="presOf" srcId="{A0304CF0-AE2D-42BC-AF0C-F037A10949A6}" destId="{B191A1B9-FBD7-487F-866F-8194D4D73D92}" srcOrd="0" destOrd="0" presId="urn:microsoft.com/office/officeart/2005/8/layout/hProcess7#1"/>
    <dgm:cxn modelId="{4A007067-D83A-40E0-9CED-6DF92D8A67D4}" type="presOf" srcId="{2935AD22-9022-477F-AF70-61D5E5CB8B64}" destId="{017E77A0-8E20-4C4F-8FBA-58313A89C2C2}" srcOrd="0" destOrd="0" presId="urn:microsoft.com/office/officeart/2005/8/layout/hProcess7#1"/>
    <dgm:cxn modelId="{8E2A0CAC-688A-4FA8-8581-A13ACB89BAB8}" srcId="{6557DA9F-CA23-40D2-B208-71A54C41D221}" destId="{9A15D1E6-AF21-4D83-8A4C-728AD5C97A65}" srcOrd="0" destOrd="0" parTransId="{BE64A6C5-4B26-42CE-AF6A-5853C9276CE2}" sibTransId="{E3399953-57B4-4934-AD69-452B86A7186F}"/>
    <dgm:cxn modelId="{94E0567D-7F4B-4EB1-9E53-8452D5CB07DE}" type="presOf" srcId="{8BD24667-0C95-4D8E-BD6D-22CAE2668642}" destId="{5C797CA0-2124-406B-AAFB-B70851CF8C67}" srcOrd="1" destOrd="0" presId="urn:microsoft.com/office/officeart/2005/8/layout/hProcess7#1"/>
    <dgm:cxn modelId="{D7B2E150-656C-4935-B7F2-933845FA1B81}" type="presOf" srcId="{6DFBC10F-331E-45B9-9EE7-A8806D68623B}" destId="{1A4A4FCB-0FA3-425B-87EB-5F1F282E57A8}" srcOrd="0" destOrd="0" presId="urn:microsoft.com/office/officeart/2005/8/layout/hProcess7#1"/>
    <dgm:cxn modelId="{C1F094B5-F2E2-4779-A1D5-83B029FCF6A4}" srcId="{87312B8F-4188-41AA-B79D-D83CBBAAC12B}" destId="{E3F6D84D-5957-418A-89C2-FBB547528B8F}" srcOrd="13" destOrd="0" parTransId="{62267022-87DA-4954-AAF4-59B7C4EBB3CB}" sibTransId="{D96A2A9C-E3A4-434B-AD4A-309934A4A3A9}"/>
    <dgm:cxn modelId="{34B83E57-C7B6-4D02-B921-18152AE4E775}" srcId="{87312B8F-4188-41AA-B79D-D83CBBAAC12B}" destId="{748A9B9F-A833-4C86-A1B5-F1101E13B120}" srcOrd="12" destOrd="0" parTransId="{338568BA-B8C9-4CD5-B798-B37471D4EFB7}" sibTransId="{0EB5D506-87E4-494F-9D66-8A9D15CBB782}"/>
    <dgm:cxn modelId="{E5CB855E-2F4F-42BC-A177-E966EFB5DDA6}" type="presOf" srcId="{95B08147-BCFB-436C-AA0B-720A37DC4273}" destId="{7EB1C387-C946-43D8-A141-13093FA58E2F}" srcOrd="0" destOrd="0" presId="urn:microsoft.com/office/officeart/2005/8/layout/hProcess7#1"/>
    <dgm:cxn modelId="{4B58B1B0-6C09-4807-8763-A1738FC3B9E2}" type="presOf" srcId="{EA2F7F4B-754A-4F5C-9622-3F04BBF7157A}" destId="{7B949839-A944-4CB1-9041-3AE70AEE8630}" srcOrd="1" destOrd="0" presId="urn:microsoft.com/office/officeart/2005/8/layout/hProcess7#1"/>
    <dgm:cxn modelId="{E5BD2FA2-F12B-433A-9F6C-A44B9D22FBC8}" srcId="{2BD4D0D7-4F26-440A-9A48-16F9F0432862}" destId="{3D6504D7-978B-4847-9D8B-94C7B16CE3BB}" srcOrd="0" destOrd="0" parTransId="{7C45036D-5D5A-43EC-9986-D752FC342372}" sibTransId="{11DAFEED-689B-4A69-8D9A-617AC872D657}"/>
    <dgm:cxn modelId="{9E24C902-AF4F-4BFF-B605-95081F5DB497}" type="presOf" srcId="{8F2F8518-1AB1-487A-B6C9-262F358F0440}" destId="{5BCC34C7-568C-4CFB-A134-72D29CBA9FF2}" srcOrd="0" destOrd="0" presId="urn:microsoft.com/office/officeart/2005/8/layout/hProcess7#1"/>
    <dgm:cxn modelId="{0DE10C8C-8072-4B5A-8B1B-29EE4C3DF888}" type="presOf" srcId="{CF359255-3040-436F-B6FD-2022E0349A2C}" destId="{A3B6D17E-5080-4978-8B73-CE0293AEFF91}" srcOrd="1" destOrd="0" presId="urn:microsoft.com/office/officeart/2005/8/layout/hProcess7#1"/>
    <dgm:cxn modelId="{82ABFD34-07F9-42EC-8134-3673A75EB45F}" type="presOf" srcId="{FCCAB84D-3FAD-4651-A3A2-F6D34734A3C3}" destId="{AB18303B-13AA-4B99-9EA7-65843139CCBC}" srcOrd="1" destOrd="0" presId="urn:microsoft.com/office/officeart/2005/8/layout/hProcess7#1"/>
    <dgm:cxn modelId="{E733A5BA-8BF1-48C7-B633-28F4F9F2696C}" type="presOf" srcId="{7606AE3A-61C0-4BAE-9228-206FF3D88BD3}" destId="{FC184183-B71C-4E8D-A389-BC2D8FF942FE}" srcOrd="1" destOrd="0" presId="urn:microsoft.com/office/officeart/2005/8/layout/hProcess7#1"/>
    <dgm:cxn modelId="{18B3A151-CC7A-4B3F-AEC5-F71EBBFACDFE}" srcId="{A0304CF0-AE2D-42BC-AF0C-F037A10949A6}" destId="{E674A9F6-BA29-4CFB-9656-2D5A3298E9AD}" srcOrd="0" destOrd="0" parTransId="{A4FB7883-8E08-44D5-AF8C-5B0C5153FBDB}" sibTransId="{B6D06A83-F36E-4EA5-9F88-492D0FAA0499}"/>
    <dgm:cxn modelId="{1B1CE0AD-4ED1-4166-BE96-42F84844724B}" type="presOf" srcId="{B11BDAD5-2EA5-4341-A8F9-AE6C984E718F}" destId="{DE2C799B-C580-4217-B3A1-23D4BC744FFB}" srcOrd="0" destOrd="0" presId="urn:microsoft.com/office/officeart/2005/8/layout/hProcess7#1"/>
    <dgm:cxn modelId="{8E2DE0FD-A440-4195-A28B-B77184DB43BE}" type="presOf" srcId="{9A15D1E6-AF21-4D83-8A4C-728AD5C97A65}" destId="{F042484B-55FF-440A-9058-6BDF06BC8024}" srcOrd="0" destOrd="0" presId="urn:microsoft.com/office/officeart/2005/8/layout/hProcess7#1"/>
    <dgm:cxn modelId="{64294B8E-756A-4CE4-B77F-D70C7D649EFF}" type="presOf" srcId="{E3F6D84D-5957-418A-89C2-FBB547528B8F}" destId="{5A016A96-C2EF-4C7B-8F32-42156E97A98F}" srcOrd="0" destOrd="0" presId="urn:microsoft.com/office/officeart/2005/8/layout/hProcess7#1"/>
    <dgm:cxn modelId="{02A9EF5A-F941-47D7-8DE7-CE03428F84A1}" srcId="{163BC5A8-8CEF-4EC8-9F9E-982B3396A4A3}" destId="{9AB79DE8-CBC3-49C9-BB1F-A9E3BE0C6010}" srcOrd="0" destOrd="0" parTransId="{73AFB836-D829-4922-9242-D28CCA5E69E5}" sibTransId="{BA2BAAD4-226F-4C0F-B9EA-5A472945F3E0}"/>
    <dgm:cxn modelId="{15002F56-1C73-4D4A-B9CF-95F38E772F20}" srcId="{87312B8F-4188-41AA-B79D-D83CBBAAC12B}" destId="{378B5309-DF29-48B7-B958-9395197EE92C}" srcOrd="9" destOrd="0" parTransId="{A0BC1FDF-7ECB-4E75-9EAC-1A15642813F9}" sibTransId="{7B659422-7C08-4786-B0BB-879C5375C60B}"/>
    <dgm:cxn modelId="{6CE1F863-E2A2-4937-9721-95D38B70E549}" srcId="{87312B8F-4188-41AA-B79D-D83CBBAAC12B}" destId="{FCCAB84D-3FAD-4651-A3A2-F6D34734A3C3}" srcOrd="25" destOrd="0" parTransId="{61971D4B-1E2E-4C84-BDF1-14C4006FC7FE}" sibTransId="{DE2534AB-300E-4DD5-BF6F-9916B83C5978}"/>
    <dgm:cxn modelId="{9279C75D-3124-40A9-ADA5-E52CD7E99CE9}" srcId="{F56C2C42-8323-454B-87BC-C340B44F9022}" destId="{748ECA9C-7A96-46D8-A239-677F6D4ED06B}" srcOrd="0" destOrd="0" parTransId="{583FB5D6-2FE5-4EA7-BD12-59A3DBF49A5B}" sibTransId="{D222E7B1-9CFA-4181-BB91-C40C34982E44}"/>
    <dgm:cxn modelId="{819CE253-E1F5-4003-A2A6-FDD3852FDD1D}" type="presOf" srcId="{22539FDC-F009-4FDA-BFEE-2BC49D40D111}" destId="{8289E01D-DB35-4BF8-8B42-BAB44BAC73E2}" srcOrd="0" destOrd="0" presId="urn:microsoft.com/office/officeart/2005/8/layout/hProcess7#1"/>
    <dgm:cxn modelId="{154D22BF-9748-4127-B8E1-C2567DDC595E}" type="presOf" srcId="{9EC06196-F5C7-4F14-A16E-7773FBBDF87A}" destId="{B239FF3A-C24F-4667-970D-45B25AA445FD}" srcOrd="1" destOrd="0" presId="urn:microsoft.com/office/officeart/2005/8/layout/hProcess7#1"/>
    <dgm:cxn modelId="{BE9730D0-091D-45A8-A8F6-44FE0B93AC06}" type="presOf" srcId="{365571DC-E8F5-4FF1-903C-C10278C501ED}" destId="{E30265CB-CA07-486E-A593-691EAF93A9EE}" srcOrd="0" destOrd="0" presId="urn:microsoft.com/office/officeart/2005/8/layout/hProcess7#1"/>
    <dgm:cxn modelId="{F0062BBE-D122-4AAA-985E-2A709AE6FFB9}" type="presOf" srcId="{2EAC59DF-D7F1-4B76-B714-0B8A78363053}" destId="{62C0977E-ABD5-4C68-9BE6-4D346ED46B78}" srcOrd="0" destOrd="0" presId="urn:microsoft.com/office/officeart/2005/8/layout/hProcess7#1"/>
    <dgm:cxn modelId="{E17FF4A7-578B-4D47-8C8C-CD00E74F33CC}" type="presOf" srcId="{08515D3E-21AD-49F7-AC81-8B22028117A4}" destId="{F5C88F6D-C81B-420E-AB39-B2D1B2D620DF}" srcOrd="1" destOrd="0" presId="urn:microsoft.com/office/officeart/2005/8/layout/hProcess7#1"/>
    <dgm:cxn modelId="{C00BA397-E1B4-47BB-8164-7AE0773FB6DE}" type="presOf" srcId="{6557DA9F-CA23-40D2-B208-71A54C41D221}" destId="{AB5D3DC6-985E-4724-8906-BD50A07E5CF2}" srcOrd="0" destOrd="0" presId="urn:microsoft.com/office/officeart/2005/8/layout/hProcess7#1"/>
    <dgm:cxn modelId="{1D2FA1A2-7B63-491A-B15C-25B5866E1A69}" type="presOf" srcId="{63B8A06C-4E8C-4300-8FD8-D150624A6929}" destId="{32C87BC0-D02C-456F-8146-8AAE3B0568AC}" srcOrd="0" destOrd="0" presId="urn:microsoft.com/office/officeart/2005/8/layout/hProcess7#1"/>
    <dgm:cxn modelId="{9C62AB5C-A762-4155-B909-A08A3FB848A8}" type="presOf" srcId="{869623B6-C806-4952-894D-0332FB6A9138}" destId="{468B78DF-4D76-4438-A3A4-3E16C5C2E1EB}" srcOrd="1" destOrd="0" presId="urn:microsoft.com/office/officeart/2005/8/layout/hProcess7#1"/>
    <dgm:cxn modelId="{F142B559-4BE2-4093-B5AA-5AED4177A259}" type="presOf" srcId="{03B42DD7-97E2-41AA-A1CF-0CC5549F4E72}" destId="{0569AAAD-8B26-462F-929F-539C8EDB8C2D}" srcOrd="0" destOrd="0" presId="urn:microsoft.com/office/officeart/2005/8/layout/hProcess7#1"/>
    <dgm:cxn modelId="{4CBC7B32-7B6F-4DE7-8CD1-8CADE5180CA1}" srcId="{22539FDC-F009-4FDA-BFEE-2BC49D40D111}" destId="{03B42DD7-97E2-41AA-A1CF-0CC5549F4E72}" srcOrd="0" destOrd="0" parTransId="{D1E120F9-6BEF-4779-AFA9-9B7BE62581A2}" sibTransId="{1516099F-B0B6-4703-A6A1-E6BD65E1310D}"/>
    <dgm:cxn modelId="{9617EA8A-3D2B-4F0C-AFB5-87AC41091490}" srcId="{87312B8F-4188-41AA-B79D-D83CBBAAC12B}" destId="{869623B6-C806-4952-894D-0332FB6A9138}" srcOrd="14" destOrd="0" parTransId="{1AA81DD4-801A-47BB-909D-725E8D2BF33C}" sibTransId="{1CBBD1E9-B5DF-4895-BC68-2CB69B6A38A1}"/>
    <dgm:cxn modelId="{40D68D6F-2213-481C-B89A-100355094381}" type="presOf" srcId="{6DFBC10F-331E-45B9-9EE7-A8806D68623B}" destId="{F7335F8E-AF93-4D50-BE29-A654CBCCA671}" srcOrd="1" destOrd="0" presId="urn:microsoft.com/office/officeart/2005/8/layout/hProcess7#1"/>
    <dgm:cxn modelId="{4A4D4B12-3BE9-449B-83AE-CB45F65861D5}" srcId="{7F154DDC-FB3A-4B96-AF47-7E3F4A4AF207}" destId="{5804B17A-EC7A-44BC-9A19-F3A5746B360A}" srcOrd="0" destOrd="0" parTransId="{0B852689-C070-4599-8B08-F0A8244DDAA4}" sibTransId="{07D3D05A-5883-4ACD-B9C2-CE1193024A96}"/>
    <dgm:cxn modelId="{BEB056B3-7721-4AA8-B889-40135C1A0DDD}" type="presOf" srcId="{9DB92C20-F6B2-42CF-8AB3-70D0340703E7}" destId="{2FB9E02B-B11B-48D4-B37C-75DDA309691D}" srcOrd="1" destOrd="0" presId="urn:microsoft.com/office/officeart/2005/8/layout/hProcess7#1"/>
    <dgm:cxn modelId="{B562EC19-AE17-403E-B4C6-10E4AE7C07C6}" type="presOf" srcId="{AB523C6C-A336-484A-8CF7-3B15887E4C3B}" destId="{4B954C3A-B59B-45A0-9624-4BBFDB55A92D}" srcOrd="1" destOrd="0" presId="urn:microsoft.com/office/officeart/2005/8/layout/hProcess7#1"/>
    <dgm:cxn modelId="{4739793F-FC1D-49B1-A913-161FED82EE07}" type="presOf" srcId="{7606AE3A-61C0-4BAE-9228-206FF3D88BD3}" destId="{F91DA0F0-9F5E-43C1-A90C-B0A9BBDE8CD8}" srcOrd="0" destOrd="0" presId="urn:microsoft.com/office/officeart/2005/8/layout/hProcess7#1"/>
    <dgm:cxn modelId="{D7927278-97A3-42DE-A19F-ACF7B15F561B}" srcId="{87312B8F-4188-41AA-B79D-D83CBBAAC12B}" destId="{99DEFFE8-D5EC-4866-B222-9FA9EBF72CC6}" srcOrd="30" destOrd="0" parTransId="{E31F8B78-354F-498B-B8D4-AC6C869D4E69}" sibTransId="{06E303CC-8B50-44E8-A169-46A40E35D5E4}"/>
    <dgm:cxn modelId="{ADDC126F-58C2-4FD8-B303-622E4012417E}" srcId="{99DEFFE8-D5EC-4866-B222-9FA9EBF72CC6}" destId="{48971CCC-2A4D-4066-AFE2-72D044D0AE9B}" srcOrd="0" destOrd="0" parTransId="{693A34A4-0825-4322-BD14-D6A044F7E6E0}" sibTransId="{BD2A3095-D6FE-4858-9C5A-F39F584A0BCE}"/>
    <dgm:cxn modelId="{D93DF611-FD2C-481C-92E3-A9FC59D20E9A}" type="presOf" srcId="{7F154DDC-FB3A-4B96-AF47-7E3F4A4AF207}" destId="{CF254956-B60C-433D-9549-11885FBA54B1}" srcOrd="1" destOrd="0" presId="urn:microsoft.com/office/officeart/2005/8/layout/hProcess7#1"/>
    <dgm:cxn modelId="{759CA693-2A75-490F-9CBF-0532245AFC41}" srcId="{87312B8F-4188-41AA-B79D-D83CBBAAC12B}" destId="{EA2F7F4B-754A-4F5C-9622-3F04BBF7157A}" srcOrd="8" destOrd="0" parTransId="{F6A48BAD-7D34-49EC-ABF6-B19F753B68C2}" sibTransId="{584B0A77-D66E-4C74-B4E3-DC5EF1D7A348}"/>
    <dgm:cxn modelId="{8B0667E6-DB8F-4505-98D3-DAC536CDBBF2}" srcId="{87312B8F-4188-41AA-B79D-D83CBBAAC12B}" destId="{2EAC59DF-D7F1-4B76-B714-0B8A78363053}" srcOrd="4" destOrd="0" parTransId="{F0FAB891-3D51-4966-B0A7-41F6745936CC}" sibTransId="{5CDAE3FD-2656-4FB8-8D10-EEA227D6E12D}"/>
    <dgm:cxn modelId="{AFDD334B-E7AC-4D82-BFD5-B7E352A366D3}" srcId="{42C76456-488C-4918-A86B-66807A2AD264}" destId="{7759C6E8-680E-4F91-840D-FC8C7BCA75CE}" srcOrd="0" destOrd="0" parTransId="{36B7B7A0-8FCF-4705-AE48-04D45CF0584A}" sibTransId="{FE1A716A-C469-4E98-9F5E-127A7E476CB8}"/>
    <dgm:cxn modelId="{8A436ECB-66FE-4237-BEED-39B26083F4AF}" srcId="{87312B8F-4188-41AA-B79D-D83CBBAAC12B}" destId="{9DB92C20-F6B2-42CF-8AB3-70D0340703E7}" srcOrd="6" destOrd="0" parTransId="{267CC092-4DEE-49A3-973E-6863EE372080}" sibTransId="{0A44799C-51CC-434C-806B-D1096674EE5A}"/>
    <dgm:cxn modelId="{CC279EA1-B5E9-455C-A71C-32A29E864FEC}" type="presOf" srcId="{1A63A386-2BE5-4870-8ABF-E49ECF0C0348}" destId="{16004FF3-9D26-4B3B-9628-F544C80A4D19}" srcOrd="1" destOrd="0" presId="urn:microsoft.com/office/officeart/2005/8/layout/hProcess7#1"/>
    <dgm:cxn modelId="{CFEF472B-6048-4ADC-A244-8CC648C8D83A}" type="presOf" srcId="{365571DC-E8F5-4FF1-903C-C10278C501ED}" destId="{AF0DC17A-3E93-4E24-997F-5EF3996E8B1A}" srcOrd="1" destOrd="0" presId="urn:microsoft.com/office/officeart/2005/8/layout/hProcess7#1"/>
    <dgm:cxn modelId="{8736BFD0-BEBE-4FE2-817E-248547CB92E6}" type="presOf" srcId="{9EC06196-F5C7-4F14-A16E-7773FBBDF87A}" destId="{3BA34D36-57F8-46C7-AC2A-6ED3B70A1969}" srcOrd="0" destOrd="0" presId="urn:microsoft.com/office/officeart/2005/8/layout/hProcess7#1"/>
    <dgm:cxn modelId="{ADEA8891-7B1B-417D-84B2-C7A6E729E7E6}" srcId="{B11BDAD5-2EA5-4341-A8F9-AE6C984E718F}" destId="{9D6D033A-080E-4C2C-9AA1-912756818391}" srcOrd="0" destOrd="0" parTransId="{DB6A29A9-F5A1-434B-9C1F-1FEFDB3618F8}" sibTransId="{8611E207-B5A1-4199-A4DD-6C967E379CDA}"/>
    <dgm:cxn modelId="{AF45BC5E-9FC7-4C26-A9E2-1E833D045F54}" type="presOf" srcId="{AB523C6C-A336-484A-8CF7-3B15887E4C3B}" destId="{2EB36F20-FCF7-4CF4-B60B-D92C975947A4}" srcOrd="0" destOrd="0" presId="urn:microsoft.com/office/officeart/2005/8/layout/hProcess7#1"/>
    <dgm:cxn modelId="{34250615-F90F-489D-A06C-5EEB90B3B2FF}" srcId="{87312B8F-4188-41AA-B79D-D83CBBAAC12B}" destId="{1A63A386-2BE5-4870-8ABF-E49ECF0C0348}" srcOrd="20" destOrd="0" parTransId="{06876FAE-53CC-46D0-8176-990AA1291516}" sibTransId="{86EDDEEA-D260-4AA1-BC72-FCD887AAF619}"/>
    <dgm:cxn modelId="{CEB8E80D-E3CA-4C18-A2F6-5054C137FFF6}" srcId="{87312B8F-4188-41AA-B79D-D83CBBAAC12B}" destId="{8BD24667-0C95-4D8E-BD6D-22CAE2668642}" srcOrd="7" destOrd="0" parTransId="{5E45E4FA-FEA7-4167-AA5B-E67361A967FB}" sibTransId="{0631DF2F-955B-4C29-8DC7-0A0A83F3D6F5}"/>
    <dgm:cxn modelId="{2C0C230A-41C5-4CBD-A20C-E246432F0CBA}" type="presOf" srcId="{3D6504D7-978B-4847-9D8B-94C7B16CE3BB}" destId="{C345D12F-DEB3-4B35-9836-B6B653648BD5}" srcOrd="0" destOrd="0" presId="urn:microsoft.com/office/officeart/2005/8/layout/hProcess7#1"/>
    <dgm:cxn modelId="{55B2E205-D9F9-4D1B-84F6-117525D9439E}" type="presOf" srcId="{E0F2C958-2C93-4B3E-913E-391591EE2494}" destId="{E7492838-E204-4032-8E15-338CCC84681D}" srcOrd="1" destOrd="0" presId="urn:microsoft.com/office/officeart/2005/8/layout/hProcess7#1"/>
    <dgm:cxn modelId="{FE05DF9B-A965-4766-B70E-5099CDE476C3}" type="presOf" srcId="{748A9B9F-A833-4C86-A1B5-F1101E13B120}" destId="{33ED1F09-CED2-41A4-A8DF-9E9BEE070950}" srcOrd="0" destOrd="0" presId="urn:microsoft.com/office/officeart/2005/8/layout/hProcess7#1"/>
    <dgm:cxn modelId="{B0BA81F6-C0BE-4528-B6C7-67363BABBE8C}" type="presOf" srcId="{FCCAB84D-3FAD-4651-A3A2-F6D34734A3C3}" destId="{5358A8C4-2A9D-4CE7-8F61-AF5DFDCED8F2}" srcOrd="0" destOrd="0" presId="urn:microsoft.com/office/officeart/2005/8/layout/hProcess7#1"/>
    <dgm:cxn modelId="{87D1003B-430C-45CC-B0CA-6A1340134858}" type="presOf" srcId="{152B7E04-D128-48EB-BFE9-625AB6DA3CE7}" destId="{150F56E9-8A28-4073-8293-2FB401A84B79}" srcOrd="0" destOrd="0" presId="urn:microsoft.com/office/officeart/2005/8/layout/hProcess7#1"/>
    <dgm:cxn modelId="{278E4B78-905D-416A-97A7-F81AAF13F106}" srcId="{87312B8F-4188-41AA-B79D-D83CBBAAC12B}" destId="{95B08147-BCFB-436C-AA0B-720A37DC4273}" srcOrd="15" destOrd="0" parTransId="{1FBBCB82-AD1B-4154-9E2D-324D2CF863B0}" sibTransId="{D90C2998-2D92-4369-8D7B-79A6CB0150D6}"/>
    <dgm:cxn modelId="{D3460E10-6B12-4DFE-BB19-407C4A56AEC5}" type="presOf" srcId="{9AB79DE8-CBC3-49C9-BB1F-A9E3BE0C6010}" destId="{1B9050CC-7ACA-4748-97E5-4508B887E513}" srcOrd="0" destOrd="0" presId="urn:microsoft.com/office/officeart/2005/8/layout/hProcess7#1"/>
    <dgm:cxn modelId="{1169E5DB-9B9D-4D8B-8CAD-CF8EC111332E}" type="presOf" srcId="{99DEFFE8-D5EC-4866-B222-9FA9EBF72CC6}" destId="{4851D9F5-D8F0-4419-B077-D05A6B738FCE}" srcOrd="0" destOrd="0" presId="urn:microsoft.com/office/officeart/2005/8/layout/hProcess7#1"/>
    <dgm:cxn modelId="{042C7A87-5629-4024-92CF-BB56E46AEFAF}" type="presOf" srcId="{1A63A386-2BE5-4870-8ABF-E49ECF0C0348}" destId="{433D4166-7EB0-4A88-9FE6-BCD7FCCD72C3}" srcOrd="0" destOrd="0" presId="urn:microsoft.com/office/officeart/2005/8/layout/hProcess7#1"/>
    <dgm:cxn modelId="{D3271103-5507-4345-975F-7E819E2503DE}" srcId="{87312B8F-4188-41AA-B79D-D83CBBAAC12B}" destId="{7606AE3A-61C0-4BAE-9228-206FF3D88BD3}" srcOrd="16" destOrd="0" parTransId="{901C371E-1680-4A7F-BE99-2F8E1D87E2F7}" sibTransId="{464D8251-5A43-4BCC-B874-008F0E0DF34F}"/>
    <dgm:cxn modelId="{792A9A20-1835-4964-9619-DA972153F4BE}" srcId="{87312B8F-4188-41AA-B79D-D83CBBAAC12B}" destId="{163BC5A8-8CEF-4EC8-9F9E-982B3396A4A3}" srcOrd="26" destOrd="0" parTransId="{B0DE6EC6-F514-45AF-A85B-4EE77665E02D}" sibTransId="{A58693D6-F89F-401B-8BD1-7D6ED149FF53}"/>
    <dgm:cxn modelId="{11C7FA7A-FA60-4677-B06C-C974791C28F5}" type="presOf" srcId="{8BD24667-0C95-4D8E-BD6D-22CAE2668642}" destId="{231E85D9-D4B2-4858-87D1-4CEFD109A15F}" srcOrd="0" destOrd="0" presId="urn:microsoft.com/office/officeart/2005/8/layout/hProcess7#1"/>
    <dgm:cxn modelId="{F8EA3412-4EC5-462E-8BE9-ACFE122DABB2}" type="presOf" srcId="{77EF4BE3-217D-48A3-A51A-2715D1FD99FA}" destId="{96C7E963-67E8-4969-BB41-11BF7360D642}" srcOrd="1" destOrd="0" presId="urn:microsoft.com/office/officeart/2005/8/layout/hProcess7#1"/>
    <dgm:cxn modelId="{1C8605F9-03B3-494C-AA97-165028A2CC71}" type="presOf" srcId="{A0304CF0-AE2D-42BC-AF0C-F037A10949A6}" destId="{AE55BDAC-ADE3-485A-8405-CD02EB96F8B2}" srcOrd="1" destOrd="0" presId="urn:microsoft.com/office/officeart/2005/8/layout/hProcess7#1"/>
    <dgm:cxn modelId="{B5961B8C-24F1-42AA-9015-9757A704DAE5}" type="presOf" srcId="{77EF4BE3-217D-48A3-A51A-2715D1FD99FA}" destId="{A9148567-0317-4CAD-A104-F35FAD7C75E1}" srcOrd="0" destOrd="0" presId="urn:microsoft.com/office/officeart/2005/8/layout/hProcess7#1"/>
    <dgm:cxn modelId="{1C02FC9A-5F0B-46E6-BF6B-4F34DDEA7D8E}" type="presOf" srcId="{F56C2C42-8323-454B-87BC-C340B44F9022}" destId="{9668B00E-C4B6-40D3-BB98-9302665DD777}" srcOrd="1" destOrd="0" presId="urn:microsoft.com/office/officeart/2005/8/layout/hProcess7#1"/>
    <dgm:cxn modelId="{7AA26DFF-2DBE-4D12-98F8-6E51A20275B7}" type="presOf" srcId="{07DC1612-5E74-42B3-A7EF-5B3EF4B93BC7}" destId="{D5E80EDB-0F84-441B-8C09-8E9D835F98E1}" srcOrd="0" destOrd="0" presId="urn:microsoft.com/office/officeart/2005/8/layout/hProcess7#1"/>
    <dgm:cxn modelId="{8EAD9F0A-C130-4681-9A19-A844C7F3AB4C}" type="presOf" srcId="{CF359255-3040-436F-B6FD-2022E0349A2C}" destId="{252C3803-31A3-4C0E-8F9F-053B2AD2D81A}" srcOrd="0" destOrd="0" presId="urn:microsoft.com/office/officeart/2005/8/layout/hProcess7#1"/>
    <dgm:cxn modelId="{2AC2F6DF-E692-4345-8ADF-D37D00E1EEA7}" type="presOf" srcId="{9FA1E29D-3514-4EE4-8490-EEBABD62E4EA}" destId="{4459AF84-D9B1-4159-9945-277DB04B1211}" srcOrd="0" destOrd="0" presId="urn:microsoft.com/office/officeart/2005/8/layout/hProcess7#1"/>
    <dgm:cxn modelId="{5C8194F7-EE55-4E69-BDE7-C4517A7306D7}" srcId="{87312B8F-4188-41AA-B79D-D83CBBAAC12B}" destId="{42C76456-488C-4918-A86B-66807A2AD264}" srcOrd="2" destOrd="0" parTransId="{FD1B541A-507A-4D4A-874B-CCC0633E5B44}" sibTransId="{B92D69B5-59A3-4CF2-9987-1C930CED1003}"/>
    <dgm:cxn modelId="{A46BB6A9-D235-4E6D-A046-7ED5484274D6}" type="presParOf" srcId="{57A419E8-1215-4107-9004-B614E499DD09}" destId="{56BBE72D-86CE-462E-8ACE-99D880E37AC6}" srcOrd="0" destOrd="0" presId="urn:microsoft.com/office/officeart/2005/8/layout/hProcess7#1"/>
    <dgm:cxn modelId="{76F21AE8-8237-4B4D-8A61-D3B5DFCBB857}" type="presParOf" srcId="{56BBE72D-86CE-462E-8ACE-99D880E37AC6}" destId="{245A1F54-499D-4304-BA63-C92AFD433D59}" srcOrd="0" destOrd="0" presId="urn:microsoft.com/office/officeart/2005/8/layout/hProcess7#1"/>
    <dgm:cxn modelId="{DA93E057-0945-4A7C-985A-A07943282784}" type="presParOf" srcId="{56BBE72D-86CE-462E-8ACE-99D880E37AC6}" destId="{CF254956-B60C-433D-9549-11885FBA54B1}" srcOrd="1" destOrd="0" presId="urn:microsoft.com/office/officeart/2005/8/layout/hProcess7#1"/>
    <dgm:cxn modelId="{8B138D1D-F768-42FE-BA04-7A5E8EC7A6DB}" type="presParOf" srcId="{56BBE72D-86CE-462E-8ACE-99D880E37AC6}" destId="{3EFC18ED-85CB-4BE7-97E7-BC59E87B25F9}" srcOrd="2" destOrd="0" presId="urn:microsoft.com/office/officeart/2005/8/layout/hProcess7#1"/>
    <dgm:cxn modelId="{06DAABD1-2FAD-4017-87C9-18BD6D33EF63}" type="presParOf" srcId="{57A419E8-1215-4107-9004-B614E499DD09}" destId="{EDB309C3-E49F-421B-A6E6-12166DD6175D}" srcOrd="1" destOrd="0" presId="urn:microsoft.com/office/officeart/2005/8/layout/hProcess7#1"/>
    <dgm:cxn modelId="{5F2DB3D6-B6C6-4D8F-9184-7E749BA38B19}" type="presParOf" srcId="{57A419E8-1215-4107-9004-B614E499DD09}" destId="{5612BC35-DE39-42D7-920C-558DE5D80622}" srcOrd="2" destOrd="0" presId="urn:microsoft.com/office/officeart/2005/8/layout/hProcess7#1"/>
    <dgm:cxn modelId="{808AEA1B-BAFF-4AFF-82B7-5536DCBDC251}" type="presParOf" srcId="{5612BC35-DE39-42D7-920C-558DE5D80622}" destId="{A8602121-CFC7-4187-A134-779E2E601C64}" srcOrd="0" destOrd="0" presId="urn:microsoft.com/office/officeart/2005/8/layout/hProcess7#1"/>
    <dgm:cxn modelId="{68AECE59-5DAD-43FB-A8B8-E033985C062A}" type="presParOf" srcId="{5612BC35-DE39-42D7-920C-558DE5D80622}" destId="{DB645D81-1F22-401C-A20B-A7828D5AA4F1}" srcOrd="1" destOrd="0" presId="urn:microsoft.com/office/officeart/2005/8/layout/hProcess7#1"/>
    <dgm:cxn modelId="{4894EF99-F7B6-4AD2-878E-0EFF7ADB7ECE}" type="presParOf" srcId="{5612BC35-DE39-42D7-920C-558DE5D80622}" destId="{8EDB451D-813F-4E1E-988B-16AFBE76F629}" srcOrd="2" destOrd="0" presId="urn:microsoft.com/office/officeart/2005/8/layout/hProcess7#1"/>
    <dgm:cxn modelId="{34ABF3DE-B51E-471C-9488-95246A92A537}" type="presParOf" srcId="{57A419E8-1215-4107-9004-B614E499DD09}" destId="{92DE81C1-DFEC-4E15-8AFC-FDCD6A37EDE0}" srcOrd="3" destOrd="0" presId="urn:microsoft.com/office/officeart/2005/8/layout/hProcess7#1"/>
    <dgm:cxn modelId="{ACF3E571-15C0-4167-9266-AC3377B55C5D}" type="presParOf" srcId="{57A419E8-1215-4107-9004-B614E499DD09}" destId="{AB4F2206-F2DA-47B0-B36C-A50FF62154B0}" srcOrd="4" destOrd="0" presId="urn:microsoft.com/office/officeart/2005/8/layout/hProcess7#1"/>
    <dgm:cxn modelId="{15CCBA90-E60D-40C7-9686-CD778F7C2B64}" type="presParOf" srcId="{AB4F2206-F2DA-47B0-B36C-A50FF62154B0}" destId="{32C87BC0-D02C-456F-8146-8AAE3B0568AC}" srcOrd="0" destOrd="0" presId="urn:microsoft.com/office/officeart/2005/8/layout/hProcess7#1"/>
    <dgm:cxn modelId="{67EF5781-35CA-4801-9D14-8DD7D14D0223}" type="presParOf" srcId="{AB4F2206-F2DA-47B0-B36C-A50FF62154B0}" destId="{6F0C4545-B6C8-4A22-ADE8-169A69FD9EF6}" srcOrd="1" destOrd="0" presId="urn:microsoft.com/office/officeart/2005/8/layout/hProcess7#1"/>
    <dgm:cxn modelId="{04C204F4-D4F3-452E-BA6B-F2CE37602639}" type="presParOf" srcId="{AB4F2206-F2DA-47B0-B36C-A50FF62154B0}" destId="{D5E80EDB-0F84-441B-8C09-8E9D835F98E1}" srcOrd="2" destOrd="0" presId="urn:microsoft.com/office/officeart/2005/8/layout/hProcess7#1"/>
    <dgm:cxn modelId="{073170DB-C557-49FE-8F40-00EF6B8DE1FD}" type="presParOf" srcId="{57A419E8-1215-4107-9004-B614E499DD09}" destId="{3F6CD591-6EEE-473A-BDF6-399C5DC84E7B}" srcOrd="5" destOrd="0" presId="urn:microsoft.com/office/officeart/2005/8/layout/hProcess7#1"/>
    <dgm:cxn modelId="{B594A8E3-F713-4CEE-A4BD-5B50DABD08DE}" type="presParOf" srcId="{57A419E8-1215-4107-9004-B614E499DD09}" destId="{66FFC96D-4266-4937-BFD6-1EE28FF48282}" srcOrd="6" destOrd="0" presId="urn:microsoft.com/office/officeart/2005/8/layout/hProcess7#1"/>
    <dgm:cxn modelId="{594A9D30-53A2-40A7-843F-9857FB561F51}" type="presParOf" srcId="{66FFC96D-4266-4937-BFD6-1EE28FF48282}" destId="{A9989B21-53F7-4264-BDCB-481862FCB935}" srcOrd="0" destOrd="0" presId="urn:microsoft.com/office/officeart/2005/8/layout/hProcess7#1"/>
    <dgm:cxn modelId="{369B5777-10F2-4E76-889B-FA192F1C7F84}" type="presParOf" srcId="{66FFC96D-4266-4937-BFD6-1EE28FF48282}" destId="{4B77F2AB-7756-402B-A43C-4A8C06275D03}" srcOrd="1" destOrd="0" presId="urn:microsoft.com/office/officeart/2005/8/layout/hProcess7#1"/>
    <dgm:cxn modelId="{3BAD872E-E95E-4665-97E9-D6994FB49FD6}" type="presParOf" srcId="{66FFC96D-4266-4937-BFD6-1EE28FF48282}" destId="{BC458C21-7217-4E28-AC93-CEF137FEA4D3}" srcOrd="2" destOrd="0" presId="urn:microsoft.com/office/officeart/2005/8/layout/hProcess7#1"/>
    <dgm:cxn modelId="{EC54A567-BB95-4CC5-94B3-91827B832A39}" type="presParOf" srcId="{57A419E8-1215-4107-9004-B614E499DD09}" destId="{9CE343E3-3B07-41E6-92CA-548AB718578E}" srcOrd="7" destOrd="0" presId="urn:microsoft.com/office/officeart/2005/8/layout/hProcess7#1"/>
    <dgm:cxn modelId="{F594BC36-3D76-45C2-A29C-9A0E7FDD35D9}" type="presParOf" srcId="{57A419E8-1215-4107-9004-B614E499DD09}" destId="{66C2AAD4-BB8A-44E4-B19F-79234EBA93B4}" srcOrd="8" destOrd="0" presId="urn:microsoft.com/office/officeart/2005/8/layout/hProcess7#1"/>
    <dgm:cxn modelId="{780FE12B-E0C9-412B-816B-E07689813B82}" type="presParOf" srcId="{66C2AAD4-BB8A-44E4-B19F-79234EBA93B4}" destId="{F9A6960A-3CDA-443D-8583-BA30BBE2048B}" srcOrd="0" destOrd="0" presId="urn:microsoft.com/office/officeart/2005/8/layout/hProcess7#1"/>
    <dgm:cxn modelId="{78A1C9FA-1F34-4917-9E57-8689ADED08B9}" type="presParOf" srcId="{66C2AAD4-BB8A-44E4-B19F-79234EBA93B4}" destId="{F0298A92-9503-4CA0-AE2E-F649FE68E2A7}" srcOrd="1" destOrd="0" presId="urn:microsoft.com/office/officeart/2005/8/layout/hProcess7#1"/>
    <dgm:cxn modelId="{2F049C42-1531-4DC7-9BBE-487E3DFA536B}" type="presParOf" srcId="{66C2AAD4-BB8A-44E4-B19F-79234EBA93B4}" destId="{C70CB29F-9EBD-4B6E-8D44-79ABAEE1EE72}" srcOrd="2" destOrd="0" presId="urn:microsoft.com/office/officeart/2005/8/layout/hProcess7#1"/>
    <dgm:cxn modelId="{487F2744-E6E2-48F6-9F62-F52257FCE2DF}" type="presParOf" srcId="{57A419E8-1215-4107-9004-B614E499DD09}" destId="{CDE5D81C-652F-433F-A15C-6E41BD723A68}" srcOrd="9" destOrd="0" presId="urn:microsoft.com/office/officeart/2005/8/layout/hProcess7#1"/>
    <dgm:cxn modelId="{CEADBC3F-40C6-47D9-B899-057F15546F0A}" type="presParOf" srcId="{57A419E8-1215-4107-9004-B614E499DD09}" destId="{1788AE55-1146-4B86-956F-054C56BA46E6}" srcOrd="10" destOrd="0" presId="urn:microsoft.com/office/officeart/2005/8/layout/hProcess7#1"/>
    <dgm:cxn modelId="{0E32D55D-1828-4A45-9122-CA3DA72EA0D5}" type="presParOf" srcId="{1788AE55-1146-4B86-956F-054C56BA46E6}" destId="{78324D69-1148-42E7-8E58-041517A0C90F}" srcOrd="0" destOrd="0" presId="urn:microsoft.com/office/officeart/2005/8/layout/hProcess7#1"/>
    <dgm:cxn modelId="{65F4C2D3-839D-476D-9CE5-69E6401E2E8A}" type="presParOf" srcId="{1788AE55-1146-4B86-956F-054C56BA46E6}" destId="{0CE990A6-D431-4469-8700-4A684EACBA3B}" srcOrd="1" destOrd="0" presId="urn:microsoft.com/office/officeart/2005/8/layout/hProcess7#1"/>
    <dgm:cxn modelId="{334FB52F-4B21-4B92-B9A2-BDDF6439FBE0}" type="presParOf" srcId="{1788AE55-1146-4B86-956F-054C56BA46E6}" destId="{98EA6115-D4C6-446F-973A-4BBB880322C2}" srcOrd="2" destOrd="0" presId="urn:microsoft.com/office/officeart/2005/8/layout/hProcess7#1"/>
    <dgm:cxn modelId="{2FCCBAA9-2BE3-4B3E-9C71-AE4713A73BDC}" type="presParOf" srcId="{57A419E8-1215-4107-9004-B614E499DD09}" destId="{FCE7798D-7C5B-498C-A83E-C60350EE6C10}" srcOrd="11" destOrd="0" presId="urn:microsoft.com/office/officeart/2005/8/layout/hProcess7#1"/>
    <dgm:cxn modelId="{6060995E-602B-436C-B40D-C0EE5E39EB65}" type="presParOf" srcId="{57A419E8-1215-4107-9004-B614E499DD09}" destId="{28075AC9-F529-4F7B-A466-936D33A1C569}" srcOrd="12" destOrd="0" presId="urn:microsoft.com/office/officeart/2005/8/layout/hProcess7#1"/>
    <dgm:cxn modelId="{AD744717-EE57-4B94-A0DB-BE417C301053}" type="presParOf" srcId="{28075AC9-F529-4F7B-A466-936D33A1C569}" destId="{B191A1B9-FBD7-487F-866F-8194D4D73D92}" srcOrd="0" destOrd="0" presId="urn:microsoft.com/office/officeart/2005/8/layout/hProcess7#1"/>
    <dgm:cxn modelId="{79B0BFB3-BAD1-43EE-AC88-81295CB73760}" type="presParOf" srcId="{28075AC9-F529-4F7B-A466-936D33A1C569}" destId="{AE55BDAC-ADE3-485A-8405-CD02EB96F8B2}" srcOrd="1" destOrd="0" presId="urn:microsoft.com/office/officeart/2005/8/layout/hProcess7#1"/>
    <dgm:cxn modelId="{1863964A-FAF7-4B7F-99BA-2C1ABC0FC708}" type="presParOf" srcId="{28075AC9-F529-4F7B-A466-936D33A1C569}" destId="{03D2F7E6-A2ED-4EC8-8993-1F008764D6C1}" srcOrd="2" destOrd="0" presId="urn:microsoft.com/office/officeart/2005/8/layout/hProcess7#1"/>
    <dgm:cxn modelId="{5672FC6F-85AD-463D-A6B9-74D6A5B3C97A}" type="presParOf" srcId="{57A419E8-1215-4107-9004-B614E499DD09}" destId="{C788C818-E3B7-4D5B-9519-B8620A51962F}" srcOrd="13" destOrd="0" presId="urn:microsoft.com/office/officeart/2005/8/layout/hProcess7#1"/>
    <dgm:cxn modelId="{F231CBE6-0341-4A99-8B35-1F45721A4B1C}" type="presParOf" srcId="{57A419E8-1215-4107-9004-B614E499DD09}" destId="{05DC1E4D-9611-4D80-A53A-F024BB36E36E}" srcOrd="14" destOrd="0" presId="urn:microsoft.com/office/officeart/2005/8/layout/hProcess7#1"/>
    <dgm:cxn modelId="{D7E723FF-043A-4335-B556-B783576648FB}" type="presParOf" srcId="{05DC1E4D-9611-4D80-A53A-F024BB36E36E}" destId="{A1CA769F-18C9-4E2B-91FF-B655FD006D79}" srcOrd="0" destOrd="0" presId="urn:microsoft.com/office/officeart/2005/8/layout/hProcess7#1"/>
    <dgm:cxn modelId="{DD68D2A0-D444-43D2-AAF8-9249F02CB1FC}" type="presParOf" srcId="{05DC1E4D-9611-4D80-A53A-F024BB36E36E}" destId="{14217E0A-E9CE-43A4-A7FD-62918ACF8FFF}" srcOrd="1" destOrd="0" presId="urn:microsoft.com/office/officeart/2005/8/layout/hProcess7#1"/>
    <dgm:cxn modelId="{414A38DB-13CD-496C-BC73-385D37371F7E}" type="presParOf" srcId="{05DC1E4D-9611-4D80-A53A-F024BB36E36E}" destId="{DC8FD035-E695-4306-9225-FE36413EBF0A}" srcOrd="2" destOrd="0" presId="urn:microsoft.com/office/officeart/2005/8/layout/hProcess7#1"/>
    <dgm:cxn modelId="{7AD45359-F1A1-4DFD-BB8C-3C94A40D492B}" type="presParOf" srcId="{57A419E8-1215-4107-9004-B614E499DD09}" destId="{8D63AA0C-E7E2-48C7-AA84-337F7D0B19F6}" srcOrd="15" destOrd="0" presId="urn:microsoft.com/office/officeart/2005/8/layout/hProcess7#1"/>
    <dgm:cxn modelId="{A2345B03-AF4F-4528-9FD3-F69DDE19C197}" type="presParOf" srcId="{57A419E8-1215-4107-9004-B614E499DD09}" destId="{A7066F48-C5E0-49DE-A69A-A8F92306DD0C}" srcOrd="16" destOrd="0" presId="urn:microsoft.com/office/officeart/2005/8/layout/hProcess7#1"/>
    <dgm:cxn modelId="{C8D6F038-979B-4F33-A95B-F2C0DBB2EDDD}" type="presParOf" srcId="{A7066F48-C5E0-49DE-A69A-A8F92306DD0C}" destId="{62C0977E-ABD5-4C68-9BE6-4D346ED46B78}" srcOrd="0" destOrd="0" presId="urn:microsoft.com/office/officeart/2005/8/layout/hProcess7#1"/>
    <dgm:cxn modelId="{78A8D948-1A72-4939-BFAC-0D0C789412D9}" type="presParOf" srcId="{A7066F48-C5E0-49DE-A69A-A8F92306DD0C}" destId="{D69A4CE4-3D73-467E-96F7-0B89EDCD5EE9}" srcOrd="1" destOrd="0" presId="urn:microsoft.com/office/officeart/2005/8/layout/hProcess7#1"/>
    <dgm:cxn modelId="{5C0ECD51-690E-4F4D-8280-C001BA4AB961}" type="presParOf" srcId="{A7066F48-C5E0-49DE-A69A-A8F92306DD0C}" destId="{017E77A0-8E20-4C4F-8FBA-58313A89C2C2}" srcOrd="2" destOrd="0" presId="urn:microsoft.com/office/officeart/2005/8/layout/hProcess7#1"/>
    <dgm:cxn modelId="{AA0D658F-0179-40B6-9B73-DF5D6D990D8D}" type="presParOf" srcId="{57A419E8-1215-4107-9004-B614E499DD09}" destId="{50413D90-8693-4C2D-B65F-0BE1A763621A}" srcOrd="17" destOrd="0" presId="urn:microsoft.com/office/officeart/2005/8/layout/hProcess7#1"/>
    <dgm:cxn modelId="{B35255F8-0056-4330-A583-6BB97184C93C}" type="presParOf" srcId="{57A419E8-1215-4107-9004-B614E499DD09}" destId="{D72688F2-5026-4C63-A2FE-A9DFE7C9D059}" srcOrd="18" destOrd="0" presId="urn:microsoft.com/office/officeart/2005/8/layout/hProcess7#1"/>
    <dgm:cxn modelId="{FC48FEE6-2965-42ED-8121-78EC1735CE91}" type="presParOf" srcId="{D72688F2-5026-4C63-A2FE-A9DFE7C9D059}" destId="{78A88703-4510-4E84-AEC8-06D55A662212}" srcOrd="0" destOrd="0" presId="urn:microsoft.com/office/officeart/2005/8/layout/hProcess7#1"/>
    <dgm:cxn modelId="{E96F3D7A-D1AD-4F9B-A9B3-3D7BD6F8B68B}" type="presParOf" srcId="{D72688F2-5026-4C63-A2FE-A9DFE7C9D059}" destId="{CDBBBAFA-41C5-48F5-89D8-8B7447324D0A}" srcOrd="1" destOrd="0" presId="urn:microsoft.com/office/officeart/2005/8/layout/hProcess7#1"/>
    <dgm:cxn modelId="{E5E8B0D6-2F8A-46C5-BB28-4DC3194E8AE9}" type="presParOf" srcId="{D72688F2-5026-4C63-A2FE-A9DFE7C9D059}" destId="{3DC900B6-1F19-4405-9372-0CDFA174028E}" srcOrd="2" destOrd="0" presId="urn:microsoft.com/office/officeart/2005/8/layout/hProcess7#1"/>
    <dgm:cxn modelId="{6325C331-58FB-479D-9410-BD21A3FD70AD}" type="presParOf" srcId="{57A419E8-1215-4107-9004-B614E499DD09}" destId="{E6C02CC0-B7B8-4001-9B85-E183ABAD946C}" srcOrd="19" destOrd="0" presId="urn:microsoft.com/office/officeart/2005/8/layout/hProcess7#1"/>
    <dgm:cxn modelId="{C72A33EA-0699-410E-ADC2-1C810184B46D}" type="presParOf" srcId="{57A419E8-1215-4107-9004-B614E499DD09}" destId="{0CABFAA0-499C-4900-B66E-1C9937291474}" srcOrd="20" destOrd="0" presId="urn:microsoft.com/office/officeart/2005/8/layout/hProcess7#1"/>
    <dgm:cxn modelId="{D55CC4B8-E7DA-484F-B954-671E294C4A31}" type="presParOf" srcId="{0CABFAA0-499C-4900-B66E-1C9937291474}" destId="{E30265CB-CA07-486E-A593-691EAF93A9EE}" srcOrd="0" destOrd="0" presId="urn:microsoft.com/office/officeart/2005/8/layout/hProcess7#1"/>
    <dgm:cxn modelId="{98F636C3-EDF9-44CB-9E5D-C49BB9DF55EA}" type="presParOf" srcId="{0CABFAA0-499C-4900-B66E-1C9937291474}" destId="{AF0DC17A-3E93-4E24-997F-5EF3996E8B1A}" srcOrd="1" destOrd="0" presId="urn:microsoft.com/office/officeart/2005/8/layout/hProcess7#1"/>
    <dgm:cxn modelId="{0DD007D4-B40D-4EAD-BE99-F006BF11D39F}" type="presParOf" srcId="{57A419E8-1215-4107-9004-B614E499DD09}" destId="{D76092F1-CD95-4D7F-A20C-AE8B6ECF04AD}" srcOrd="21" destOrd="0" presId="urn:microsoft.com/office/officeart/2005/8/layout/hProcess7#1"/>
    <dgm:cxn modelId="{3EBE8357-BBA4-47C4-A84B-00944E01F7D6}" type="presParOf" srcId="{57A419E8-1215-4107-9004-B614E499DD09}" destId="{5041A099-3B94-4F37-8325-CA1547FB607E}" srcOrd="22" destOrd="0" presId="urn:microsoft.com/office/officeart/2005/8/layout/hProcess7#1"/>
    <dgm:cxn modelId="{B39577C8-C7F3-482A-B33B-8BAE0FC1C9A0}" type="presParOf" srcId="{5041A099-3B94-4F37-8325-CA1547FB607E}" destId="{74BCD854-4F77-4474-A138-0E7942477FD7}" srcOrd="0" destOrd="0" presId="urn:microsoft.com/office/officeart/2005/8/layout/hProcess7#1"/>
    <dgm:cxn modelId="{CE3945E2-EF0F-4F74-8312-5C8ABCC73958}" type="presParOf" srcId="{5041A099-3B94-4F37-8325-CA1547FB607E}" destId="{86933F3F-1D4A-45F8-A193-F5C1ABF6694B}" srcOrd="1" destOrd="0" presId="urn:microsoft.com/office/officeart/2005/8/layout/hProcess7#1"/>
    <dgm:cxn modelId="{D5A9D183-D74F-4330-8E75-0F12883C86ED}" type="presParOf" srcId="{5041A099-3B94-4F37-8325-CA1547FB607E}" destId="{01FB22F5-AAB4-4579-94EA-16E1997B4CF0}" srcOrd="2" destOrd="0" presId="urn:microsoft.com/office/officeart/2005/8/layout/hProcess7#1"/>
    <dgm:cxn modelId="{ECC3D465-7707-492C-B140-AAA7599A5754}" type="presParOf" srcId="{57A419E8-1215-4107-9004-B614E499DD09}" destId="{5FE45A5E-7D15-4625-81C8-10A90F09DCCD}" srcOrd="23" destOrd="0" presId="urn:microsoft.com/office/officeart/2005/8/layout/hProcess7#1"/>
    <dgm:cxn modelId="{1EFCE95B-AC6B-441A-B78B-F22DE14F6A42}" type="presParOf" srcId="{57A419E8-1215-4107-9004-B614E499DD09}" destId="{8AC28C13-CC04-47A8-A9E2-A15FFA99B7C4}" srcOrd="24" destOrd="0" presId="urn:microsoft.com/office/officeart/2005/8/layout/hProcess7#1"/>
    <dgm:cxn modelId="{DCDE6BB2-994D-46E9-BC78-D3B9DF67E6E2}" type="presParOf" srcId="{8AC28C13-CC04-47A8-A9E2-A15FFA99B7C4}" destId="{9B4C4BB5-C71F-454D-82F6-A3B3AD65C42B}" srcOrd="0" destOrd="0" presId="urn:microsoft.com/office/officeart/2005/8/layout/hProcess7#1"/>
    <dgm:cxn modelId="{F4EAA832-BA73-4E6E-B996-4A257F42F84A}" type="presParOf" srcId="{8AC28C13-CC04-47A8-A9E2-A15FFA99B7C4}" destId="{2FB9E02B-B11B-48D4-B37C-75DDA309691D}" srcOrd="1" destOrd="0" presId="urn:microsoft.com/office/officeart/2005/8/layout/hProcess7#1"/>
    <dgm:cxn modelId="{1D36F259-E7FE-4492-BCCA-AC97BB1080BE}" type="presParOf" srcId="{57A419E8-1215-4107-9004-B614E499DD09}" destId="{C2E1F0B9-59C3-4F40-8A24-B8DA9D8D3C37}" srcOrd="25" destOrd="0" presId="urn:microsoft.com/office/officeart/2005/8/layout/hProcess7#1"/>
    <dgm:cxn modelId="{417CE439-8112-4959-939F-D2585F973897}" type="presParOf" srcId="{57A419E8-1215-4107-9004-B614E499DD09}" destId="{2908745D-CA67-4B8E-9A64-830BE5EAE457}" srcOrd="26" destOrd="0" presId="urn:microsoft.com/office/officeart/2005/8/layout/hProcess7#1"/>
    <dgm:cxn modelId="{CFDFA94B-FF59-41DF-BCE2-5E98D4BD163C}" type="presParOf" srcId="{2908745D-CA67-4B8E-9A64-830BE5EAE457}" destId="{B523AA6B-B7DC-4D38-848E-0006B0A14FBC}" srcOrd="0" destOrd="0" presId="urn:microsoft.com/office/officeart/2005/8/layout/hProcess7#1"/>
    <dgm:cxn modelId="{7C0EA9B3-3ACC-43D0-871E-F0CEB1E29782}" type="presParOf" srcId="{2908745D-CA67-4B8E-9A64-830BE5EAE457}" destId="{639AED44-E3C8-4839-9381-D3CFD946EB1D}" srcOrd="1" destOrd="0" presId="urn:microsoft.com/office/officeart/2005/8/layout/hProcess7#1"/>
    <dgm:cxn modelId="{48D70F70-24A3-4CB9-89EE-DA2FA9B6A53C}" type="presParOf" srcId="{2908745D-CA67-4B8E-9A64-830BE5EAE457}" destId="{5E200672-F317-471B-A083-E97C6CFC0E4E}" srcOrd="2" destOrd="0" presId="urn:microsoft.com/office/officeart/2005/8/layout/hProcess7#1"/>
    <dgm:cxn modelId="{E0E58780-122C-4C61-8922-889BF2275632}" type="presParOf" srcId="{57A419E8-1215-4107-9004-B614E499DD09}" destId="{FED231A6-D478-49C7-9895-3ABFDAA45AF2}" srcOrd="27" destOrd="0" presId="urn:microsoft.com/office/officeart/2005/8/layout/hProcess7#1"/>
    <dgm:cxn modelId="{FAE0FCC0-0633-4718-8AE4-78C7956FC2C9}" type="presParOf" srcId="{57A419E8-1215-4107-9004-B614E499DD09}" destId="{8D2C3EB0-83AA-4243-8B2B-42DFD09350D1}" srcOrd="28" destOrd="0" presId="urn:microsoft.com/office/officeart/2005/8/layout/hProcess7#1"/>
    <dgm:cxn modelId="{5891F9BC-1A48-4710-BE33-3F379D7C342C}" type="presParOf" srcId="{8D2C3EB0-83AA-4243-8B2B-42DFD09350D1}" destId="{231E85D9-D4B2-4858-87D1-4CEFD109A15F}" srcOrd="0" destOrd="0" presId="urn:microsoft.com/office/officeart/2005/8/layout/hProcess7#1"/>
    <dgm:cxn modelId="{32831C49-7440-4365-8C1B-9EB3AED97C46}" type="presParOf" srcId="{8D2C3EB0-83AA-4243-8B2B-42DFD09350D1}" destId="{5C797CA0-2124-406B-AAFB-B70851CF8C67}" srcOrd="1" destOrd="0" presId="urn:microsoft.com/office/officeart/2005/8/layout/hProcess7#1"/>
    <dgm:cxn modelId="{11267AEE-FAB4-4EE5-A707-60AD555D5B6B}" type="presParOf" srcId="{57A419E8-1215-4107-9004-B614E499DD09}" destId="{40E96E6B-191B-4B4B-B0DC-FB1311EDC5F4}" srcOrd="29" destOrd="0" presId="urn:microsoft.com/office/officeart/2005/8/layout/hProcess7#1"/>
    <dgm:cxn modelId="{E04C9439-77B1-4F10-A724-A52BFE6BF36C}" type="presParOf" srcId="{57A419E8-1215-4107-9004-B614E499DD09}" destId="{54FDAED6-CC50-4B9B-BC4D-733654B82F2A}" srcOrd="30" destOrd="0" presId="urn:microsoft.com/office/officeart/2005/8/layout/hProcess7#1"/>
    <dgm:cxn modelId="{310B3460-015E-424D-9E32-E608B7265783}" type="presParOf" srcId="{54FDAED6-CC50-4B9B-BC4D-733654B82F2A}" destId="{97950C3E-C1D8-4A5A-B637-E835AE60A12C}" srcOrd="0" destOrd="0" presId="urn:microsoft.com/office/officeart/2005/8/layout/hProcess7#1"/>
    <dgm:cxn modelId="{0985E4A4-EC0E-4464-BEC4-AE4081DBC67C}" type="presParOf" srcId="{54FDAED6-CC50-4B9B-BC4D-733654B82F2A}" destId="{F7868A90-78AC-4665-8269-0904950DAEAF}" srcOrd="1" destOrd="0" presId="urn:microsoft.com/office/officeart/2005/8/layout/hProcess7#1"/>
    <dgm:cxn modelId="{B9526755-E895-482B-AE27-527AFAD96F2F}" type="presParOf" srcId="{54FDAED6-CC50-4B9B-BC4D-733654B82F2A}" destId="{5BCAE855-5078-4A9B-A8F6-FE4656BB5A7E}" srcOrd="2" destOrd="0" presId="urn:microsoft.com/office/officeart/2005/8/layout/hProcess7#1"/>
    <dgm:cxn modelId="{304B455E-2662-45DD-9595-6C1B74A121F9}" type="presParOf" srcId="{57A419E8-1215-4107-9004-B614E499DD09}" destId="{D8A956B9-B72D-431C-928F-FA8E1699F7B7}" srcOrd="31" destOrd="0" presId="urn:microsoft.com/office/officeart/2005/8/layout/hProcess7#1"/>
    <dgm:cxn modelId="{5F323FA8-FFFD-468F-BEC9-E14EF43C7CBF}" type="presParOf" srcId="{57A419E8-1215-4107-9004-B614E499DD09}" destId="{3010D1B2-2611-44CC-BEB6-181A9CF7D529}" srcOrd="32" destOrd="0" presId="urn:microsoft.com/office/officeart/2005/8/layout/hProcess7#1"/>
    <dgm:cxn modelId="{84D1741F-1E39-40E0-9915-BC65DE7747A1}" type="presParOf" srcId="{3010D1B2-2611-44CC-BEB6-181A9CF7D529}" destId="{D9514815-07FD-47D8-9790-DA47FC8D49F3}" srcOrd="0" destOrd="0" presId="urn:microsoft.com/office/officeart/2005/8/layout/hProcess7#1"/>
    <dgm:cxn modelId="{E4B01F69-E2C4-47B9-9C71-3045A257396C}" type="presParOf" srcId="{3010D1B2-2611-44CC-BEB6-181A9CF7D529}" destId="{7B949839-A944-4CB1-9041-3AE70AEE8630}" srcOrd="1" destOrd="0" presId="urn:microsoft.com/office/officeart/2005/8/layout/hProcess7#1"/>
    <dgm:cxn modelId="{2EEF6894-3F01-4B97-A438-E9409337CC9E}" type="presParOf" srcId="{57A419E8-1215-4107-9004-B614E499DD09}" destId="{CC7F0ABF-E08D-48C1-97B1-BF7B08F80F90}" srcOrd="33" destOrd="0" presId="urn:microsoft.com/office/officeart/2005/8/layout/hProcess7#1"/>
    <dgm:cxn modelId="{6477C1AC-0F90-496B-B3DA-83D799B72803}" type="presParOf" srcId="{57A419E8-1215-4107-9004-B614E499DD09}" destId="{8FD085B3-854B-4568-8513-DF5F30C13E8E}" srcOrd="34" destOrd="0" presId="urn:microsoft.com/office/officeart/2005/8/layout/hProcess7#1"/>
    <dgm:cxn modelId="{42ACAA68-1E38-40A5-9259-43D741ACE75B}" type="presParOf" srcId="{8FD085B3-854B-4568-8513-DF5F30C13E8E}" destId="{8890160D-ABB8-48D0-882A-BD74E9A1F2B1}" srcOrd="0" destOrd="0" presId="urn:microsoft.com/office/officeart/2005/8/layout/hProcess7#1"/>
    <dgm:cxn modelId="{3F7A48A1-D0EC-40CB-BF34-B63E06551515}" type="presParOf" srcId="{8FD085B3-854B-4568-8513-DF5F30C13E8E}" destId="{EAD7E867-16E4-47EC-8AFC-E8AEEB971725}" srcOrd="1" destOrd="0" presId="urn:microsoft.com/office/officeart/2005/8/layout/hProcess7#1"/>
    <dgm:cxn modelId="{AD83DF37-7586-46DB-88BC-BA2CEF52340F}" type="presParOf" srcId="{8FD085B3-854B-4568-8513-DF5F30C13E8E}" destId="{738F78DA-55B5-4477-BE20-1557593F8C86}" srcOrd="2" destOrd="0" presId="urn:microsoft.com/office/officeart/2005/8/layout/hProcess7#1"/>
    <dgm:cxn modelId="{0FC7CB99-A383-4379-81FE-89C26DC509BE}" type="presParOf" srcId="{57A419E8-1215-4107-9004-B614E499DD09}" destId="{7C34A7C8-60B9-4B14-A4FE-4A03172F0FD3}" srcOrd="35" destOrd="0" presId="urn:microsoft.com/office/officeart/2005/8/layout/hProcess7#1"/>
    <dgm:cxn modelId="{4C917A59-D7B4-4EF5-AFB6-B6400A51CAF8}" type="presParOf" srcId="{57A419E8-1215-4107-9004-B614E499DD09}" destId="{05D86A09-5D4E-466E-A347-0AF3DD272F9E}" srcOrd="36" destOrd="0" presId="urn:microsoft.com/office/officeart/2005/8/layout/hProcess7#1"/>
    <dgm:cxn modelId="{A07917CA-9BCF-4D58-82E4-206F0AD2187B}" type="presParOf" srcId="{05D86A09-5D4E-466E-A347-0AF3DD272F9E}" destId="{0D3D41B2-E2EB-471B-B278-4E1B13E167F0}" srcOrd="0" destOrd="0" presId="urn:microsoft.com/office/officeart/2005/8/layout/hProcess7#1"/>
    <dgm:cxn modelId="{6448315C-D470-4B50-AFCF-FBDBA28D2E11}" type="presParOf" srcId="{05D86A09-5D4E-466E-A347-0AF3DD272F9E}" destId="{B3936B1A-1B13-4565-A105-E430D0A1D792}" srcOrd="1" destOrd="0" presId="urn:microsoft.com/office/officeart/2005/8/layout/hProcess7#1"/>
    <dgm:cxn modelId="{94805CD2-A92E-4BA6-98AC-57A2A68FC4A3}" type="presParOf" srcId="{57A419E8-1215-4107-9004-B614E499DD09}" destId="{86D9CF87-BCDD-4B6F-B6D1-0F5DCB39ED50}" srcOrd="37" destOrd="0" presId="urn:microsoft.com/office/officeart/2005/8/layout/hProcess7#1"/>
    <dgm:cxn modelId="{5DC667F5-F895-4D79-8EFA-ADBC82BD303A}" type="presParOf" srcId="{57A419E8-1215-4107-9004-B614E499DD09}" destId="{BAE728A0-1A9F-4B8A-BDCD-4A3DD247091D}" srcOrd="38" destOrd="0" presId="urn:microsoft.com/office/officeart/2005/8/layout/hProcess7#1"/>
    <dgm:cxn modelId="{DB478AD6-3EDE-4636-9EB3-FAE7C97DB7DE}" type="presParOf" srcId="{BAE728A0-1A9F-4B8A-BDCD-4A3DD247091D}" destId="{84BF290D-E405-41DC-AA35-88F45F4A0768}" srcOrd="0" destOrd="0" presId="urn:microsoft.com/office/officeart/2005/8/layout/hProcess7#1"/>
    <dgm:cxn modelId="{1FFE753B-0F1E-4ED9-966A-3002555D234E}" type="presParOf" srcId="{BAE728A0-1A9F-4B8A-BDCD-4A3DD247091D}" destId="{E762C5E9-5DE0-4E74-B7FD-46585123A2F2}" srcOrd="1" destOrd="0" presId="urn:microsoft.com/office/officeart/2005/8/layout/hProcess7#1"/>
    <dgm:cxn modelId="{23FDD942-C67A-4704-8FC3-7BA4EBEA57D4}" type="presParOf" srcId="{BAE728A0-1A9F-4B8A-BDCD-4A3DD247091D}" destId="{953BC3E8-B42A-4FE4-B40B-BA3473437AB8}" srcOrd="2" destOrd="0" presId="urn:microsoft.com/office/officeart/2005/8/layout/hProcess7#1"/>
    <dgm:cxn modelId="{DB99F9E5-E0E1-4F75-9769-FF90D3CB7C7E}" type="presParOf" srcId="{57A419E8-1215-4107-9004-B614E499DD09}" destId="{011A4B5A-F3A3-49C5-AED7-89A05A76E1FE}" srcOrd="39" destOrd="0" presId="urn:microsoft.com/office/officeart/2005/8/layout/hProcess7#1"/>
    <dgm:cxn modelId="{04276BF8-2837-4514-9146-C25D44E1385D}" type="presParOf" srcId="{57A419E8-1215-4107-9004-B614E499DD09}" destId="{9AF812DD-396D-4B58-ACB6-6DD49555D1B1}" srcOrd="40" destOrd="0" presId="urn:microsoft.com/office/officeart/2005/8/layout/hProcess7#1"/>
    <dgm:cxn modelId="{40B046BE-43C1-40B1-B4AC-E8D1C528314C}" type="presParOf" srcId="{9AF812DD-396D-4B58-ACB6-6DD49555D1B1}" destId="{498CC334-7CA6-4055-9E9D-0EB2ACF11F24}" srcOrd="0" destOrd="0" presId="urn:microsoft.com/office/officeart/2005/8/layout/hProcess7#1"/>
    <dgm:cxn modelId="{5C39916C-A13C-4608-94B1-3F58381AD705}" type="presParOf" srcId="{9AF812DD-396D-4B58-ACB6-6DD49555D1B1}" destId="{F5C88F6D-C81B-420E-AB39-B2D1B2D620DF}" srcOrd="1" destOrd="0" presId="urn:microsoft.com/office/officeart/2005/8/layout/hProcess7#1"/>
    <dgm:cxn modelId="{A5BBFCFF-202F-4383-908A-C3586E3BA397}" type="presParOf" srcId="{57A419E8-1215-4107-9004-B614E499DD09}" destId="{03B1D555-A4DF-4DA7-8097-6907DD0CD53C}" srcOrd="41" destOrd="0" presId="urn:microsoft.com/office/officeart/2005/8/layout/hProcess7#1"/>
    <dgm:cxn modelId="{DB9E7D85-FEED-4320-B043-1C92589E8205}" type="presParOf" srcId="{57A419E8-1215-4107-9004-B614E499DD09}" destId="{12AE1530-E539-455D-B30D-6BA21677E02A}" srcOrd="42" destOrd="0" presId="urn:microsoft.com/office/officeart/2005/8/layout/hProcess7#1"/>
    <dgm:cxn modelId="{818FCE95-A3E8-4569-81C4-5211DD822692}" type="presParOf" srcId="{12AE1530-E539-455D-B30D-6BA21677E02A}" destId="{CC51C927-3641-48BA-BAE9-C136EAB04EB5}" srcOrd="0" destOrd="0" presId="urn:microsoft.com/office/officeart/2005/8/layout/hProcess7#1"/>
    <dgm:cxn modelId="{754FF969-4FD6-4329-943C-D58F66176795}" type="presParOf" srcId="{12AE1530-E539-455D-B30D-6BA21677E02A}" destId="{1510DD98-DAC1-4ACB-B9F7-DDA9613F5094}" srcOrd="1" destOrd="0" presId="urn:microsoft.com/office/officeart/2005/8/layout/hProcess7#1"/>
    <dgm:cxn modelId="{44E64018-983B-4F8C-9EBC-547B9B0D4C23}" type="presParOf" srcId="{12AE1530-E539-455D-B30D-6BA21677E02A}" destId="{7A995C68-D323-40F0-A536-67C359E076E7}" srcOrd="2" destOrd="0" presId="urn:microsoft.com/office/officeart/2005/8/layout/hProcess7#1"/>
    <dgm:cxn modelId="{33CFAD6C-3789-4E0B-B522-C885B0B927A2}" type="presParOf" srcId="{57A419E8-1215-4107-9004-B614E499DD09}" destId="{9F4CAFA7-3431-4E4E-B3E6-57E422F95CAF}" srcOrd="43" destOrd="0" presId="urn:microsoft.com/office/officeart/2005/8/layout/hProcess7#1"/>
    <dgm:cxn modelId="{4DEA14D7-300B-4E9A-B598-8AC7116AAB45}" type="presParOf" srcId="{57A419E8-1215-4107-9004-B614E499DD09}" destId="{EEC784E5-DCFA-426C-B970-3EC28F4E2CDB}" srcOrd="44" destOrd="0" presId="urn:microsoft.com/office/officeart/2005/8/layout/hProcess7#1"/>
    <dgm:cxn modelId="{FEDFD526-6879-4ECC-84BA-B3740EC46A30}" type="presParOf" srcId="{EEC784E5-DCFA-426C-B970-3EC28F4E2CDB}" destId="{1A4A4FCB-0FA3-425B-87EB-5F1F282E57A8}" srcOrd="0" destOrd="0" presId="urn:microsoft.com/office/officeart/2005/8/layout/hProcess7#1"/>
    <dgm:cxn modelId="{BD75E44C-6D2F-4AEE-A42F-7BAC2CACC4A2}" type="presParOf" srcId="{EEC784E5-DCFA-426C-B970-3EC28F4E2CDB}" destId="{F7335F8E-AF93-4D50-BE29-A654CBCCA671}" srcOrd="1" destOrd="0" presId="urn:microsoft.com/office/officeart/2005/8/layout/hProcess7#1"/>
    <dgm:cxn modelId="{8E799B50-63F4-4E8F-B718-620B4B114786}" type="presParOf" srcId="{57A419E8-1215-4107-9004-B614E499DD09}" destId="{8385C8B7-34E3-4C33-BFF6-D3C677A0FE46}" srcOrd="45" destOrd="0" presId="urn:microsoft.com/office/officeart/2005/8/layout/hProcess7#1"/>
    <dgm:cxn modelId="{B23888A9-7156-4FB6-A86F-72FA5B2044F2}" type="presParOf" srcId="{57A419E8-1215-4107-9004-B614E499DD09}" destId="{5D1FE59A-E1C4-43CA-9F96-831FE99D1855}" srcOrd="46" destOrd="0" presId="urn:microsoft.com/office/officeart/2005/8/layout/hProcess7#1"/>
    <dgm:cxn modelId="{F66DF3BE-196B-4C2E-BF68-E0EF8917FB2A}" type="presParOf" srcId="{5D1FE59A-E1C4-43CA-9F96-831FE99D1855}" destId="{A739D3B7-0036-4F1E-A351-70F16ED81E0C}" srcOrd="0" destOrd="0" presId="urn:microsoft.com/office/officeart/2005/8/layout/hProcess7#1"/>
    <dgm:cxn modelId="{E5FF48E6-0F9E-456A-AE14-FB3DE58162EB}" type="presParOf" srcId="{5D1FE59A-E1C4-43CA-9F96-831FE99D1855}" destId="{232D4ECA-3FEA-408D-A69C-9E2EA90E92ED}" srcOrd="1" destOrd="0" presId="urn:microsoft.com/office/officeart/2005/8/layout/hProcess7#1"/>
    <dgm:cxn modelId="{BE3B307E-8098-487C-A042-0053937A88D2}" type="presParOf" srcId="{5D1FE59A-E1C4-43CA-9F96-831FE99D1855}" destId="{648534C7-628D-4445-BD54-7F2B87FF37FE}" srcOrd="2" destOrd="0" presId="urn:microsoft.com/office/officeart/2005/8/layout/hProcess7#1"/>
    <dgm:cxn modelId="{871AC7BB-C42F-494E-8720-222D772F85E1}" type="presParOf" srcId="{57A419E8-1215-4107-9004-B614E499DD09}" destId="{EE36F15B-3E5A-46BE-BFF4-1C94A5C69724}" srcOrd="47" destOrd="0" presId="urn:microsoft.com/office/officeart/2005/8/layout/hProcess7#1"/>
    <dgm:cxn modelId="{D5A623C3-1325-4E95-8B95-33FA5761F2F4}" type="presParOf" srcId="{57A419E8-1215-4107-9004-B614E499DD09}" destId="{1F139822-2E59-4FF7-88B8-C9AADE221D27}" srcOrd="48" destOrd="0" presId="urn:microsoft.com/office/officeart/2005/8/layout/hProcess7#1"/>
    <dgm:cxn modelId="{27990201-0B58-41F2-8879-25D31D8C1825}" type="presParOf" srcId="{1F139822-2E59-4FF7-88B8-C9AADE221D27}" destId="{33ED1F09-CED2-41A4-A8DF-9E9BEE070950}" srcOrd="0" destOrd="0" presId="urn:microsoft.com/office/officeart/2005/8/layout/hProcess7#1"/>
    <dgm:cxn modelId="{05B289E8-AE6B-45F0-8836-38B02D99D092}" type="presParOf" srcId="{1F139822-2E59-4FF7-88B8-C9AADE221D27}" destId="{95330F8B-1898-4433-8A3F-E1D1B73C7DE5}" srcOrd="1" destOrd="0" presId="urn:microsoft.com/office/officeart/2005/8/layout/hProcess7#1"/>
    <dgm:cxn modelId="{AB1FC9F7-A0A5-4FA1-881A-C9A80B44442F}" type="presParOf" srcId="{57A419E8-1215-4107-9004-B614E499DD09}" destId="{DAA37683-E739-4C0D-895F-7D426E521114}" srcOrd="49" destOrd="0" presId="urn:microsoft.com/office/officeart/2005/8/layout/hProcess7#1"/>
    <dgm:cxn modelId="{36F0D72D-2E8D-44FA-B507-F476FAEE453A}" type="presParOf" srcId="{57A419E8-1215-4107-9004-B614E499DD09}" destId="{22EC8E8F-9508-4D9F-B36C-E4F1063CB510}" srcOrd="50" destOrd="0" presId="urn:microsoft.com/office/officeart/2005/8/layout/hProcess7#1"/>
    <dgm:cxn modelId="{33C8AC96-C51D-48C7-8632-8F8421B09749}" type="presParOf" srcId="{22EC8E8F-9508-4D9F-B36C-E4F1063CB510}" destId="{3E0FDAE7-E8E9-40F2-9684-E6889D374C20}" srcOrd="0" destOrd="0" presId="urn:microsoft.com/office/officeart/2005/8/layout/hProcess7#1"/>
    <dgm:cxn modelId="{D3D7C346-62E5-4B8E-9DFF-279603E9B2DF}" type="presParOf" srcId="{22EC8E8F-9508-4D9F-B36C-E4F1063CB510}" destId="{083A05A6-1466-4B9F-9F22-34A3B108C4E9}" srcOrd="1" destOrd="0" presId="urn:microsoft.com/office/officeart/2005/8/layout/hProcess7#1"/>
    <dgm:cxn modelId="{A0278F89-7724-4FCC-BDF3-7D1110B39F1B}" type="presParOf" srcId="{22EC8E8F-9508-4D9F-B36C-E4F1063CB510}" destId="{DF66498A-9E37-4971-A45D-CEAF3F516B82}" srcOrd="2" destOrd="0" presId="urn:microsoft.com/office/officeart/2005/8/layout/hProcess7#1"/>
    <dgm:cxn modelId="{8FFC7BAF-58E4-4DCD-8C74-CD2CCBE5CB81}" type="presParOf" srcId="{57A419E8-1215-4107-9004-B614E499DD09}" destId="{A6DB6337-B159-46B7-B9AA-0297E2F2F7B3}" srcOrd="51" destOrd="0" presId="urn:microsoft.com/office/officeart/2005/8/layout/hProcess7#1"/>
    <dgm:cxn modelId="{A4B71452-C14A-407B-8E1B-5097716265D0}" type="presParOf" srcId="{57A419E8-1215-4107-9004-B614E499DD09}" destId="{99026B37-51B1-4B27-AB8C-190BBBED698A}" srcOrd="52" destOrd="0" presId="urn:microsoft.com/office/officeart/2005/8/layout/hProcess7#1"/>
    <dgm:cxn modelId="{44BE9BA9-032B-4240-BF35-4468E7B291CB}" type="presParOf" srcId="{99026B37-51B1-4B27-AB8C-190BBBED698A}" destId="{5A016A96-C2EF-4C7B-8F32-42156E97A98F}" srcOrd="0" destOrd="0" presId="urn:microsoft.com/office/officeart/2005/8/layout/hProcess7#1"/>
    <dgm:cxn modelId="{AD709515-1B84-4FE5-814D-171332572BF0}" type="presParOf" srcId="{99026B37-51B1-4B27-AB8C-190BBBED698A}" destId="{EC8DE55C-B7FE-4B74-82A3-FAFE70276B7B}" srcOrd="1" destOrd="0" presId="urn:microsoft.com/office/officeart/2005/8/layout/hProcess7#1"/>
    <dgm:cxn modelId="{0B5E4487-E26C-46BA-83D5-26611B60BFAD}" type="presParOf" srcId="{57A419E8-1215-4107-9004-B614E499DD09}" destId="{E5F4AB28-ADD6-418E-A4F7-472FC90FA363}" srcOrd="53" destOrd="0" presId="urn:microsoft.com/office/officeart/2005/8/layout/hProcess7#1"/>
    <dgm:cxn modelId="{8E1AC1B8-C972-4B0A-A701-76FE902A0860}" type="presParOf" srcId="{57A419E8-1215-4107-9004-B614E499DD09}" destId="{8268E5C9-7327-4AA3-AE44-86B8CA85B225}" srcOrd="54" destOrd="0" presId="urn:microsoft.com/office/officeart/2005/8/layout/hProcess7#1"/>
    <dgm:cxn modelId="{DA636DC5-3804-465B-91DC-E5FD52099A4C}" type="presParOf" srcId="{8268E5C9-7327-4AA3-AE44-86B8CA85B225}" destId="{6563B17A-03BA-4A80-BA89-CA575B78A575}" srcOrd="0" destOrd="0" presId="urn:microsoft.com/office/officeart/2005/8/layout/hProcess7#1"/>
    <dgm:cxn modelId="{E70C22B6-FE68-4005-9D64-E4D5F91EF0BB}" type="presParOf" srcId="{8268E5C9-7327-4AA3-AE44-86B8CA85B225}" destId="{4023C897-2BC0-4B5E-8259-5AADF7B8FCF6}" srcOrd="1" destOrd="0" presId="urn:microsoft.com/office/officeart/2005/8/layout/hProcess7#1"/>
    <dgm:cxn modelId="{3A78A5CD-C965-4E18-9B07-FDACE5995BCB}" type="presParOf" srcId="{8268E5C9-7327-4AA3-AE44-86B8CA85B225}" destId="{22364C4E-D79B-4692-8403-37184602D7FE}" srcOrd="2" destOrd="0" presId="urn:microsoft.com/office/officeart/2005/8/layout/hProcess7#1"/>
    <dgm:cxn modelId="{DFDA1DEF-D69C-43FD-9DEC-559C3411A362}" type="presParOf" srcId="{57A419E8-1215-4107-9004-B614E499DD09}" destId="{680819E9-D84A-4156-B270-9A4FD2D76262}" srcOrd="55" destOrd="0" presId="urn:microsoft.com/office/officeart/2005/8/layout/hProcess7#1"/>
    <dgm:cxn modelId="{62E5A35B-223B-404F-B7F5-9D39A4303D6A}" type="presParOf" srcId="{57A419E8-1215-4107-9004-B614E499DD09}" destId="{E0643E0C-A032-4FA4-88B4-FFB52B986BA4}" srcOrd="56" destOrd="0" presId="urn:microsoft.com/office/officeart/2005/8/layout/hProcess7#1"/>
    <dgm:cxn modelId="{01CBB3C1-1B08-4A12-AC8D-C422413CB766}" type="presParOf" srcId="{E0643E0C-A032-4FA4-88B4-FFB52B986BA4}" destId="{0BDA3DD6-2341-4E39-891C-7C12AEEB610A}" srcOrd="0" destOrd="0" presId="urn:microsoft.com/office/officeart/2005/8/layout/hProcess7#1"/>
    <dgm:cxn modelId="{431210B0-8C58-497F-B00C-8140C43FEDEF}" type="presParOf" srcId="{E0643E0C-A032-4FA4-88B4-FFB52B986BA4}" destId="{468B78DF-4D76-4438-A3A4-3E16C5C2E1EB}" srcOrd="1" destOrd="0" presId="urn:microsoft.com/office/officeart/2005/8/layout/hProcess7#1"/>
    <dgm:cxn modelId="{B82FBF26-B31A-4413-9A33-66841D277990}" type="presParOf" srcId="{57A419E8-1215-4107-9004-B614E499DD09}" destId="{2E0238F9-A12B-4776-B75E-3FCE66808FCE}" srcOrd="57" destOrd="0" presId="urn:microsoft.com/office/officeart/2005/8/layout/hProcess7#1"/>
    <dgm:cxn modelId="{46D2AAC1-55F9-4950-9C56-9F876A794A3F}" type="presParOf" srcId="{57A419E8-1215-4107-9004-B614E499DD09}" destId="{59A87683-CE15-4510-91C1-64035060728A}" srcOrd="58" destOrd="0" presId="urn:microsoft.com/office/officeart/2005/8/layout/hProcess7#1"/>
    <dgm:cxn modelId="{8B982B4F-F905-42AC-994E-531FDEADB1EF}" type="presParOf" srcId="{59A87683-CE15-4510-91C1-64035060728A}" destId="{E68D3850-75E0-48F2-A4CC-1647A0DC5546}" srcOrd="0" destOrd="0" presId="urn:microsoft.com/office/officeart/2005/8/layout/hProcess7#1"/>
    <dgm:cxn modelId="{750948AC-B4D9-4A7A-9E0F-CADD0783125A}" type="presParOf" srcId="{59A87683-CE15-4510-91C1-64035060728A}" destId="{A8786DD5-BF66-4F2C-8565-44FB1178AAF3}" srcOrd="1" destOrd="0" presId="urn:microsoft.com/office/officeart/2005/8/layout/hProcess7#1"/>
    <dgm:cxn modelId="{791A397A-D474-40CA-8F49-9472488965D1}" type="presParOf" srcId="{59A87683-CE15-4510-91C1-64035060728A}" destId="{6CFA80A0-127B-4714-8EC0-1022276D2C21}" srcOrd="2" destOrd="0" presId="urn:microsoft.com/office/officeart/2005/8/layout/hProcess7#1"/>
    <dgm:cxn modelId="{A5E9A1CD-C291-4AB4-9321-D2A60DEBB67E}" type="presParOf" srcId="{57A419E8-1215-4107-9004-B614E499DD09}" destId="{081CCE57-77B1-4F91-90F8-397AAD5FCAED}" srcOrd="59" destOrd="0" presId="urn:microsoft.com/office/officeart/2005/8/layout/hProcess7#1"/>
    <dgm:cxn modelId="{006822FA-207E-48B2-B2CC-ACCF14B9A4E7}" type="presParOf" srcId="{57A419E8-1215-4107-9004-B614E499DD09}" destId="{FBE57577-2B78-48EA-AC0B-3854BCAE98A8}" srcOrd="60" destOrd="0" presId="urn:microsoft.com/office/officeart/2005/8/layout/hProcess7#1"/>
    <dgm:cxn modelId="{5E093973-9B11-4696-822C-C2F10815D257}" type="presParOf" srcId="{FBE57577-2B78-48EA-AC0B-3854BCAE98A8}" destId="{7EB1C387-C946-43D8-A141-13093FA58E2F}" srcOrd="0" destOrd="0" presId="urn:microsoft.com/office/officeart/2005/8/layout/hProcess7#1"/>
    <dgm:cxn modelId="{31D73C20-DCD8-4302-8570-4E062C02BDE2}" type="presParOf" srcId="{FBE57577-2B78-48EA-AC0B-3854BCAE98A8}" destId="{D9143118-35C6-4088-B9FB-079656A94BE6}" srcOrd="1" destOrd="0" presId="urn:microsoft.com/office/officeart/2005/8/layout/hProcess7#1"/>
    <dgm:cxn modelId="{E6E1AFC0-868F-404F-A7F4-F619ADCBBF86}" type="presParOf" srcId="{57A419E8-1215-4107-9004-B614E499DD09}" destId="{3868C48E-F060-49C5-BDC4-45EED2D5DFDD}" srcOrd="61" destOrd="0" presId="urn:microsoft.com/office/officeart/2005/8/layout/hProcess7#1"/>
    <dgm:cxn modelId="{E5D0D8C2-6347-40B1-B586-C7A6BD9930B1}" type="presParOf" srcId="{57A419E8-1215-4107-9004-B614E499DD09}" destId="{CB95D192-69B9-48C4-9528-F9E0AF042CE7}" srcOrd="62" destOrd="0" presId="urn:microsoft.com/office/officeart/2005/8/layout/hProcess7#1"/>
    <dgm:cxn modelId="{8036C3C3-681B-4011-9240-6F176FD60D30}" type="presParOf" srcId="{CB95D192-69B9-48C4-9528-F9E0AF042CE7}" destId="{E93AB8BF-9FDD-4F51-AFE0-B95F5DD29760}" srcOrd="0" destOrd="0" presId="urn:microsoft.com/office/officeart/2005/8/layout/hProcess7#1"/>
    <dgm:cxn modelId="{C6B1A466-47E7-4927-BDD0-27CC577A8421}" type="presParOf" srcId="{CB95D192-69B9-48C4-9528-F9E0AF042CE7}" destId="{6E8AD654-E3D7-43F2-A19A-103C886CAE32}" srcOrd="1" destOrd="0" presId="urn:microsoft.com/office/officeart/2005/8/layout/hProcess7#1"/>
    <dgm:cxn modelId="{B7B0ABA7-BD59-4D94-98AF-4FB85CB153B0}" type="presParOf" srcId="{CB95D192-69B9-48C4-9528-F9E0AF042CE7}" destId="{08848100-8D8E-4FA7-AF7D-7E6C9199EF53}" srcOrd="2" destOrd="0" presId="urn:microsoft.com/office/officeart/2005/8/layout/hProcess7#1"/>
    <dgm:cxn modelId="{B5568ED2-61CA-468F-8BAE-179913DF65AD}" type="presParOf" srcId="{57A419E8-1215-4107-9004-B614E499DD09}" destId="{C042A976-0DBB-4633-82B2-89D4A7873512}" srcOrd="63" destOrd="0" presId="urn:microsoft.com/office/officeart/2005/8/layout/hProcess7#1"/>
    <dgm:cxn modelId="{2AA80412-1538-4C68-B387-2C902B33D5E9}" type="presParOf" srcId="{57A419E8-1215-4107-9004-B614E499DD09}" destId="{BE3DB253-C774-4DE4-A0FD-E45103ACEF95}" srcOrd="64" destOrd="0" presId="urn:microsoft.com/office/officeart/2005/8/layout/hProcess7#1"/>
    <dgm:cxn modelId="{A2D9A1B6-E3EF-40B9-9556-DE1E7AB5E511}" type="presParOf" srcId="{BE3DB253-C774-4DE4-A0FD-E45103ACEF95}" destId="{F91DA0F0-9F5E-43C1-A90C-B0A9BBDE8CD8}" srcOrd="0" destOrd="0" presId="urn:microsoft.com/office/officeart/2005/8/layout/hProcess7#1"/>
    <dgm:cxn modelId="{69FEA217-7A57-4578-937F-1AFC671260FC}" type="presParOf" srcId="{BE3DB253-C774-4DE4-A0FD-E45103ACEF95}" destId="{FC184183-B71C-4E8D-A389-BC2D8FF942FE}" srcOrd="1" destOrd="0" presId="urn:microsoft.com/office/officeart/2005/8/layout/hProcess7#1"/>
    <dgm:cxn modelId="{F5639CDF-D071-4FBA-90B8-48BC265D8E9F}" type="presParOf" srcId="{57A419E8-1215-4107-9004-B614E499DD09}" destId="{B97C2D46-8528-4F60-ACFF-13DC610EA8FF}" srcOrd="65" destOrd="0" presId="urn:microsoft.com/office/officeart/2005/8/layout/hProcess7#1"/>
    <dgm:cxn modelId="{030F3564-90D8-41DB-AE7C-F09D83D6C908}" type="presParOf" srcId="{57A419E8-1215-4107-9004-B614E499DD09}" destId="{6F665646-EA2B-444B-91EE-DFC9B95D5189}" srcOrd="66" destOrd="0" presId="urn:microsoft.com/office/officeart/2005/8/layout/hProcess7#1"/>
    <dgm:cxn modelId="{9F8B8CA2-80D5-4F98-9A4E-3B581C698BC8}" type="presParOf" srcId="{6F665646-EA2B-444B-91EE-DFC9B95D5189}" destId="{20E350AB-7F49-4361-8F28-3460B938907C}" srcOrd="0" destOrd="0" presId="urn:microsoft.com/office/officeart/2005/8/layout/hProcess7#1"/>
    <dgm:cxn modelId="{32A47D15-65EF-4D0C-9085-0DDCBED63254}" type="presParOf" srcId="{6F665646-EA2B-444B-91EE-DFC9B95D5189}" destId="{3BE6F814-91C3-419A-A2E5-728382475E83}" srcOrd="1" destOrd="0" presId="urn:microsoft.com/office/officeart/2005/8/layout/hProcess7#1"/>
    <dgm:cxn modelId="{B9C330A0-A484-42E2-A2CE-A95C1C8499D9}" type="presParOf" srcId="{6F665646-EA2B-444B-91EE-DFC9B95D5189}" destId="{C768485B-86EB-4110-8EF6-610C9E86B6D0}" srcOrd="2" destOrd="0" presId="urn:microsoft.com/office/officeart/2005/8/layout/hProcess7#1"/>
    <dgm:cxn modelId="{E9EE1EB0-B42C-459D-96D3-50E2DC03606C}" type="presParOf" srcId="{57A419E8-1215-4107-9004-B614E499DD09}" destId="{5C4AA892-A621-45ED-BF72-D56FA7538940}" srcOrd="67" destOrd="0" presId="urn:microsoft.com/office/officeart/2005/8/layout/hProcess7#1"/>
    <dgm:cxn modelId="{6B9C2F12-5D7C-45A8-9D63-62285E662FD6}" type="presParOf" srcId="{57A419E8-1215-4107-9004-B614E499DD09}" destId="{21730FD4-7E03-472D-9BDF-EBD2E616F063}" srcOrd="68" destOrd="0" presId="urn:microsoft.com/office/officeart/2005/8/layout/hProcess7#1"/>
    <dgm:cxn modelId="{2A871900-8F98-4F99-BBAA-E6244A8CF1CB}" type="presParOf" srcId="{21730FD4-7E03-472D-9BDF-EBD2E616F063}" destId="{12A5309C-AF11-4E6A-8CC2-B48EBEB46B35}" srcOrd="0" destOrd="0" presId="urn:microsoft.com/office/officeart/2005/8/layout/hProcess7#1"/>
    <dgm:cxn modelId="{43199F04-0AC1-4575-A952-2F631AA59894}" type="presParOf" srcId="{21730FD4-7E03-472D-9BDF-EBD2E616F063}" destId="{5E33C754-A4A9-4F15-A14C-D039079F8289}" srcOrd="1" destOrd="0" presId="urn:microsoft.com/office/officeart/2005/8/layout/hProcess7#1"/>
    <dgm:cxn modelId="{D2E7C371-A1E5-463B-AFC2-8808F2A60C3A}" type="presParOf" srcId="{57A419E8-1215-4107-9004-B614E499DD09}" destId="{0F353D02-1351-45CC-A7A3-5D62A7E7B21A}" srcOrd="69" destOrd="0" presId="urn:microsoft.com/office/officeart/2005/8/layout/hProcess7#1"/>
    <dgm:cxn modelId="{2BB9515D-4BA8-47CD-804E-FF09607C25DD}" type="presParOf" srcId="{57A419E8-1215-4107-9004-B614E499DD09}" destId="{FBAC261C-AEA1-4378-936C-8530BF1B7A42}" srcOrd="70" destOrd="0" presId="urn:microsoft.com/office/officeart/2005/8/layout/hProcess7#1"/>
    <dgm:cxn modelId="{30F48419-5988-4F56-BCFF-30BD09641923}" type="presParOf" srcId="{FBAC261C-AEA1-4378-936C-8530BF1B7A42}" destId="{1971F7E3-2D00-4699-8200-7BA09DFE21F6}" srcOrd="0" destOrd="0" presId="urn:microsoft.com/office/officeart/2005/8/layout/hProcess7#1"/>
    <dgm:cxn modelId="{79572E31-5B74-481B-BB12-D0CEC7E6788A}" type="presParOf" srcId="{FBAC261C-AEA1-4378-936C-8530BF1B7A42}" destId="{8471F8C4-E714-4F82-88EE-112F72FACA60}" srcOrd="1" destOrd="0" presId="urn:microsoft.com/office/officeart/2005/8/layout/hProcess7#1"/>
    <dgm:cxn modelId="{FB2CCB8A-72E0-4D31-9BF7-8384E099A136}" type="presParOf" srcId="{FBAC261C-AEA1-4378-936C-8530BF1B7A42}" destId="{3833385D-2B41-496F-8158-66B8147646BB}" srcOrd="2" destOrd="0" presId="urn:microsoft.com/office/officeart/2005/8/layout/hProcess7#1"/>
    <dgm:cxn modelId="{2E58195B-6F53-48B5-A8E9-375D6AAEBB30}" type="presParOf" srcId="{57A419E8-1215-4107-9004-B614E499DD09}" destId="{B7C9C3D5-6191-4272-B6E3-6DF49CAC5D75}" srcOrd="71" destOrd="0" presId="urn:microsoft.com/office/officeart/2005/8/layout/hProcess7#1"/>
    <dgm:cxn modelId="{D5B4D961-AD91-41E8-BC89-5567DBC3B453}" type="presParOf" srcId="{57A419E8-1215-4107-9004-B614E499DD09}" destId="{BD8A79B6-0715-4AD5-B231-535C9CB116E9}" srcOrd="72" destOrd="0" presId="urn:microsoft.com/office/officeart/2005/8/layout/hProcess7#1"/>
    <dgm:cxn modelId="{A5BE938D-C869-48FF-9DC0-D2A26E016EC1}" type="presParOf" srcId="{BD8A79B6-0715-4AD5-B231-535C9CB116E9}" destId="{252C3803-31A3-4C0E-8F9F-053B2AD2D81A}" srcOrd="0" destOrd="0" presId="urn:microsoft.com/office/officeart/2005/8/layout/hProcess7#1"/>
    <dgm:cxn modelId="{6D7B0314-5A96-46CB-8030-73627113987D}" type="presParOf" srcId="{BD8A79B6-0715-4AD5-B231-535C9CB116E9}" destId="{A3B6D17E-5080-4978-8B73-CE0293AEFF91}" srcOrd="1" destOrd="0" presId="urn:microsoft.com/office/officeart/2005/8/layout/hProcess7#1"/>
    <dgm:cxn modelId="{47641E22-2FC7-4215-B23C-B2129EE04EAF}" type="presParOf" srcId="{57A419E8-1215-4107-9004-B614E499DD09}" destId="{9FED8D00-5674-4542-AF98-D7D5B4F921AF}" srcOrd="73" destOrd="0" presId="urn:microsoft.com/office/officeart/2005/8/layout/hProcess7#1"/>
    <dgm:cxn modelId="{A07B03D7-8118-49CE-A7A5-A5312068617E}" type="presParOf" srcId="{57A419E8-1215-4107-9004-B614E499DD09}" destId="{6B07ED3E-6448-47F8-BD54-2C6826977F85}" srcOrd="74" destOrd="0" presId="urn:microsoft.com/office/officeart/2005/8/layout/hProcess7#1"/>
    <dgm:cxn modelId="{3E40EB8E-C3E0-49CC-B036-C3F5EA3652BD}" type="presParOf" srcId="{6B07ED3E-6448-47F8-BD54-2C6826977F85}" destId="{FD0DF273-07B4-4160-973F-BEC0975AF9FE}" srcOrd="0" destOrd="0" presId="urn:microsoft.com/office/officeart/2005/8/layout/hProcess7#1"/>
    <dgm:cxn modelId="{85F37012-E95C-4F75-B531-9C718DAF64E7}" type="presParOf" srcId="{6B07ED3E-6448-47F8-BD54-2C6826977F85}" destId="{C6FEC165-CAEF-4EF0-BBFF-635EB9701B01}" srcOrd="1" destOrd="0" presId="urn:microsoft.com/office/officeart/2005/8/layout/hProcess7#1"/>
    <dgm:cxn modelId="{EB19A508-79B9-4F3D-AAC3-DCE0484947FC}" type="presParOf" srcId="{6B07ED3E-6448-47F8-BD54-2C6826977F85}" destId="{C7FD3CDF-8F1E-4A60-AAEF-5F0FD9A4E776}" srcOrd="2" destOrd="0" presId="urn:microsoft.com/office/officeart/2005/8/layout/hProcess7#1"/>
    <dgm:cxn modelId="{4BE191B5-EBC1-441C-9055-8ECC84BCC320}" type="presParOf" srcId="{57A419E8-1215-4107-9004-B614E499DD09}" destId="{2B8B5C03-1888-401F-B6BC-24C3863DC483}" srcOrd="75" destOrd="0" presId="urn:microsoft.com/office/officeart/2005/8/layout/hProcess7#1"/>
    <dgm:cxn modelId="{7EC8EC83-488A-4D3F-9293-26FABFBDBB3D}" type="presParOf" srcId="{57A419E8-1215-4107-9004-B614E499DD09}" destId="{A78F1D68-78EF-4879-8C22-FBC1C88BDD07}" srcOrd="76" destOrd="0" presId="urn:microsoft.com/office/officeart/2005/8/layout/hProcess7#1"/>
    <dgm:cxn modelId="{36DC2EF3-CF64-4982-8DAD-D06B32CC4E52}" type="presParOf" srcId="{A78F1D68-78EF-4879-8C22-FBC1C88BDD07}" destId="{3BA34D36-57F8-46C7-AC2A-6ED3B70A1969}" srcOrd="0" destOrd="0" presId="urn:microsoft.com/office/officeart/2005/8/layout/hProcess7#1"/>
    <dgm:cxn modelId="{EF27DADD-66A4-4860-BDC1-4A5C0C210227}" type="presParOf" srcId="{A78F1D68-78EF-4879-8C22-FBC1C88BDD07}" destId="{B239FF3A-C24F-4667-970D-45B25AA445FD}" srcOrd="1" destOrd="0" presId="urn:microsoft.com/office/officeart/2005/8/layout/hProcess7#1"/>
    <dgm:cxn modelId="{CFFA1A08-47B2-4C17-AF37-2CC15867E996}" type="presParOf" srcId="{57A419E8-1215-4107-9004-B614E499DD09}" destId="{3108836B-5203-4820-9C1F-E87710CCCA03}" srcOrd="77" destOrd="0" presId="urn:microsoft.com/office/officeart/2005/8/layout/hProcess7#1"/>
    <dgm:cxn modelId="{04D26FEF-4A59-400D-A8A1-455317E4A581}" type="presParOf" srcId="{57A419E8-1215-4107-9004-B614E499DD09}" destId="{20DE0AAD-A719-4AD4-8547-5077A9F8CC07}" srcOrd="78" destOrd="0" presId="urn:microsoft.com/office/officeart/2005/8/layout/hProcess7#1"/>
    <dgm:cxn modelId="{B96CDEAA-C8C1-48B8-A49B-5FA37C376169}" type="presParOf" srcId="{20DE0AAD-A719-4AD4-8547-5077A9F8CC07}" destId="{DFF90B88-4323-40B9-B3F1-051D15E41E0B}" srcOrd="0" destOrd="0" presId="urn:microsoft.com/office/officeart/2005/8/layout/hProcess7#1"/>
    <dgm:cxn modelId="{17FB02CF-DF49-4E2E-BF0B-0229533059E8}" type="presParOf" srcId="{20DE0AAD-A719-4AD4-8547-5077A9F8CC07}" destId="{240C6ABA-0B6F-4308-AF79-D667055C7FC7}" srcOrd="1" destOrd="0" presId="urn:microsoft.com/office/officeart/2005/8/layout/hProcess7#1"/>
    <dgm:cxn modelId="{96654313-B7AE-4850-B0AF-A389A8BC9347}" type="presParOf" srcId="{20DE0AAD-A719-4AD4-8547-5077A9F8CC07}" destId="{BDF43C6A-E104-4BFD-B191-9E3A6EA33019}" srcOrd="2" destOrd="0" presId="urn:microsoft.com/office/officeart/2005/8/layout/hProcess7#1"/>
    <dgm:cxn modelId="{A5ECC602-AFBD-4F64-BFB6-3C58E66489E5}" type="presParOf" srcId="{57A419E8-1215-4107-9004-B614E499DD09}" destId="{8D328D03-A413-4707-A3CF-32C056C34336}" srcOrd="79" destOrd="0" presId="urn:microsoft.com/office/officeart/2005/8/layout/hProcess7#1"/>
    <dgm:cxn modelId="{FF472DE6-DF9E-420F-A214-768C8180BAE7}" type="presParOf" srcId="{57A419E8-1215-4107-9004-B614E499DD09}" destId="{DE4B9585-E8F1-4D28-8535-0BDD4A94327B}" srcOrd="80" destOrd="0" presId="urn:microsoft.com/office/officeart/2005/8/layout/hProcess7#1"/>
    <dgm:cxn modelId="{A1D424FC-FD01-4090-8DDC-B8BA4E497817}" type="presParOf" srcId="{DE4B9585-E8F1-4D28-8535-0BDD4A94327B}" destId="{433D4166-7EB0-4A88-9FE6-BCD7FCCD72C3}" srcOrd="0" destOrd="0" presId="urn:microsoft.com/office/officeart/2005/8/layout/hProcess7#1"/>
    <dgm:cxn modelId="{D2C16F6B-3F43-48D2-AC6E-7A67F96B1CC1}" type="presParOf" srcId="{DE4B9585-E8F1-4D28-8535-0BDD4A94327B}" destId="{16004FF3-9D26-4B3B-9628-F544C80A4D19}" srcOrd="1" destOrd="0" presId="urn:microsoft.com/office/officeart/2005/8/layout/hProcess7#1"/>
    <dgm:cxn modelId="{4ACCABB8-B8C8-4421-B0CF-39B0CE0171B5}" type="presParOf" srcId="{57A419E8-1215-4107-9004-B614E499DD09}" destId="{4F63D361-1F6C-4EEC-838B-726D85DA7CD0}" srcOrd="81" destOrd="0" presId="urn:microsoft.com/office/officeart/2005/8/layout/hProcess7#1"/>
    <dgm:cxn modelId="{BFAF2A56-8535-41F2-A9BA-2917E5599EC8}" type="presParOf" srcId="{57A419E8-1215-4107-9004-B614E499DD09}" destId="{2B4FC475-91DA-4607-9291-9A40214BCF66}" srcOrd="82" destOrd="0" presId="urn:microsoft.com/office/officeart/2005/8/layout/hProcess7#1"/>
    <dgm:cxn modelId="{92FBA318-A613-4130-B812-E29A947A242E}" type="presParOf" srcId="{2B4FC475-91DA-4607-9291-9A40214BCF66}" destId="{BDE56DB0-CCBA-462E-8240-4542002C882D}" srcOrd="0" destOrd="0" presId="urn:microsoft.com/office/officeart/2005/8/layout/hProcess7#1"/>
    <dgm:cxn modelId="{08576037-1A31-4A69-9CE6-55160219A296}" type="presParOf" srcId="{2B4FC475-91DA-4607-9291-9A40214BCF66}" destId="{B1F35D3F-D5F7-423A-ADA2-99B95A1DB774}" srcOrd="1" destOrd="0" presId="urn:microsoft.com/office/officeart/2005/8/layout/hProcess7#1"/>
    <dgm:cxn modelId="{5946A0B0-9E0B-4CDC-9FFC-6B0BAC791DF2}" type="presParOf" srcId="{2B4FC475-91DA-4607-9291-9A40214BCF66}" destId="{598679B4-8BD8-4447-A4A1-6036AC19DC27}" srcOrd="2" destOrd="0" presId="urn:microsoft.com/office/officeart/2005/8/layout/hProcess7#1"/>
    <dgm:cxn modelId="{0955FC3E-8E2E-4BCD-B65B-32D4DBA6CA6A}" type="presParOf" srcId="{57A419E8-1215-4107-9004-B614E499DD09}" destId="{415DE2DA-BA6F-4B7C-ABB1-EE0A32D90D90}" srcOrd="83" destOrd="0" presId="urn:microsoft.com/office/officeart/2005/8/layout/hProcess7#1"/>
    <dgm:cxn modelId="{4EA0B0DE-C245-499F-A956-6493E4D6C78B}" type="presParOf" srcId="{57A419E8-1215-4107-9004-B614E499DD09}" destId="{03D2DD6D-3043-4145-98CB-33158F143493}" srcOrd="84" destOrd="0" presId="urn:microsoft.com/office/officeart/2005/8/layout/hProcess7#1"/>
    <dgm:cxn modelId="{25FE980F-C4B5-403D-A01B-D9043BD5B7BD}" type="presParOf" srcId="{03D2DD6D-3043-4145-98CB-33158F143493}" destId="{2EB36F20-FCF7-4CF4-B60B-D92C975947A4}" srcOrd="0" destOrd="0" presId="urn:microsoft.com/office/officeart/2005/8/layout/hProcess7#1"/>
    <dgm:cxn modelId="{4ED51087-D2F6-4C80-B1D6-70139E75AE62}" type="presParOf" srcId="{03D2DD6D-3043-4145-98CB-33158F143493}" destId="{4B954C3A-B59B-45A0-9624-4BBFDB55A92D}" srcOrd="1" destOrd="0" presId="urn:microsoft.com/office/officeart/2005/8/layout/hProcess7#1"/>
    <dgm:cxn modelId="{96B4DB5B-9D62-47E2-809C-2295A2EF1C38}" type="presParOf" srcId="{57A419E8-1215-4107-9004-B614E499DD09}" destId="{67292871-896E-4BD1-B13D-B0B970D28369}" srcOrd="85" destOrd="0" presId="urn:microsoft.com/office/officeart/2005/8/layout/hProcess7#1"/>
    <dgm:cxn modelId="{A6E003B0-29C0-4390-9889-FB93FBAF9BBD}" type="presParOf" srcId="{57A419E8-1215-4107-9004-B614E499DD09}" destId="{1ED039C2-1C7C-41B3-B526-C1134ADFA684}" srcOrd="86" destOrd="0" presId="urn:microsoft.com/office/officeart/2005/8/layout/hProcess7#1"/>
    <dgm:cxn modelId="{D16CD8F0-4E89-4CA9-9EB8-D1CBC8C13C7D}" type="presParOf" srcId="{1ED039C2-1C7C-41B3-B526-C1134ADFA684}" destId="{8F353711-D241-4964-97C1-072E1E9A4279}" srcOrd="0" destOrd="0" presId="urn:microsoft.com/office/officeart/2005/8/layout/hProcess7#1"/>
    <dgm:cxn modelId="{37F18042-D2A4-47B1-93E9-11FE331DD804}" type="presParOf" srcId="{1ED039C2-1C7C-41B3-B526-C1134ADFA684}" destId="{1FCB1E34-52EA-45F6-81C6-68BDD6383554}" srcOrd="1" destOrd="0" presId="urn:microsoft.com/office/officeart/2005/8/layout/hProcess7#1"/>
    <dgm:cxn modelId="{205E5DE8-7540-4DCE-A3DB-78B7E2A56CE2}" type="presParOf" srcId="{1ED039C2-1C7C-41B3-B526-C1134ADFA684}" destId="{EF8C9A4F-E740-4FDB-8686-A598B18EBCFA}" srcOrd="2" destOrd="0" presId="urn:microsoft.com/office/officeart/2005/8/layout/hProcess7#1"/>
    <dgm:cxn modelId="{6EBA4C57-C3FB-46AF-B68E-944A429A73D2}" type="presParOf" srcId="{57A419E8-1215-4107-9004-B614E499DD09}" destId="{222E14FB-B5E8-47B1-8722-23026B61E5E7}" srcOrd="87" destOrd="0" presId="urn:microsoft.com/office/officeart/2005/8/layout/hProcess7#1"/>
    <dgm:cxn modelId="{CA4523E9-E2F5-41E8-BC16-DB20249C462B}" type="presParOf" srcId="{57A419E8-1215-4107-9004-B614E499DD09}" destId="{9663DA1D-0538-48DA-8E67-28CABC67331B}" srcOrd="88" destOrd="0" presId="urn:microsoft.com/office/officeart/2005/8/layout/hProcess7#1"/>
    <dgm:cxn modelId="{DE908AFE-B690-4F0E-AE7D-BE911B4E1A53}" type="presParOf" srcId="{9663DA1D-0538-48DA-8E67-28CABC67331B}" destId="{AB5D3DC6-985E-4724-8906-BD50A07E5CF2}" srcOrd="0" destOrd="0" presId="urn:microsoft.com/office/officeart/2005/8/layout/hProcess7#1"/>
    <dgm:cxn modelId="{E637DAC2-9146-412E-A4C5-115E83334DBA}" type="presParOf" srcId="{9663DA1D-0538-48DA-8E67-28CABC67331B}" destId="{EE916E64-E74A-491C-815F-23BFAA7C314C}" srcOrd="1" destOrd="0" presId="urn:microsoft.com/office/officeart/2005/8/layout/hProcess7#1"/>
    <dgm:cxn modelId="{4B29DC72-AA82-4C97-8A27-5DB613B5912F}" type="presParOf" srcId="{9663DA1D-0538-48DA-8E67-28CABC67331B}" destId="{F042484B-55FF-440A-9058-6BDF06BC8024}" srcOrd="2" destOrd="0" presId="urn:microsoft.com/office/officeart/2005/8/layout/hProcess7#1"/>
    <dgm:cxn modelId="{6539B8B8-BC03-4D0F-8097-4C6CB407DA90}" type="presParOf" srcId="{57A419E8-1215-4107-9004-B614E499DD09}" destId="{D3B2763A-67DF-40FA-B45F-0FC8CAB6FF93}" srcOrd="89" destOrd="0" presId="urn:microsoft.com/office/officeart/2005/8/layout/hProcess7#1"/>
    <dgm:cxn modelId="{F9B06E75-27F2-46A4-BBE3-173D828164AA}" type="presParOf" srcId="{57A419E8-1215-4107-9004-B614E499DD09}" destId="{52F810B8-DAC6-4E7F-B30F-13E3F98D33BC}" srcOrd="90" destOrd="0" presId="urn:microsoft.com/office/officeart/2005/8/layout/hProcess7#1"/>
    <dgm:cxn modelId="{A96EC6FB-2580-4B1D-A6D6-00CA5280A688}" type="presParOf" srcId="{52F810B8-DAC6-4E7F-B30F-13E3F98D33BC}" destId="{984DF8BE-7934-47CC-884F-D9918209E61C}" srcOrd="0" destOrd="0" presId="urn:microsoft.com/office/officeart/2005/8/layout/hProcess7#1"/>
    <dgm:cxn modelId="{F56CD7E7-10CD-415F-B440-DBBBB5A15C4A}" type="presParOf" srcId="{52F810B8-DAC6-4E7F-B30F-13E3F98D33BC}" destId="{B3D492C0-4A76-4066-8019-B2E4CA44AC88}" srcOrd="1" destOrd="0" presId="urn:microsoft.com/office/officeart/2005/8/layout/hProcess7#1"/>
    <dgm:cxn modelId="{AC89C174-83D3-4A6D-9AC9-03F4F923AEF2}" type="presParOf" srcId="{52F810B8-DAC6-4E7F-B30F-13E3F98D33BC}" destId="{17C870C6-0381-44AC-8E74-1ED3844EEA26}" srcOrd="2" destOrd="0" presId="urn:microsoft.com/office/officeart/2005/8/layout/hProcess7#1"/>
    <dgm:cxn modelId="{53FB7432-1CF6-4285-8712-A04B07C25552}" type="presParOf" srcId="{57A419E8-1215-4107-9004-B614E499DD09}" destId="{D683D2F9-ECF2-457F-A0BA-23D44E87ED8E}" srcOrd="91" destOrd="0" presId="urn:microsoft.com/office/officeart/2005/8/layout/hProcess7#1"/>
    <dgm:cxn modelId="{BD412189-B150-4B6F-A3DF-9319106A59FB}" type="presParOf" srcId="{57A419E8-1215-4107-9004-B614E499DD09}" destId="{783ECA66-DE35-4F3A-B57E-856FEDA0AEDC}" srcOrd="92" destOrd="0" presId="urn:microsoft.com/office/officeart/2005/8/layout/hProcess7#1"/>
    <dgm:cxn modelId="{D7F1E85E-64C9-4581-B590-70960A25089A}" type="presParOf" srcId="{783ECA66-DE35-4F3A-B57E-856FEDA0AEDC}" destId="{A9148567-0317-4CAD-A104-F35FAD7C75E1}" srcOrd="0" destOrd="0" presId="urn:microsoft.com/office/officeart/2005/8/layout/hProcess7#1"/>
    <dgm:cxn modelId="{A9CE51A4-6DC2-42F4-90ED-ECFB3CD540B9}" type="presParOf" srcId="{783ECA66-DE35-4F3A-B57E-856FEDA0AEDC}" destId="{96C7E963-67E8-4969-BB41-11BF7360D642}" srcOrd="1" destOrd="0" presId="urn:microsoft.com/office/officeart/2005/8/layout/hProcess7#1"/>
    <dgm:cxn modelId="{575C917C-B212-4EEE-9ADB-94CF0B5DA003}" type="presParOf" srcId="{783ECA66-DE35-4F3A-B57E-856FEDA0AEDC}" destId="{4459AF84-D9B1-4159-9945-277DB04B1211}" srcOrd="2" destOrd="0" presId="urn:microsoft.com/office/officeart/2005/8/layout/hProcess7#1"/>
    <dgm:cxn modelId="{D9F60C40-8078-42D6-82C9-9D0645DB45D0}" type="presParOf" srcId="{57A419E8-1215-4107-9004-B614E499DD09}" destId="{CB809DB8-13BE-465C-A6D3-52230CC6C2A0}" srcOrd="93" destOrd="0" presId="urn:microsoft.com/office/officeart/2005/8/layout/hProcess7#1"/>
    <dgm:cxn modelId="{8AA70315-6837-46D9-9E7F-E0714D93F484}" type="presParOf" srcId="{57A419E8-1215-4107-9004-B614E499DD09}" destId="{C55712A9-81F5-4A1D-AFCE-5C3EECEBA4BB}" srcOrd="94" destOrd="0" presId="urn:microsoft.com/office/officeart/2005/8/layout/hProcess7#1"/>
    <dgm:cxn modelId="{DD90AD23-E174-4ECE-9098-5B64D5777F97}" type="presParOf" srcId="{C55712A9-81F5-4A1D-AFCE-5C3EECEBA4BB}" destId="{9E4330DA-67CF-4468-B2B6-1AD2F2575E3B}" srcOrd="0" destOrd="0" presId="urn:microsoft.com/office/officeart/2005/8/layout/hProcess7#1"/>
    <dgm:cxn modelId="{3A69856C-A067-4C2A-9573-998FECF5661C}" type="presParOf" srcId="{C55712A9-81F5-4A1D-AFCE-5C3EECEBA4BB}" destId="{6A0847B2-EB5F-4C1E-AE46-03E30F4AD1C7}" srcOrd="1" destOrd="0" presId="urn:microsoft.com/office/officeart/2005/8/layout/hProcess7#1"/>
    <dgm:cxn modelId="{B5B75305-4095-4771-B15F-FA1BAFC96B24}" type="presParOf" srcId="{C55712A9-81F5-4A1D-AFCE-5C3EECEBA4BB}" destId="{ED1CE0F7-0EE2-4283-AFDC-EF2418922600}" srcOrd="2" destOrd="0" presId="urn:microsoft.com/office/officeart/2005/8/layout/hProcess7#1"/>
    <dgm:cxn modelId="{AC5A2FEF-2697-425A-9F17-71ADF8FD4749}" type="presParOf" srcId="{57A419E8-1215-4107-9004-B614E499DD09}" destId="{B2BE1DC3-194D-464B-9B7A-26431C6A3426}" srcOrd="95" destOrd="0" presId="urn:microsoft.com/office/officeart/2005/8/layout/hProcess7#1"/>
    <dgm:cxn modelId="{9B420605-8B02-40C5-98AB-6BCEAEC782BA}" type="presParOf" srcId="{57A419E8-1215-4107-9004-B614E499DD09}" destId="{F5E310E9-7FB5-4A87-A1DF-6DD1007D73E6}" srcOrd="96" destOrd="0" presId="urn:microsoft.com/office/officeart/2005/8/layout/hProcess7#1"/>
    <dgm:cxn modelId="{A152E13E-EE9E-4061-B849-C50FB35347CB}" type="presParOf" srcId="{F5E310E9-7FB5-4A87-A1DF-6DD1007D73E6}" destId="{8289E01D-DB35-4BF8-8B42-BAB44BAC73E2}" srcOrd="0" destOrd="0" presId="urn:microsoft.com/office/officeart/2005/8/layout/hProcess7#1"/>
    <dgm:cxn modelId="{CD408A81-8549-401E-AA52-7C87573B34B6}" type="presParOf" srcId="{F5E310E9-7FB5-4A87-A1DF-6DD1007D73E6}" destId="{49FE9C94-008C-4437-8E1D-26DA7E336943}" srcOrd="1" destOrd="0" presId="urn:microsoft.com/office/officeart/2005/8/layout/hProcess7#1"/>
    <dgm:cxn modelId="{FA2F5210-9EA7-4889-B193-2C0B661381EC}" type="presParOf" srcId="{F5E310E9-7FB5-4A87-A1DF-6DD1007D73E6}" destId="{0569AAAD-8B26-462F-929F-539C8EDB8C2D}" srcOrd="2" destOrd="0" presId="urn:microsoft.com/office/officeart/2005/8/layout/hProcess7#1"/>
    <dgm:cxn modelId="{96DB45D9-35B2-46AA-950B-B0E0EBE63FC9}" type="presParOf" srcId="{57A419E8-1215-4107-9004-B614E499DD09}" destId="{7656EC2A-BEDA-478F-A4B5-FDEBD23CA9F5}" srcOrd="97" destOrd="0" presId="urn:microsoft.com/office/officeart/2005/8/layout/hProcess7#1"/>
    <dgm:cxn modelId="{1C90C2EF-5F34-4E9D-8B81-4D23DF423A99}" type="presParOf" srcId="{57A419E8-1215-4107-9004-B614E499DD09}" destId="{E4B23701-5EF7-428C-8917-CBE95D0EEF41}" srcOrd="98" destOrd="0" presId="urn:microsoft.com/office/officeart/2005/8/layout/hProcess7#1"/>
    <dgm:cxn modelId="{4F1DF33C-A1EC-4D3C-93F3-ED6EBEF86FEA}" type="presParOf" srcId="{E4B23701-5EF7-428C-8917-CBE95D0EEF41}" destId="{BD3CEAC5-6F97-41B1-94B5-43044540FA22}" srcOrd="0" destOrd="0" presId="urn:microsoft.com/office/officeart/2005/8/layout/hProcess7#1"/>
    <dgm:cxn modelId="{12771083-EDE4-49F5-8D80-2B63C056C808}" type="presParOf" srcId="{E4B23701-5EF7-428C-8917-CBE95D0EEF41}" destId="{391A86B1-77DB-405B-A955-1D72D1AB88CC}" srcOrd="1" destOrd="0" presId="urn:microsoft.com/office/officeart/2005/8/layout/hProcess7#1"/>
    <dgm:cxn modelId="{5C83B9BF-30AE-49BA-9764-F3509F410C28}" type="presParOf" srcId="{E4B23701-5EF7-428C-8917-CBE95D0EEF41}" destId="{88340D43-DB9E-493B-80B7-8D41DA538D8E}" srcOrd="2" destOrd="0" presId="urn:microsoft.com/office/officeart/2005/8/layout/hProcess7#1"/>
    <dgm:cxn modelId="{F728CAF0-7277-4FC6-B0C1-F3E868D5EB90}" type="presParOf" srcId="{57A419E8-1215-4107-9004-B614E499DD09}" destId="{BF5093C6-1A74-43B2-B899-9564C4D45D20}" srcOrd="99" destOrd="0" presId="urn:microsoft.com/office/officeart/2005/8/layout/hProcess7#1"/>
    <dgm:cxn modelId="{4F8050E9-136F-481E-8360-DAF80E52C143}" type="presParOf" srcId="{57A419E8-1215-4107-9004-B614E499DD09}" destId="{6841368B-07F9-4173-BACF-5F7A307C0508}" srcOrd="100" destOrd="0" presId="urn:microsoft.com/office/officeart/2005/8/layout/hProcess7#1"/>
    <dgm:cxn modelId="{3994EA1C-7109-4B49-9CA6-D49498DD3C67}" type="presParOf" srcId="{6841368B-07F9-4173-BACF-5F7A307C0508}" destId="{5358A8C4-2A9D-4CE7-8F61-AF5DFDCED8F2}" srcOrd="0" destOrd="0" presId="urn:microsoft.com/office/officeart/2005/8/layout/hProcess7#1"/>
    <dgm:cxn modelId="{33D09ABD-3E72-4E4F-B82A-9F8D8F64D508}" type="presParOf" srcId="{6841368B-07F9-4173-BACF-5F7A307C0508}" destId="{AB18303B-13AA-4B99-9EA7-65843139CCBC}" srcOrd="1" destOrd="0" presId="urn:microsoft.com/office/officeart/2005/8/layout/hProcess7#1"/>
    <dgm:cxn modelId="{65060D8A-F229-403C-849C-3A7CE5429C0A}" type="presParOf" srcId="{6841368B-07F9-4173-BACF-5F7A307C0508}" destId="{150F56E9-8A28-4073-8293-2FB401A84B79}" srcOrd="2" destOrd="0" presId="urn:microsoft.com/office/officeart/2005/8/layout/hProcess7#1"/>
    <dgm:cxn modelId="{2B6DC673-09C4-4775-A4D8-1465480EEA5A}" type="presParOf" srcId="{57A419E8-1215-4107-9004-B614E499DD09}" destId="{93F4E6AF-AD0A-4385-AFEA-3DBF5B164054}" srcOrd="101" destOrd="0" presId="urn:microsoft.com/office/officeart/2005/8/layout/hProcess7#1"/>
    <dgm:cxn modelId="{4314E10F-8D3F-44DC-B0C1-4D36A28AE045}" type="presParOf" srcId="{57A419E8-1215-4107-9004-B614E499DD09}" destId="{5A8D6B1A-AC92-48A0-AB94-99A8FC043103}" srcOrd="102" destOrd="0" presId="urn:microsoft.com/office/officeart/2005/8/layout/hProcess7#1"/>
    <dgm:cxn modelId="{E3A9D029-8BD1-4D8A-8C22-5B006EA7F3C1}" type="presParOf" srcId="{5A8D6B1A-AC92-48A0-AB94-99A8FC043103}" destId="{0ECA614B-B6A9-40B7-9869-758216D87153}" srcOrd="0" destOrd="0" presId="urn:microsoft.com/office/officeart/2005/8/layout/hProcess7#1"/>
    <dgm:cxn modelId="{0023B7E9-F4FC-478D-9DDF-A52290CD59DA}" type="presParOf" srcId="{5A8D6B1A-AC92-48A0-AB94-99A8FC043103}" destId="{56760117-AB4F-4684-A4FC-F64144166401}" srcOrd="1" destOrd="0" presId="urn:microsoft.com/office/officeart/2005/8/layout/hProcess7#1"/>
    <dgm:cxn modelId="{CE803297-4FCA-490C-BF55-6415A9DC2A1C}" type="presParOf" srcId="{5A8D6B1A-AC92-48A0-AB94-99A8FC043103}" destId="{CEBDD509-2698-4400-9AF0-77ACAF9D63DB}" srcOrd="2" destOrd="0" presId="urn:microsoft.com/office/officeart/2005/8/layout/hProcess7#1"/>
    <dgm:cxn modelId="{9F5D3312-D9DF-4E5D-BAF8-A1BA60535EAA}" type="presParOf" srcId="{57A419E8-1215-4107-9004-B614E499DD09}" destId="{2D202003-8BDC-480E-9BF7-3823DBAE39FF}" srcOrd="103" destOrd="0" presId="urn:microsoft.com/office/officeart/2005/8/layout/hProcess7#1"/>
    <dgm:cxn modelId="{1AA59E58-9CB8-44A6-B7CA-C0C3DC262900}" type="presParOf" srcId="{57A419E8-1215-4107-9004-B614E499DD09}" destId="{6A18C4D3-52DB-4ACE-9F81-C2BF7DB3BE04}" srcOrd="104" destOrd="0" presId="urn:microsoft.com/office/officeart/2005/8/layout/hProcess7#1"/>
    <dgm:cxn modelId="{3B317A7C-11F1-4A51-A6A4-74C5D7506209}" type="presParOf" srcId="{6A18C4D3-52DB-4ACE-9F81-C2BF7DB3BE04}" destId="{BF38B79D-1736-464F-ADB9-B198126BDD54}" srcOrd="0" destOrd="0" presId="urn:microsoft.com/office/officeart/2005/8/layout/hProcess7#1"/>
    <dgm:cxn modelId="{40AC4A1D-D988-4395-AA58-4A453617BF0A}" type="presParOf" srcId="{6A18C4D3-52DB-4ACE-9F81-C2BF7DB3BE04}" destId="{4BC6B0DA-A4A5-43DB-9250-2EDDBD30D694}" srcOrd="1" destOrd="0" presId="urn:microsoft.com/office/officeart/2005/8/layout/hProcess7#1"/>
    <dgm:cxn modelId="{246D1464-08C2-4D2E-B964-7C0C34902327}" type="presParOf" srcId="{6A18C4D3-52DB-4ACE-9F81-C2BF7DB3BE04}" destId="{1B9050CC-7ACA-4748-97E5-4508B887E513}" srcOrd="2" destOrd="0" presId="urn:microsoft.com/office/officeart/2005/8/layout/hProcess7#1"/>
    <dgm:cxn modelId="{2FC97B3E-323B-4170-AFC5-46A6123510FD}" type="presParOf" srcId="{57A419E8-1215-4107-9004-B614E499DD09}" destId="{9AFA7B8B-53D7-4A30-B690-4F75998B2905}" srcOrd="105" destOrd="0" presId="urn:microsoft.com/office/officeart/2005/8/layout/hProcess7#1"/>
    <dgm:cxn modelId="{3E4BD3D1-FB27-40F1-93AE-848886E1FF41}" type="presParOf" srcId="{57A419E8-1215-4107-9004-B614E499DD09}" destId="{5D145A5F-9F08-4687-96BF-A666879666FA}" srcOrd="106" destOrd="0" presId="urn:microsoft.com/office/officeart/2005/8/layout/hProcess7#1"/>
    <dgm:cxn modelId="{AF19B65D-3FB0-475B-9598-910AABFC50AF}" type="presParOf" srcId="{5D145A5F-9F08-4687-96BF-A666879666FA}" destId="{4384968D-0681-4A39-B2E5-273351295603}" srcOrd="0" destOrd="0" presId="urn:microsoft.com/office/officeart/2005/8/layout/hProcess7#1"/>
    <dgm:cxn modelId="{B295EEBC-2C8F-453B-BD22-4D6FC858DBA2}" type="presParOf" srcId="{5D145A5F-9F08-4687-96BF-A666879666FA}" destId="{40B206F6-18AF-4D68-8333-33201C813513}" srcOrd="1" destOrd="0" presId="urn:microsoft.com/office/officeart/2005/8/layout/hProcess7#1"/>
    <dgm:cxn modelId="{BA10742E-E566-4011-A647-F747C7B2C13F}" type="presParOf" srcId="{5D145A5F-9F08-4687-96BF-A666879666FA}" destId="{70D2964C-6B1C-45AC-91A4-482CE112C45E}" srcOrd="2" destOrd="0" presId="urn:microsoft.com/office/officeart/2005/8/layout/hProcess7#1"/>
    <dgm:cxn modelId="{CAF9674B-B8F1-42D6-B953-290A73A02653}" type="presParOf" srcId="{57A419E8-1215-4107-9004-B614E499DD09}" destId="{80D1F341-3EDB-4B11-A7CD-EF01483C5506}" srcOrd="107" destOrd="0" presId="urn:microsoft.com/office/officeart/2005/8/layout/hProcess7#1"/>
    <dgm:cxn modelId="{89485F12-0685-464B-B47B-4570F6B9F552}" type="presParOf" srcId="{57A419E8-1215-4107-9004-B614E499DD09}" destId="{16A5F017-20E3-4E78-9696-AF128B3569D3}" srcOrd="108" destOrd="0" presId="urn:microsoft.com/office/officeart/2005/8/layout/hProcess7#1"/>
    <dgm:cxn modelId="{3799543E-00F7-4E3B-AC16-808A8C3A5928}" type="presParOf" srcId="{16A5F017-20E3-4E78-9696-AF128B3569D3}" destId="{39164FC9-002F-4A65-9103-F5607674C98A}" srcOrd="0" destOrd="0" presId="urn:microsoft.com/office/officeart/2005/8/layout/hProcess7#1"/>
    <dgm:cxn modelId="{C7A332A5-FED1-468E-9E02-C284279CC2A8}" type="presParOf" srcId="{16A5F017-20E3-4E78-9696-AF128B3569D3}" destId="{E7492838-E204-4032-8E15-338CCC84681D}" srcOrd="1" destOrd="0" presId="urn:microsoft.com/office/officeart/2005/8/layout/hProcess7#1"/>
    <dgm:cxn modelId="{B3F14CE3-D3CB-440B-89C1-BB3310601B0E}" type="presParOf" srcId="{16A5F017-20E3-4E78-9696-AF128B3569D3}" destId="{5BCC34C7-568C-4CFB-A134-72D29CBA9FF2}" srcOrd="2" destOrd="0" presId="urn:microsoft.com/office/officeart/2005/8/layout/hProcess7#1"/>
    <dgm:cxn modelId="{3EB55E37-356F-4DD4-AE55-05CE9F31BB5B}" type="presParOf" srcId="{57A419E8-1215-4107-9004-B614E499DD09}" destId="{3173C3E4-BC48-4895-A0D7-A057428C0D8E}" srcOrd="109" destOrd="0" presId="urn:microsoft.com/office/officeart/2005/8/layout/hProcess7#1"/>
    <dgm:cxn modelId="{84E5528E-202B-42E4-919D-CC43D624856F}" type="presParOf" srcId="{57A419E8-1215-4107-9004-B614E499DD09}" destId="{82FB1016-650F-4092-B01C-FDF46B9B929B}" srcOrd="110" destOrd="0" presId="urn:microsoft.com/office/officeart/2005/8/layout/hProcess7#1"/>
    <dgm:cxn modelId="{96229303-1A1F-4E60-838F-846164F77BB8}" type="presParOf" srcId="{82FB1016-650F-4092-B01C-FDF46B9B929B}" destId="{F8719E17-F054-4F1F-B2AF-55554350C435}" srcOrd="0" destOrd="0" presId="urn:microsoft.com/office/officeart/2005/8/layout/hProcess7#1"/>
    <dgm:cxn modelId="{3A3BCDC4-863B-475E-8C1E-A838966D387E}" type="presParOf" srcId="{82FB1016-650F-4092-B01C-FDF46B9B929B}" destId="{EC54A2AC-02E7-474F-BE39-03F3BA0DFA14}" srcOrd="1" destOrd="0" presId="urn:microsoft.com/office/officeart/2005/8/layout/hProcess7#1"/>
    <dgm:cxn modelId="{8122C673-EE5A-491A-9E62-A067D254424E}" type="presParOf" srcId="{82FB1016-650F-4092-B01C-FDF46B9B929B}" destId="{D109F893-D182-42F2-98A1-800CF076DAB4}" srcOrd="2" destOrd="0" presId="urn:microsoft.com/office/officeart/2005/8/layout/hProcess7#1"/>
    <dgm:cxn modelId="{992BA3B8-DB44-4D02-AA2B-1886DA9BD2EA}" type="presParOf" srcId="{57A419E8-1215-4107-9004-B614E499DD09}" destId="{4A50BD4F-2542-42F4-BB42-FC55C624B0BB}" srcOrd="111" destOrd="0" presId="urn:microsoft.com/office/officeart/2005/8/layout/hProcess7#1"/>
    <dgm:cxn modelId="{908C483B-FB08-45FA-9247-8D814049E687}" type="presParOf" srcId="{57A419E8-1215-4107-9004-B614E499DD09}" destId="{A5E81D79-DF51-4A49-894A-DFED0843E3FA}" srcOrd="112" destOrd="0" presId="urn:microsoft.com/office/officeart/2005/8/layout/hProcess7#1"/>
    <dgm:cxn modelId="{FE2121B3-8A42-4743-9666-5B0DA0B28A07}" type="presParOf" srcId="{A5E81D79-DF51-4A49-894A-DFED0843E3FA}" destId="{118058DC-6699-4518-912D-3C00C1E38B38}" srcOrd="0" destOrd="0" presId="urn:microsoft.com/office/officeart/2005/8/layout/hProcess7#1"/>
    <dgm:cxn modelId="{429AC0F0-CD33-4E3E-BE3E-9452B56F1BCC}" type="presParOf" srcId="{A5E81D79-DF51-4A49-894A-DFED0843E3FA}" destId="{9668B00E-C4B6-40D3-BB98-9302665DD777}" srcOrd="1" destOrd="0" presId="urn:microsoft.com/office/officeart/2005/8/layout/hProcess7#1"/>
    <dgm:cxn modelId="{381980D4-9E2C-4FA5-A7C8-427D91FE1CA1}" type="presParOf" srcId="{A5E81D79-DF51-4A49-894A-DFED0843E3FA}" destId="{919F3320-F5B5-42F2-B71D-3DB3895BE2DA}" srcOrd="2" destOrd="0" presId="urn:microsoft.com/office/officeart/2005/8/layout/hProcess7#1"/>
    <dgm:cxn modelId="{77D3D5B6-281B-40F5-9303-525EC712E992}" type="presParOf" srcId="{57A419E8-1215-4107-9004-B614E499DD09}" destId="{4E685D1C-62E4-49A5-BC5B-6C64621BF106}" srcOrd="113" destOrd="0" presId="urn:microsoft.com/office/officeart/2005/8/layout/hProcess7#1"/>
    <dgm:cxn modelId="{143837D7-E1D2-4D5E-9759-7D11561C52E8}" type="presParOf" srcId="{57A419E8-1215-4107-9004-B614E499DD09}" destId="{A5A04171-802D-44F9-B54A-2F85A1AD5FE2}" srcOrd="114" destOrd="0" presId="urn:microsoft.com/office/officeart/2005/8/layout/hProcess7#1"/>
    <dgm:cxn modelId="{562545CC-0EA0-410B-9463-3544BA47CF31}" type="presParOf" srcId="{A5A04171-802D-44F9-B54A-2F85A1AD5FE2}" destId="{7F5248C3-99D9-4838-96A2-EC152D99C33E}" srcOrd="0" destOrd="0" presId="urn:microsoft.com/office/officeart/2005/8/layout/hProcess7#1"/>
    <dgm:cxn modelId="{57135060-E3A1-4D67-9AEB-F1B37B8DCBA2}" type="presParOf" srcId="{A5A04171-802D-44F9-B54A-2F85A1AD5FE2}" destId="{F5D7897E-56C4-49C3-8BA2-FAFB0667032E}" srcOrd="1" destOrd="0" presId="urn:microsoft.com/office/officeart/2005/8/layout/hProcess7#1"/>
    <dgm:cxn modelId="{0D1C6C08-8BF3-4D32-9CDB-FAD75FB3595A}" type="presParOf" srcId="{A5A04171-802D-44F9-B54A-2F85A1AD5FE2}" destId="{4A456427-8A37-4869-BDF2-E87307E31564}" srcOrd="2" destOrd="0" presId="urn:microsoft.com/office/officeart/2005/8/layout/hProcess7#1"/>
    <dgm:cxn modelId="{E697E208-43CD-414D-A33F-A987386B43EE}" type="presParOf" srcId="{57A419E8-1215-4107-9004-B614E499DD09}" destId="{07304C0F-BA48-4820-AC44-ACEDB24B97E8}" srcOrd="115" destOrd="0" presId="urn:microsoft.com/office/officeart/2005/8/layout/hProcess7#1"/>
    <dgm:cxn modelId="{38B8E123-FD9B-44BD-AD56-0477EDFE405F}" type="presParOf" srcId="{57A419E8-1215-4107-9004-B614E499DD09}" destId="{962C4874-E4F0-4D03-933F-475E849DBBC1}" srcOrd="116" destOrd="0" presId="urn:microsoft.com/office/officeart/2005/8/layout/hProcess7#1"/>
    <dgm:cxn modelId="{4B63501E-4494-4852-AC10-CC365833F331}" type="presParOf" srcId="{962C4874-E4F0-4D03-933F-475E849DBBC1}" destId="{BC9385E9-61D2-4398-8ADE-23F391EE9C5E}" srcOrd="0" destOrd="0" presId="urn:microsoft.com/office/officeart/2005/8/layout/hProcess7#1"/>
    <dgm:cxn modelId="{8D1C56E0-0368-4379-825B-F5E9C447C8FC}" type="presParOf" srcId="{962C4874-E4F0-4D03-933F-475E849DBBC1}" destId="{CC388FDA-0BB0-4AFF-A0E9-4FF31D94B8DA}" srcOrd="1" destOrd="0" presId="urn:microsoft.com/office/officeart/2005/8/layout/hProcess7#1"/>
    <dgm:cxn modelId="{1AD7E11D-CDAB-4CE5-8380-D8FBBF29B042}" type="presParOf" srcId="{962C4874-E4F0-4D03-933F-475E849DBBC1}" destId="{C345D12F-DEB3-4B35-9836-B6B653648BD5}" srcOrd="2" destOrd="0" presId="urn:microsoft.com/office/officeart/2005/8/layout/hProcess7#1"/>
    <dgm:cxn modelId="{8888A6B7-F3DB-410D-B2C5-33945F1CA653}" type="presParOf" srcId="{57A419E8-1215-4107-9004-B614E499DD09}" destId="{02ED4730-6721-4890-A0EA-631C2AD1FCB5}" srcOrd="117" destOrd="0" presId="urn:microsoft.com/office/officeart/2005/8/layout/hProcess7#1"/>
    <dgm:cxn modelId="{23BA9232-B7FA-4613-A036-C7F26796EE13}" type="presParOf" srcId="{57A419E8-1215-4107-9004-B614E499DD09}" destId="{7AFA454E-2D33-4FD4-994E-69C83FB02F8C}" srcOrd="118" destOrd="0" presId="urn:microsoft.com/office/officeart/2005/8/layout/hProcess7#1"/>
    <dgm:cxn modelId="{150DEC4C-5213-414A-B6F3-2808B541C7AC}" type="presParOf" srcId="{7AFA454E-2D33-4FD4-994E-69C83FB02F8C}" destId="{81CB6190-0B27-4C8E-AC14-572D2267B7A3}" srcOrd="0" destOrd="0" presId="urn:microsoft.com/office/officeart/2005/8/layout/hProcess7#1"/>
    <dgm:cxn modelId="{91DCD2AB-2995-42F1-BCA3-B1265488AB93}" type="presParOf" srcId="{7AFA454E-2D33-4FD4-994E-69C83FB02F8C}" destId="{A675BB68-FEA4-420E-A65F-349AD5B4E4C4}" srcOrd="1" destOrd="0" presId="urn:microsoft.com/office/officeart/2005/8/layout/hProcess7#1"/>
    <dgm:cxn modelId="{1DBBFE78-C766-4D71-B50C-D8E2F5CA5A84}" type="presParOf" srcId="{7AFA454E-2D33-4FD4-994E-69C83FB02F8C}" destId="{3F52ADA6-8C4E-4D91-B031-4E0A966B3775}" srcOrd="2" destOrd="0" presId="urn:microsoft.com/office/officeart/2005/8/layout/hProcess7#1"/>
    <dgm:cxn modelId="{E954E9D5-528F-4779-BC55-29590400943A}" type="presParOf" srcId="{57A419E8-1215-4107-9004-B614E499DD09}" destId="{782B0769-EFD8-402C-8C6A-EA60A29BFBDA}" srcOrd="119" destOrd="0" presId="urn:microsoft.com/office/officeart/2005/8/layout/hProcess7#1"/>
    <dgm:cxn modelId="{D874D0C9-0BE5-4BED-B8EF-846D0A196963}" type="presParOf" srcId="{57A419E8-1215-4107-9004-B614E499DD09}" destId="{0D75C100-AFDF-4EFB-8C32-243DB48396DD}" srcOrd="120" destOrd="0" presId="urn:microsoft.com/office/officeart/2005/8/layout/hProcess7#1"/>
    <dgm:cxn modelId="{2994F422-A870-47BC-BC54-54BDE31C42FC}" type="presParOf" srcId="{0D75C100-AFDF-4EFB-8C32-243DB48396DD}" destId="{4851D9F5-D8F0-4419-B077-D05A6B738FCE}" srcOrd="0" destOrd="0" presId="urn:microsoft.com/office/officeart/2005/8/layout/hProcess7#1"/>
    <dgm:cxn modelId="{D18B1C1F-52CB-4ACD-BFF3-D18B99B461EE}" type="presParOf" srcId="{0D75C100-AFDF-4EFB-8C32-243DB48396DD}" destId="{95CDF15C-5671-4534-A025-C465048AE4F2}" srcOrd="1" destOrd="0" presId="urn:microsoft.com/office/officeart/2005/8/layout/hProcess7#1"/>
    <dgm:cxn modelId="{F26A434D-0835-48E1-9723-141CF1373154}" type="presParOf" srcId="{0D75C100-AFDF-4EFB-8C32-243DB48396DD}" destId="{A4FA6894-63A0-4091-AABF-E352EEA9DC89}" srcOrd="2" destOrd="0" presId="urn:microsoft.com/office/officeart/2005/8/layout/hProcess7#1"/>
    <dgm:cxn modelId="{01ABCCD0-709A-4014-B129-6761D5911245}" type="presParOf" srcId="{57A419E8-1215-4107-9004-B614E499DD09}" destId="{97CEF9B5-3742-46CB-9784-DA062613055C}" srcOrd="121" destOrd="0" presId="urn:microsoft.com/office/officeart/2005/8/layout/hProcess7#1"/>
    <dgm:cxn modelId="{50E5F1FC-D78E-471D-9DDA-F69595756236}" type="presParOf" srcId="{57A419E8-1215-4107-9004-B614E499DD09}" destId="{5E62C271-785A-4673-A49D-995466BFF36D}" srcOrd="122" destOrd="0" presId="urn:microsoft.com/office/officeart/2005/8/layout/hProcess7#1"/>
    <dgm:cxn modelId="{F4FA585F-B1D2-415E-AB48-785A9FFF8620}" type="presParOf" srcId="{5E62C271-785A-4673-A49D-995466BFF36D}" destId="{45F017DC-14B9-42CB-B479-121843DE2764}" srcOrd="0" destOrd="0" presId="urn:microsoft.com/office/officeart/2005/8/layout/hProcess7#1"/>
    <dgm:cxn modelId="{8E5DAA9D-4079-43D8-A743-232E7A5F633D}" type="presParOf" srcId="{5E62C271-785A-4673-A49D-995466BFF36D}" destId="{E0608415-4847-4341-A7DC-2E7750048F08}" srcOrd="1" destOrd="0" presId="urn:microsoft.com/office/officeart/2005/8/layout/hProcess7#1"/>
    <dgm:cxn modelId="{65A4B164-56E5-41B1-BF2F-034CA4F010C4}" type="presParOf" srcId="{5E62C271-785A-4673-A49D-995466BFF36D}" destId="{3F468028-5380-4EAF-A88D-9D7B34E2E101}" srcOrd="2" destOrd="0" presId="urn:microsoft.com/office/officeart/2005/8/layout/hProcess7#1"/>
    <dgm:cxn modelId="{DB0627F2-B61B-4F18-9AA1-7ADAD242E2DA}" type="presParOf" srcId="{57A419E8-1215-4107-9004-B614E499DD09}" destId="{3214182B-3F14-4E6A-991E-484F4F1EFAD6}" srcOrd="123" destOrd="0" presId="urn:microsoft.com/office/officeart/2005/8/layout/hProcess7#1"/>
    <dgm:cxn modelId="{DA96AE8B-61CB-4B21-81AA-72E5C8E98E1B}" type="presParOf" srcId="{57A419E8-1215-4107-9004-B614E499DD09}" destId="{87CC6FE0-6AD0-4DF0-A6FB-F0F4B51218D5}" srcOrd="124" destOrd="0" presId="urn:microsoft.com/office/officeart/2005/8/layout/hProcess7#1"/>
    <dgm:cxn modelId="{D79B81DF-6A9F-4F00-A792-65CEE5C55EB3}" type="presParOf" srcId="{87CC6FE0-6AD0-4DF0-A6FB-F0F4B51218D5}" destId="{DE2C799B-C580-4217-B3A1-23D4BC744FFB}" srcOrd="0" destOrd="0" presId="urn:microsoft.com/office/officeart/2005/8/layout/hProcess7#1"/>
    <dgm:cxn modelId="{54EFAF9D-4BB4-442C-B50A-3AA5D13778CE}" type="presParOf" srcId="{87CC6FE0-6AD0-4DF0-A6FB-F0F4B51218D5}" destId="{7E35502E-9927-4222-87EC-033E32710667}" srcOrd="1" destOrd="0" presId="urn:microsoft.com/office/officeart/2005/8/layout/hProcess7#1"/>
    <dgm:cxn modelId="{3F7A3AEF-7E20-4097-B891-F21F4E21B170}" type="presParOf" srcId="{87CC6FE0-6AD0-4DF0-A6FB-F0F4B51218D5}" destId="{8CE11BC7-DD5E-4DC5-9ABC-FD12F171C2B7}" srcOrd="2" destOrd="0" presId="urn:microsoft.com/office/officeart/2005/8/layout/hProcess7#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7312B8F-4188-41AA-B79D-D83CBBAAC12B}" type="doc">
      <dgm:prSet loTypeId="urn:microsoft.com/office/officeart/2005/8/layout/hProcess7#1" loCatId="process" qsTypeId="urn:microsoft.com/office/officeart/2005/8/quickstyle/simple4" qsCatId="simple" csTypeId="urn:microsoft.com/office/officeart/2005/8/colors/accent2_4" csCatId="accent2" phldr="1"/>
      <dgm:spPr/>
      <dgm:t>
        <a:bodyPr/>
        <a:lstStyle/>
        <a:p>
          <a:endParaRPr lang="en-US"/>
        </a:p>
      </dgm:t>
    </dgm:pt>
    <dgm:pt modelId="{7F154DDC-FB3A-4B96-AF47-7E3F4A4AF207}">
      <dgm:prSet phldrT="[Text]"/>
      <dgm:spPr/>
      <dgm:t>
        <a:bodyPr/>
        <a:lstStyle/>
        <a:p>
          <a:r>
            <a:rPr lang="en-US" dirty="0" smtClean="0"/>
            <a:t> 31</a:t>
          </a:r>
          <a:endParaRPr lang="en-US" dirty="0"/>
        </a:p>
      </dgm:t>
    </dgm:pt>
    <dgm:pt modelId="{AFF49E11-074B-4705-871F-3A68B6003B36}" type="parTrans" cxnId="{8DC38DF7-EE72-4ED1-B5FB-0DE48982A12D}">
      <dgm:prSet/>
      <dgm:spPr/>
      <dgm:t>
        <a:bodyPr/>
        <a:lstStyle/>
        <a:p>
          <a:endParaRPr lang="en-US"/>
        </a:p>
      </dgm:t>
    </dgm:pt>
    <dgm:pt modelId="{65A54691-ED8A-4EBD-ABFC-AD01895F369C}" type="sibTrans" cxnId="{8DC38DF7-EE72-4ED1-B5FB-0DE48982A12D}">
      <dgm:prSet/>
      <dgm:spPr/>
      <dgm:t>
        <a:bodyPr/>
        <a:lstStyle/>
        <a:p>
          <a:endParaRPr lang="en-US"/>
        </a:p>
      </dgm:t>
    </dgm:pt>
    <dgm:pt modelId="{5804B17A-EC7A-44BC-9A19-F3A5746B360A}">
      <dgm:prSet phldrT="[Text]"/>
      <dgm:spPr/>
      <dgm:t>
        <a:bodyPr/>
        <a:lstStyle/>
        <a:p>
          <a:pPr algn="ctr"/>
          <a:r>
            <a:rPr lang="en-US" dirty="0" smtClean="0"/>
            <a:t>N</a:t>
          </a:r>
          <a:endParaRPr lang="en-US" dirty="0"/>
        </a:p>
      </dgm:t>
    </dgm:pt>
    <dgm:pt modelId="{0B852689-C070-4599-8B08-F0A8244DDAA4}" type="parTrans" cxnId="{4A4D4B12-3BE9-449B-83AE-CB45F65861D5}">
      <dgm:prSet/>
      <dgm:spPr/>
      <dgm:t>
        <a:bodyPr/>
        <a:lstStyle/>
        <a:p>
          <a:endParaRPr lang="en-US"/>
        </a:p>
      </dgm:t>
    </dgm:pt>
    <dgm:pt modelId="{07D3D05A-5883-4ACD-B9C2-CE1193024A96}" type="sibTrans" cxnId="{4A4D4B12-3BE9-449B-83AE-CB45F65861D5}">
      <dgm:prSet/>
      <dgm:spPr/>
      <dgm:t>
        <a:bodyPr/>
        <a:lstStyle/>
        <a:p>
          <a:endParaRPr lang="en-US"/>
        </a:p>
      </dgm:t>
    </dgm:pt>
    <dgm:pt modelId="{63B8A06C-4E8C-4300-8FD8-D150624A6929}">
      <dgm:prSet phldrT="[Text]"/>
      <dgm:spPr/>
      <dgm:t>
        <a:bodyPr/>
        <a:lstStyle/>
        <a:p>
          <a:r>
            <a:rPr lang="en-US" dirty="0" smtClean="0"/>
            <a:t> 30</a:t>
          </a:r>
          <a:endParaRPr lang="en-US" dirty="0"/>
        </a:p>
      </dgm:t>
    </dgm:pt>
    <dgm:pt modelId="{7454F3B0-4DB3-47D2-8F08-3A0AF49FE0E6}" type="parTrans" cxnId="{A477FE4C-875C-442D-9D85-FB567A034292}">
      <dgm:prSet/>
      <dgm:spPr/>
      <dgm:t>
        <a:bodyPr/>
        <a:lstStyle/>
        <a:p>
          <a:endParaRPr lang="en-US"/>
        </a:p>
      </dgm:t>
    </dgm:pt>
    <dgm:pt modelId="{A235CCCB-A187-49E6-9C9B-3E2866FB619D}" type="sibTrans" cxnId="{A477FE4C-875C-442D-9D85-FB567A034292}">
      <dgm:prSet/>
      <dgm:spPr/>
      <dgm:t>
        <a:bodyPr/>
        <a:lstStyle/>
        <a:p>
          <a:endParaRPr lang="en-US"/>
        </a:p>
      </dgm:t>
    </dgm:pt>
    <dgm:pt modelId="{07DC1612-5E74-42B3-A7EF-5B3EF4B93BC7}">
      <dgm:prSet phldrT="[Text]"/>
      <dgm:spPr/>
      <dgm:t>
        <a:bodyPr/>
        <a:lstStyle/>
        <a:p>
          <a:pPr algn="ctr"/>
          <a:r>
            <a:rPr lang="en-US" dirty="0" smtClean="0"/>
            <a:t>Z</a:t>
          </a:r>
          <a:endParaRPr lang="en-US" dirty="0"/>
        </a:p>
      </dgm:t>
    </dgm:pt>
    <dgm:pt modelId="{090FA38F-9B33-4B65-9F96-AE320709EE4D}" type="parTrans" cxnId="{8583A90E-8EA2-4765-B0D9-820A7C169A63}">
      <dgm:prSet/>
      <dgm:spPr/>
      <dgm:t>
        <a:bodyPr/>
        <a:lstStyle/>
        <a:p>
          <a:endParaRPr lang="en-US"/>
        </a:p>
      </dgm:t>
    </dgm:pt>
    <dgm:pt modelId="{F846C880-EAEE-4D47-BE4D-9358C0ADB584}" type="sibTrans" cxnId="{8583A90E-8EA2-4765-B0D9-820A7C169A63}">
      <dgm:prSet/>
      <dgm:spPr/>
      <dgm:t>
        <a:bodyPr/>
        <a:lstStyle/>
        <a:p>
          <a:endParaRPr lang="en-US"/>
        </a:p>
      </dgm:t>
    </dgm:pt>
    <dgm:pt modelId="{42C76456-488C-4918-A86B-66807A2AD264}">
      <dgm:prSet phldrT="[Text]"/>
      <dgm:spPr/>
      <dgm:t>
        <a:bodyPr/>
        <a:lstStyle/>
        <a:p>
          <a:r>
            <a:rPr lang="en-US" dirty="0" smtClean="0"/>
            <a:t> 29</a:t>
          </a:r>
          <a:endParaRPr lang="en-US" dirty="0"/>
        </a:p>
      </dgm:t>
    </dgm:pt>
    <dgm:pt modelId="{FD1B541A-507A-4D4A-874B-CCC0633E5B44}" type="parTrans" cxnId="{5C8194F7-EE55-4E69-BDE7-C4517A7306D7}">
      <dgm:prSet/>
      <dgm:spPr/>
      <dgm:t>
        <a:bodyPr/>
        <a:lstStyle/>
        <a:p>
          <a:endParaRPr lang="en-US"/>
        </a:p>
      </dgm:t>
    </dgm:pt>
    <dgm:pt modelId="{B92D69B5-59A3-4CF2-9987-1C930CED1003}" type="sibTrans" cxnId="{5C8194F7-EE55-4E69-BDE7-C4517A7306D7}">
      <dgm:prSet/>
      <dgm:spPr/>
      <dgm:t>
        <a:bodyPr/>
        <a:lstStyle/>
        <a:p>
          <a:endParaRPr lang="en-US"/>
        </a:p>
      </dgm:t>
    </dgm:pt>
    <dgm:pt modelId="{7759C6E8-680E-4F91-840D-FC8C7BCA75CE}">
      <dgm:prSet phldrT="[Text]"/>
      <dgm:spPr/>
      <dgm:t>
        <a:bodyPr/>
        <a:lstStyle/>
        <a:p>
          <a:pPr algn="ctr"/>
          <a:r>
            <a:rPr lang="en-US" dirty="0" smtClean="0"/>
            <a:t>C</a:t>
          </a:r>
          <a:endParaRPr lang="en-US" dirty="0"/>
        </a:p>
      </dgm:t>
    </dgm:pt>
    <dgm:pt modelId="{36B7B7A0-8FCF-4705-AE48-04D45CF0584A}" type="parTrans" cxnId="{AFDD334B-E7AC-4D82-BFD5-B7E352A366D3}">
      <dgm:prSet/>
      <dgm:spPr/>
      <dgm:t>
        <a:bodyPr/>
        <a:lstStyle/>
        <a:p>
          <a:endParaRPr lang="en-US"/>
        </a:p>
      </dgm:t>
    </dgm:pt>
    <dgm:pt modelId="{FE1A716A-C469-4E98-9F5E-127A7E476CB8}" type="sibTrans" cxnId="{AFDD334B-E7AC-4D82-BFD5-B7E352A366D3}">
      <dgm:prSet/>
      <dgm:spPr/>
      <dgm:t>
        <a:bodyPr/>
        <a:lstStyle/>
        <a:p>
          <a:endParaRPr lang="en-US"/>
        </a:p>
      </dgm:t>
    </dgm:pt>
    <dgm:pt modelId="{2EAC59DF-D7F1-4B76-B714-0B8A78363053}">
      <dgm:prSet phldrT="[Text]"/>
      <dgm:spPr/>
      <dgm:t>
        <a:bodyPr/>
        <a:lstStyle/>
        <a:p>
          <a:r>
            <a:rPr lang="en-US" dirty="0" smtClean="0"/>
            <a:t>27</a:t>
          </a:r>
          <a:endParaRPr lang="en-US" dirty="0"/>
        </a:p>
      </dgm:t>
    </dgm:pt>
    <dgm:pt modelId="{F0FAB891-3D51-4966-B0A7-41F6745936CC}" type="parTrans" cxnId="{8B0667E6-DB8F-4505-98D3-DAC536CDBBF2}">
      <dgm:prSet/>
      <dgm:spPr/>
      <dgm:t>
        <a:bodyPr/>
        <a:lstStyle/>
        <a:p>
          <a:endParaRPr lang="en-US"/>
        </a:p>
      </dgm:t>
    </dgm:pt>
    <dgm:pt modelId="{5CDAE3FD-2656-4FB8-8D10-EEA227D6E12D}" type="sibTrans" cxnId="{8B0667E6-DB8F-4505-98D3-DAC536CDBBF2}">
      <dgm:prSet/>
      <dgm:spPr/>
      <dgm:t>
        <a:bodyPr/>
        <a:lstStyle/>
        <a:p>
          <a:endParaRPr lang="en-US"/>
        </a:p>
      </dgm:t>
    </dgm:pt>
    <dgm:pt modelId="{A0304CF0-AE2D-42BC-AF0C-F037A10949A6}">
      <dgm:prSet phldrT="[Text]"/>
      <dgm:spPr/>
      <dgm:t>
        <a:bodyPr/>
        <a:lstStyle/>
        <a:p>
          <a:r>
            <a:rPr lang="en-US" dirty="0" smtClean="0"/>
            <a:t>28</a:t>
          </a:r>
          <a:endParaRPr lang="en-US" dirty="0"/>
        </a:p>
      </dgm:t>
    </dgm:pt>
    <dgm:pt modelId="{A9AE637D-E52F-446E-B2EB-267798A23CF9}" type="parTrans" cxnId="{41EC44BA-FD8C-44B5-8514-9191EAA7F7A9}">
      <dgm:prSet/>
      <dgm:spPr/>
      <dgm:t>
        <a:bodyPr/>
        <a:lstStyle/>
        <a:p>
          <a:endParaRPr lang="en-US"/>
        </a:p>
      </dgm:t>
    </dgm:pt>
    <dgm:pt modelId="{929CF259-2062-4584-9973-03EF0A1F8C6B}" type="sibTrans" cxnId="{41EC44BA-FD8C-44B5-8514-9191EAA7F7A9}">
      <dgm:prSet/>
      <dgm:spPr/>
      <dgm:t>
        <a:bodyPr/>
        <a:lstStyle/>
        <a:p>
          <a:endParaRPr lang="en-US"/>
        </a:p>
      </dgm:t>
    </dgm:pt>
    <dgm:pt modelId="{99DEFFE8-D5EC-4866-B222-9FA9EBF72CC6}">
      <dgm:prSet phldrT="[Text]"/>
      <dgm:spPr/>
      <dgm:t>
        <a:bodyPr/>
        <a:lstStyle/>
        <a:p>
          <a:r>
            <a:rPr lang="en-US" dirty="0" smtClean="0"/>
            <a:t>1</a:t>
          </a:r>
          <a:endParaRPr lang="en-US" dirty="0"/>
        </a:p>
      </dgm:t>
    </dgm:pt>
    <dgm:pt modelId="{E31F8B78-354F-498B-B8D4-AC6C869D4E69}" type="parTrans" cxnId="{D7927278-97A3-42DE-A19F-ACF7B15F561B}">
      <dgm:prSet/>
      <dgm:spPr/>
      <dgm:t>
        <a:bodyPr/>
        <a:lstStyle/>
        <a:p>
          <a:endParaRPr lang="en-US"/>
        </a:p>
      </dgm:t>
    </dgm:pt>
    <dgm:pt modelId="{06E303CC-8B50-44E8-A169-46A40E35D5E4}" type="sibTrans" cxnId="{D7927278-97A3-42DE-A19F-ACF7B15F561B}">
      <dgm:prSet/>
      <dgm:spPr/>
      <dgm:t>
        <a:bodyPr/>
        <a:lstStyle/>
        <a:p>
          <a:endParaRPr lang="en-US"/>
        </a:p>
      </dgm:t>
    </dgm:pt>
    <dgm:pt modelId="{365571DC-E8F5-4FF1-903C-C10278C501ED}">
      <dgm:prSet phldrT="[Text]"/>
      <dgm:spPr/>
      <dgm:t>
        <a:bodyPr/>
        <a:lstStyle/>
        <a:p>
          <a:r>
            <a:rPr lang="en-US" dirty="0" smtClean="0"/>
            <a:t>26</a:t>
          </a:r>
          <a:endParaRPr lang="en-US" dirty="0"/>
        </a:p>
      </dgm:t>
    </dgm:pt>
    <dgm:pt modelId="{8A5E1A7A-1F3C-4387-98C0-5845E94A34A5}" type="parTrans" cxnId="{FB15E894-AF11-467B-B15C-0CE32179EAA3}">
      <dgm:prSet/>
      <dgm:spPr/>
      <dgm:t>
        <a:bodyPr/>
        <a:lstStyle/>
        <a:p>
          <a:endParaRPr lang="en-US"/>
        </a:p>
      </dgm:t>
    </dgm:pt>
    <dgm:pt modelId="{F2FFC930-DEEF-4E31-9944-37BE3427197B}" type="sibTrans" cxnId="{FB15E894-AF11-467B-B15C-0CE32179EAA3}">
      <dgm:prSet/>
      <dgm:spPr/>
      <dgm:t>
        <a:bodyPr/>
        <a:lstStyle/>
        <a:p>
          <a:endParaRPr lang="en-US"/>
        </a:p>
      </dgm:t>
    </dgm:pt>
    <dgm:pt modelId="{9DB92C20-F6B2-42CF-8AB3-70D0340703E7}">
      <dgm:prSet phldrT="[Text]"/>
      <dgm:spPr/>
      <dgm:t>
        <a:bodyPr/>
        <a:lstStyle/>
        <a:p>
          <a:r>
            <a:rPr lang="en-US" dirty="0" smtClean="0"/>
            <a:t>25</a:t>
          </a:r>
          <a:endParaRPr lang="en-US" dirty="0"/>
        </a:p>
      </dgm:t>
    </dgm:pt>
    <dgm:pt modelId="{267CC092-4DEE-49A3-973E-6863EE372080}" type="parTrans" cxnId="{8A436ECB-66FE-4237-BEED-39B26083F4AF}">
      <dgm:prSet/>
      <dgm:spPr/>
      <dgm:t>
        <a:bodyPr/>
        <a:lstStyle/>
        <a:p>
          <a:endParaRPr lang="en-US"/>
        </a:p>
      </dgm:t>
    </dgm:pt>
    <dgm:pt modelId="{0A44799C-51CC-434C-806B-D1096674EE5A}" type="sibTrans" cxnId="{8A436ECB-66FE-4237-BEED-39B26083F4AF}">
      <dgm:prSet/>
      <dgm:spPr/>
      <dgm:t>
        <a:bodyPr/>
        <a:lstStyle/>
        <a:p>
          <a:endParaRPr lang="en-US"/>
        </a:p>
      </dgm:t>
    </dgm:pt>
    <dgm:pt modelId="{8BD24667-0C95-4D8E-BD6D-22CAE2668642}">
      <dgm:prSet phldrT="[Text]"/>
      <dgm:spPr/>
      <dgm:t>
        <a:bodyPr/>
        <a:lstStyle/>
        <a:p>
          <a:r>
            <a:rPr lang="en-US" dirty="0" smtClean="0"/>
            <a:t>24</a:t>
          </a:r>
          <a:endParaRPr lang="en-US" dirty="0"/>
        </a:p>
      </dgm:t>
    </dgm:pt>
    <dgm:pt modelId="{5E45E4FA-FEA7-4167-AA5B-E67361A967FB}" type="parTrans" cxnId="{CEB8E80D-E3CA-4C18-A2F6-5054C137FFF6}">
      <dgm:prSet/>
      <dgm:spPr/>
      <dgm:t>
        <a:bodyPr/>
        <a:lstStyle/>
        <a:p>
          <a:endParaRPr lang="en-US"/>
        </a:p>
      </dgm:t>
    </dgm:pt>
    <dgm:pt modelId="{0631DF2F-955B-4C29-8DC7-0A0A83F3D6F5}" type="sibTrans" cxnId="{CEB8E80D-E3CA-4C18-A2F6-5054C137FFF6}">
      <dgm:prSet/>
      <dgm:spPr/>
      <dgm:t>
        <a:bodyPr/>
        <a:lstStyle/>
        <a:p>
          <a:endParaRPr lang="en-US"/>
        </a:p>
      </dgm:t>
    </dgm:pt>
    <dgm:pt modelId="{EA2F7F4B-754A-4F5C-9622-3F04BBF7157A}">
      <dgm:prSet phldrT="[Text]"/>
      <dgm:spPr/>
      <dgm:t>
        <a:bodyPr/>
        <a:lstStyle/>
        <a:p>
          <a:r>
            <a:rPr lang="en-US" dirty="0" smtClean="0"/>
            <a:t>23</a:t>
          </a:r>
          <a:endParaRPr lang="en-US" dirty="0"/>
        </a:p>
      </dgm:t>
    </dgm:pt>
    <dgm:pt modelId="{F6A48BAD-7D34-49EC-ABF6-B19F753B68C2}" type="parTrans" cxnId="{759CA693-2A75-490F-9CBF-0532245AFC41}">
      <dgm:prSet/>
      <dgm:spPr/>
      <dgm:t>
        <a:bodyPr/>
        <a:lstStyle/>
        <a:p>
          <a:endParaRPr lang="en-US"/>
        </a:p>
      </dgm:t>
    </dgm:pt>
    <dgm:pt modelId="{584B0A77-D66E-4C74-B4E3-DC5EF1D7A348}" type="sibTrans" cxnId="{759CA693-2A75-490F-9CBF-0532245AFC41}">
      <dgm:prSet/>
      <dgm:spPr/>
      <dgm:t>
        <a:bodyPr/>
        <a:lstStyle/>
        <a:p>
          <a:endParaRPr lang="en-US"/>
        </a:p>
      </dgm:t>
    </dgm:pt>
    <dgm:pt modelId="{378B5309-DF29-48B7-B958-9395197EE92C}">
      <dgm:prSet phldrT="[Text]"/>
      <dgm:spPr/>
      <dgm:t>
        <a:bodyPr/>
        <a:lstStyle/>
        <a:p>
          <a:r>
            <a:rPr lang="en-US" dirty="0" smtClean="0"/>
            <a:t>22</a:t>
          </a:r>
          <a:endParaRPr lang="en-US" dirty="0"/>
        </a:p>
      </dgm:t>
    </dgm:pt>
    <dgm:pt modelId="{A0BC1FDF-7ECB-4E75-9EAC-1A15642813F9}" type="parTrans" cxnId="{15002F56-1C73-4D4A-B9CF-95F38E772F20}">
      <dgm:prSet/>
      <dgm:spPr/>
      <dgm:t>
        <a:bodyPr/>
        <a:lstStyle/>
        <a:p>
          <a:endParaRPr lang="en-US"/>
        </a:p>
      </dgm:t>
    </dgm:pt>
    <dgm:pt modelId="{7B659422-7C08-4786-B0BB-879C5375C60B}" type="sibTrans" cxnId="{15002F56-1C73-4D4A-B9CF-95F38E772F20}">
      <dgm:prSet/>
      <dgm:spPr/>
      <dgm:t>
        <a:bodyPr/>
        <a:lstStyle/>
        <a:p>
          <a:endParaRPr lang="en-US"/>
        </a:p>
      </dgm:t>
    </dgm:pt>
    <dgm:pt modelId="{08515D3E-21AD-49F7-AC81-8B22028117A4}">
      <dgm:prSet phldrT="[Text]"/>
      <dgm:spPr/>
      <dgm:t>
        <a:bodyPr/>
        <a:lstStyle/>
        <a:p>
          <a:r>
            <a:rPr lang="en-US" dirty="0" smtClean="0"/>
            <a:t>21</a:t>
          </a:r>
          <a:endParaRPr lang="en-US" dirty="0"/>
        </a:p>
      </dgm:t>
    </dgm:pt>
    <dgm:pt modelId="{943470DB-D1DF-4EF1-A45B-011E03EEBDD5}" type="parTrans" cxnId="{759BC13D-05CA-4FDD-92FA-B62267C99852}">
      <dgm:prSet/>
      <dgm:spPr/>
      <dgm:t>
        <a:bodyPr/>
        <a:lstStyle/>
        <a:p>
          <a:endParaRPr lang="en-US"/>
        </a:p>
      </dgm:t>
    </dgm:pt>
    <dgm:pt modelId="{B58CB94A-888E-4260-89FD-602E298FFB92}" type="sibTrans" cxnId="{759BC13D-05CA-4FDD-92FA-B62267C99852}">
      <dgm:prSet/>
      <dgm:spPr/>
      <dgm:t>
        <a:bodyPr/>
        <a:lstStyle/>
        <a:p>
          <a:endParaRPr lang="en-US"/>
        </a:p>
      </dgm:t>
    </dgm:pt>
    <dgm:pt modelId="{6DFBC10F-331E-45B9-9EE7-A8806D68623B}">
      <dgm:prSet phldrT="[Text]"/>
      <dgm:spPr/>
      <dgm:t>
        <a:bodyPr/>
        <a:lstStyle/>
        <a:p>
          <a:r>
            <a:rPr lang="en-US" dirty="0" smtClean="0"/>
            <a:t>20</a:t>
          </a:r>
          <a:endParaRPr lang="en-US" dirty="0"/>
        </a:p>
      </dgm:t>
    </dgm:pt>
    <dgm:pt modelId="{6DB88E50-4C65-41F9-B15F-777EBA11217B}" type="parTrans" cxnId="{FD618C62-AB20-4151-BD0E-59B559217B5D}">
      <dgm:prSet/>
      <dgm:spPr/>
      <dgm:t>
        <a:bodyPr/>
        <a:lstStyle/>
        <a:p>
          <a:endParaRPr lang="en-US"/>
        </a:p>
      </dgm:t>
    </dgm:pt>
    <dgm:pt modelId="{C552004C-7875-4B42-B43F-F67CBA669A91}" type="sibTrans" cxnId="{FD618C62-AB20-4151-BD0E-59B559217B5D}">
      <dgm:prSet/>
      <dgm:spPr/>
      <dgm:t>
        <a:bodyPr/>
        <a:lstStyle/>
        <a:p>
          <a:endParaRPr lang="en-US"/>
        </a:p>
      </dgm:t>
    </dgm:pt>
    <dgm:pt modelId="{748A9B9F-A833-4C86-A1B5-F1101E13B120}">
      <dgm:prSet phldrT="[Text]"/>
      <dgm:spPr/>
      <dgm:t>
        <a:bodyPr/>
        <a:lstStyle/>
        <a:p>
          <a:r>
            <a:rPr lang="en-US" dirty="0" smtClean="0"/>
            <a:t>19</a:t>
          </a:r>
          <a:endParaRPr lang="en-US" dirty="0"/>
        </a:p>
      </dgm:t>
    </dgm:pt>
    <dgm:pt modelId="{338568BA-B8C9-4CD5-B798-B37471D4EFB7}" type="parTrans" cxnId="{34B83E57-C7B6-4D02-B921-18152AE4E775}">
      <dgm:prSet/>
      <dgm:spPr/>
      <dgm:t>
        <a:bodyPr/>
        <a:lstStyle/>
        <a:p>
          <a:endParaRPr lang="en-US"/>
        </a:p>
      </dgm:t>
    </dgm:pt>
    <dgm:pt modelId="{0EB5D506-87E4-494F-9D66-8A9D15CBB782}" type="sibTrans" cxnId="{34B83E57-C7B6-4D02-B921-18152AE4E775}">
      <dgm:prSet/>
      <dgm:spPr/>
      <dgm:t>
        <a:bodyPr/>
        <a:lstStyle/>
        <a:p>
          <a:endParaRPr lang="en-US"/>
        </a:p>
      </dgm:t>
    </dgm:pt>
    <dgm:pt modelId="{E3F6D84D-5957-418A-89C2-FBB547528B8F}">
      <dgm:prSet phldrT="[Text]"/>
      <dgm:spPr/>
      <dgm:t>
        <a:bodyPr/>
        <a:lstStyle/>
        <a:p>
          <a:r>
            <a:rPr lang="en-US" dirty="0" smtClean="0"/>
            <a:t>18</a:t>
          </a:r>
          <a:endParaRPr lang="en-US" dirty="0"/>
        </a:p>
      </dgm:t>
    </dgm:pt>
    <dgm:pt modelId="{62267022-87DA-4954-AAF4-59B7C4EBB3CB}" type="parTrans" cxnId="{C1F094B5-F2E2-4779-A1D5-83B029FCF6A4}">
      <dgm:prSet/>
      <dgm:spPr/>
      <dgm:t>
        <a:bodyPr/>
        <a:lstStyle/>
        <a:p>
          <a:endParaRPr lang="en-US"/>
        </a:p>
      </dgm:t>
    </dgm:pt>
    <dgm:pt modelId="{D96A2A9C-E3A4-434B-AD4A-309934A4A3A9}" type="sibTrans" cxnId="{C1F094B5-F2E2-4779-A1D5-83B029FCF6A4}">
      <dgm:prSet/>
      <dgm:spPr/>
      <dgm:t>
        <a:bodyPr/>
        <a:lstStyle/>
        <a:p>
          <a:endParaRPr lang="en-US"/>
        </a:p>
      </dgm:t>
    </dgm:pt>
    <dgm:pt modelId="{869623B6-C806-4952-894D-0332FB6A9138}">
      <dgm:prSet phldrT="[Text]"/>
      <dgm:spPr/>
      <dgm:t>
        <a:bodyPr/>
        <a:lstStyle/>
        <a:p>
          <a:r>
            <a:rPr lang="en-US" dirty="0" smtClean="0"/>
            <a:t>17</a:t>
          </a:r>
          <a:endParaRPr lang="en-US" dirty="0"/>
        </a:p>
      </dgm:t>
    </dgm:pt>
    <dgm:pt modelId="{1AA81DD4-801A-47BB-909D-725E8D2BF33C}" type="parTrans" cxnId="{9617EA8A-3D2B-4F0C-AFB5-87AC41091490}">
      <dgm:prSet/>
      <dgm:spPr/>
      <dgm:t>
        <a:bodyPr/>
        <a:lstStyle/>
        <a:p>
          <a:endParaRPr lang="en-US"/>
        </a:p>
      </dgm:t>
    </dgm:pt>
    <dgm:pt modelId="{1CBBD1E9-B5DF-4895-BC68-2CB69B6A38A1}" type="sibTrans" cxnId="{9617EA8A-3D2B-4F0C-AFB5-87AC41091490}">
      <dgm:prSet/>
      <dgm:spPr/>
      <dgm:t>
        <a:bodyPr/>
        <a:lstStyle/>
        <a:p>
          <a:endParaRPr lang="en-US"/>
        </a:p>
      </dgm:t>
    </dgm:pt>
    <dgm:pt modelId="{95B08147-BCFB-436C-AA0B-720A37DC4273}">
      <dgm:prSet phldrT="[Text]"/>
      <dgm:spPr/>
      <dgm:t>
        <a:bodyPr/>
        <a:lstStyle/>
        <a:p>
          <a:r>
            <a:rPr lang="en-US" dirty="0" smtClean="0"/>
            <a:t>16</a:t>
          </a:r>
          <a:endParaRPr lang="en-US" dirty="0"/>
        </a:p>
      </dgm:t>
    </dgm:pt>
    <dgm:pt modelId="{1FBBCB82-AD1B-4154-9E2D-324D2CF863B0}" type="parTrans" cxnId="{278E4B78-905D-416A-97A7-F81AAF13F106}">
      <dgm:prSet/>
      <dgm:spPr/>
      <dgm:t>
        <a:bodyPr/>
        <a:lstStyle/>
        <a:p>
          <a:endParaRPr lang="en-US"/>
        </a:p>
      </dgm:t>
    </dgm:pt>
    <dgm:pt modelId="{D90C2998-2D92-4369-8D7B-79A6CB0150D6}" type="sibTrans" cxnId="{278E4B78-905D-416A-97A7-F81AAF13F106}">
      <dgm:prSet/>
      <dgm:spPr/>
      <dgm:t>
        <a:bodyPr/>
        <a:lstStyle/>
        <a:p>
          <a:endParaRPr lang="en-US"/>
        </a:p>
      </dgm:t>
    </dgm:pt>
    <dgm:pt modelId="{7606AE3A-61C0-4BAE-9228-206FF3D88BD3}">
      <dgm:prSet phldrT="[Text]"/>
      <dgm:spPr/>
      <dgm:t>
        <a:bodyPr/>
        <a:lstStyle/>
        <a:p>
          <a:r>
            <a:rPr lang="en-US" dirty="0" smtClean="0"/>
            <a:t>15</a:t>
          </a:r>
          <a:endParaRPr lang="en-US" dirty="0"/>
        </a:p>
      </dgm:t>
    </dgm:pt>
    <dgm:pt modelId="{901C371E-1680-4A7F-BE99-2F8E1D87E2F7}" type="parTrans" cxnId="{D3271103-5507-4345-975F-7E819E2503DE}">
      <dgm:prSet/>
      <dgm:spPr/>
      <dgm:t>
        <a:bodyPr/>
        <a:lstStyle/>
        <a:p>
          <a:endParaRPr lang="en-US"/>
        </a:p>
      </dgm:t>
    </dgm:pt>
    <dgm:pt modelId="{464D8251-5A43-4BCC-B874-008F0E0DF34F}" type="sibTrans" cxnId="{D3271103-5507-4345-975F-7E819E2503DE}">
      <dgm:prSet/>
      <dgm:spPr/>
      <dgm:t>
        <a:bodyPr/>
        <a:lstStyle/>
        <a:p>
          <a:endParaRPr lang="en-US"/>
        </a:p>
      </dgm:t>
    </dgm:pt>
    <dgm:pt modelId="{2039B636-160B-403C-BA58-1D2F5FEEE36A}">
      <dgm:prSet phldrT="[Text]"/>
      <dgm:spPr/>
      <dgm:t>
        <a:bodyPr/>
        <a:lstStyle/>
        <a:p>
          <a:r>
            <a:rPr lang="en-US" dirty="0" smtClean="0"/>
            <a:t>14</a:t>
          </a:r>
          <a:endParaRPr lang="en-US" dirty="0"/>
        </a:p>
      </dgm:t>
    </dgm:pt>
    <dgm:pt modelId="{958F28EC-8E2A-4B58-A379-257D7F0484B8}" type="parTrans" cxnId="{AA2540AC-A51E-4B29-9358-C602EE1C27FF}">
      <dgm:prSet/>
      <dgm:spPr/>
      <dgm:t>
        <a:bodyPr/>
        <a:lstStyle/>
        <a:p>
          <a:endParaRPr lang="en-US"/>
        </a:p>
      </dgm:t>
    </dgm:pt>
    <dgm:pt modelId="{135A048D-92D5-47EA-930B-68197899550F}" type="sibTrans" cxnId="{AA2540AC-A51E-4B29-9358-C602EE1C27FF}">
      <dgm:prSet/>
      <dgm:spPr/>
      <dgm:t>
        <a:bodyPr/>
        <a:lstStyle/>
        <a:p>
          <a:endParaRPr lang="en-US"/>
        </a:p>
      </dgm:t>
    </dgm:pt>
    <dgm:pt modelId="{CF359255-3040-436F-B6FD-2022E0349A2C}">
      <dgm:prSet phldrT="[Text]"/>
      <dgm:spPr/>
      <dgm:t>
        <a:bodyPr/>
        <a:lstStyle/>
        <a:p>
          <a:r>
            <a:rPr lang="en-US" dirty="0" smtClean="0"/>
            <a:t>13</a:t>
          </a:r>
          <a:endParaRPr lang="en-US" dirty="0"/>
        </a:p>
      </dgm:t>
    </dgm:pt>
    <dgm:pt modelId="{5C59DF45-12BF-4BC3-929E-C3F814E729F4}" type="parTrans" cxnId="{F0399A2E-4105-450D-97C0-D5B8DC7F490E}">
      <dgm:prSet/>
      <dgm:spPr/>
      <dgm:t>
        <a:bodyPr/>
        <a:lstStyle/>
        <a:p>
          <a:endParaRPr lang="en-US"/>
        </a:p>
      </dgm:t>
    </dgm:pt>
    <dgm:pt modelId="{56D6447E-D32C-4134-9CB6-2DF851FA2CC7}" type="sibTrans" cxnId="{F0399A2E-4105-450D-97C0-D5B8DC7F490E}">
      <dgm:prSet/>
      <dgm:spPr/>
      <dgm:t>
        <a:bodyPr/>
        <a:lstStyle/>
        <a:p>
          <a:endParaRPr lang="en-US"/>
        </a:p>
      </dgm:t>
    </dgm:pt>
    <dgm:pt modelId="{9EC06196-F5C7-4F14-A16E-7773FBBDF87A}">
      <dgm:prSet phldrT="[Text]"/>
      <dgm:spPr/>
      <dgm:t>
        <a:bodyPr/>
        <a:lstStyle/>
        <a:p>
          <a:r>
            <a:rPr lang="en-US" dirty="0" smtClean="0"/>
            <a:t>12</a:t>
          </a:r>
          <a:endParaRPr lang="en-US" dirty="0"/>
        </a:p>
      </dgm:t>
    </dgm:pt>
    <dgm:pt modelId="{EAF09723-BD36-4AF9-A807-BE2D3C1D0103}" type="parTrans" cxnId="{8C63E50C-ADB5-49A3-AD53-F56388509021}">
      <dgm:prSet/>
      <dgm:spPr/>
      <dgm:t>
        <a:bodyPr/>
        <a:lstStyle/>
        <a:p>
          <a:endParaRPr lang="en-US"/>
        </a:p>
      </dgm:t>
    </dgm:pt>
    <dgm:pt modelId="{FA78D7A5-D092-4898-AAB0-522DDC660E64}" type="sibTrans" cxnId="{8C63E50C-ADB5-49A3-AD53-F56388509021}">
      <dgm:prSet/>
      <dgm:spPr/>
      <dgm:t>
        <a:bodyPr/>
        <a:lstStyle/>
        <a:p>
          <a:endParaRPr lang="en-US"/>
        </a:p>
      </dgm:t>
    </dgm:pt>
    <dgm:pt modelId="{1A63A386-2BE5-4870-8ABF-E49ECF0C0348}">
      <dgm:prSet phldrT="[Text]"/>
      <dgm:spPr/>
      <dgm:t>
        <a:bodyPr/>
        <a:lstStyle/>
        <a:p>
          <a:r>
            <a:rPr lang="en-US" dirty="0" smtClean="0"/>
            <a:t>11</a:t>
          </a:r>
          <a:endParaRPr lang="en-US" dirty="0"/>
        </a:p>
      </dgm:t>
    </dgm:pt>
    <dgm:pt modelId="{06876FAE-53CC-46D0-8176-990AA1291516}" type="parTrans" cxnId="{34250615-F90F-489D-A06C-5EEB90B3B2FF}">
      <dgm:prSet/>
      <dgm:spPr/>
      <dgm:t>
        <a:bodyPr/>
        <a:lstStyle/>
        <a:p>
          <a:endParaRPr lang="en-US"/>
        </a:p>
      </dgm:t>
    </dgm:pt>
    <dgm:pt modelId="{86EDDEEA-D260-4AA1-BC72-FCD887AAF619}" type="sibTrans" cxnId="{34250615-F90F-489D-A06C-5EEB90B3B2FF}">
      <dgm:prSet/>
      <dgm:spPr/>
      <dgm:t>
        <a:bodyPr/>
        <a:lstStyle/>
        <a:p>
          <a:endParaRPr lang="en-US"/>
        </a:p>
      </dgm:t>
    </dgm:pt>
    <dgm:pt modelId="{AB523C6C-A336-484A-8CF7-3B15887E4C3B}">
      <dgm:prSet phldrT="[Text]"/>
      <dgm:spPr/>
      <dgm:t>
        <a:bodyPr/>
        <a:lstStyle/>
        <a:p>
          <a:r>
            <a:rPr lang="en-US" dirty="0" smtClean="0"/>
            <a:t>10</a:t>
          </a:r>
          <a:endParaRPr lang="en-US" dirty="0"/>
        </a:p>
      </dgm:t>
    </dgm:pt>
    <dgm:pt modelId="{17FCA0C3-28D7-4F16-8B34-4D7988ACE7B2}" type="parTrans" cxnId="{E40B7EB8-FCDB-435F-8191-949C3D834B42}">
      <dgm:prSet/>
      <dgm:spPr/>
      <dgm:t>
        <a:bodyPr/>
        <a:lstStyle/>
        <a:p>
          <a:endParaRPr lang="en-US"/>
        </a:p>
      </dgm:t>
    </dgm:pt>
    <dgm:pt modelId="{27AAA3CF-389F-4D91-8361-8E1F6D038725}" type="sibTrans" cxnId="{E40B7EB8-FCDB-435F-8191-949C3D834B42}">
      <dgm:prSet/>
      <dgm:spPr/>
      <dgm:t>
        <a:bodyPr/>
        <a:lstStyle/>
        <a:p>
          <a:endParaRPr lang="en-US"/>
        </a:p>
      </dgm:t>
    </dgm:pt>
    <dgm:pt modelId="{6557DA9F-CA23-40D2-B208-71A54C41D221}">
      <dgm:prSet phldrT="[Text]"/>
      <dgm:spPr/>
      <dgm:t>
        <a:bodyPr/>
        <a:lstStyle/>
        <a:p>
          <a:r>
            <a:rPr lang="en-US" dirty="0" smtClean="0"/>
            <a:t>9</a:t>
          </a:r>
          <a:endParaRPr lang="en-US" dirty="0"/>
        </a:p>
      </dgm:t>
    </dgm:pt>
    <dgm:pt modelId="{A24BCDDD-D295-445D-9A6A-668B6ABD97EF}" type="parTrans" cxnId="{C518CF10-2D00-417F-9240-8A421A27AB5A}">
      <dgm:prSet/>
      <dgm:spPr/>
      <dgm:t>
        <a:bodyPr/>
        <a:lstStyle/>
        <a:p>
          <a:endParaRPr lang="en-US"/>
        </a:p>
      </dgm:t>
    </dgm:pt>
    <dgm:pt modelId="{0E675A71-39C1-4D5F-9ADD-96B431A2462B}" type="sibTrans" cxnId="{C518CF10-2D00-417F-9240-8A421A27AB5A}">
      <dgm:prSet/>
      <dgm:spPr/>
      <dgm:t>
        <a:bodyPr/>
        <a:lstStyle/>
        <a:p>
          <a:endParaRPr lang="en-US"/>
        </a:p>
      </dgm:t>
    </dgm:pt>
    <dgm:pt modelId="{77EF4BE3-217D-48A3-A51A-2715D1FD99FA}">
      <dgm:prSet phldrT="[Text]"/>
      <dgm:spPr/>
      <dgm:t>
        <a:bodyPr/>
        <a:lstStyle/>
        <a:p>
          <a:r>
            <a:rPr lang="en-US" dirty="0" smtClean="0"/>
            <a:t>8</a:t>
          </a:r>
          <a:endParaRPr lang="en-US" dirty="0"/>
        </a:p>
      </dgm:t>
    </dgm:pt>
    <dgm:pt modelId="{5D3F9139-3E0E-49EC-9DCD-44C578F11E6F}" type="parTrans" cxnId="{6325B29A-A7C8-4149-A1F5-63AC9F80F16A}">
      <dgm:prSet/>
      <dgm:spPr/>
      <dgm:t>
        <a:bodyPr/>
        <a:lstStyle/>
        <a:p>
          <a:endParaRPr lang="en-US"/>
        </a:p>
      </dgm:t>
    </dgm:pt>
    <dgm:pt modelId="{3D267442-2A53-4C26-B5FE-9D77A3416DB6}" type="sibTrans" cxnId="{6325B29A-A7C8-4149-A1F5-63AC9F80F16A}">
      <dgm:prSet/>
      <dgm:spPr/>
      <dgm:t>
        <a:bodyPr/>
        <a:lstStyle/>
        <a:p>
          <a:endParaRPr lang="en-US"/>
        </a:p>
      </dgm:t>
    </dgm:pt>
    <dgm:pt modelId="{22539FDC-F009-4FDA-BFEE-2BC49D40D111}">
      <dgm:prSet phldrT="[Text]"/>
      <dgm:spPr/>
      <dgm:t>
        <a:bodyPr/>
        <a:lstStyle/>
        <a:p>
          <a:r>
            <a:rPr lang="en-US" dirty="0" smtClean="0"/>
            <a:t>7</a:t>
          </a:r>
          <a:endParaRPr lang="en-US" dirty="0"/>
        </a:p>
      </dgm:t>
    </dgm:pt>
    <dgm:pt modelId="{3B8F5181-E7C5-4237-9065-ED91C81FF8EB}" type="parTrans" cxnId="{FAEDD570-5956-4674-9A12-DD53CF434D6A}">
      <dgm:prSet/>
      <dgm:spPr/>
      <dgm:t>
        <a:bodyPr/>
        <a:lstStyle/>
        <a:p>
          <a:endParaRPr lang="en-US"/>
        </a:p>
      </dgm:t>
    </dgm:pt>
    <dgm:pt modelId="{112F6F6B-45EC-401E-B392-7E2323D2414B}" type="sibTrans" cxnId="{FAEDD570-5956-4674-9A12-DD53CF434D6A}">
      <dgm:prSet/>
      <dgm:spPr/>
      <dgm:t>
        <a:bodyPr/>
        <a:lstStyle/>
        <a:p>
          <a:endParaRPr lang="en-US"/>
        </a:p>
      </dgm:t>
    </dgm:pt>
    <dgm:pt modelId="{FCCAB84D-3FAD-4651-A3A2-F6D34734A3C3}">
      <dgm:prSet phldrT="[Text]"/>
      <dgm:spPr/>
      <dgm:t>
        <a:bodyPr/>
        <a:lstStyle/>
        <a:p>
          <a:r>
            <a:rPr lang="en-US" dirty="0" smtClean="0"/>
            <a:t>6</a:t>
          </a:r>
          <a:endParaRPr lang="en-US" dirty="0"/>
        </a:p>
      </dgm:t>
    </dgm:pt>
    <dgm:pt modelId="{61971D4B-1E2E-4C84-BDF1-14C4006FC7FE}" type="parTrans" cxnId="{6CE1F863-E2A2-4937-9721-95D38B70E549}">
      <dgm:prSet/>
      <dgm:spPr/>
      <dgm:t>
        <a:bodyPr/>
        <a:lstStyle/>
        <a:p>
          <a:endParaRPr lang="en-US"/>
        </a:p>
      </dgm:t>
    </dgm:pt>
    <dgm:pt modelId="{DE2534AB-300E-4DD5-BF6F-9916B83C5978}" type="sibTrans" cxnId="{6CE1F863-E2A2-4937-9721-95D38B70E549}">
      <dgm:prSet/>
      <dgm:spPr/>
      <dgm:t>
        <a:bodyPr/>
        <a:lstStyle/>
        <a:p>
          <a:endParaRPr lang="en-US"/>
        </a:p>
      </dgm:t>
    </dgm:pt>
    <dgm:pt modelId="{163BC5A8-8CEF-4EC8-9F9E-982B3396A4A3}">
      <dgm:prSet phldrT="[Text]"/>
      <dgm:spPr/>
      <dgm:t>
        <a:bodyPr/>
        <a:lstStyle/>
        <a:p>
          <a:r>
            <a:rPr lang="en-US" dirty="0" smtClean="0"/>
            <a:t>5</a:t>
          </a:r>
          <a:endParaRPr lang="en-US" dirty="0"/>
        </a:p>
      </dgm:t>
    </dgm:pt>
    <dgm:pt modelId="{B0DE6EC6-F514-45AF-A85B-4EE77665E02D}" type="parTrans" cxnId="{792A9A20-1835-4964-9619-DA972153F4BE}">
      <dgm:prSet/>
      <dgm:spPr/>
      <dgm:t>
        <a:bodyPr/>
        <a:lstStyle/>
        <a:p>
          <a:endParaRPr lang="en-US"/>
        </a:p>
      </dgm:t>
    </dgm:pt>
    <dgm:pt modelId="{A58693D6-F89F-401B-8BD1-7D6ED149FF53}" type="sibTrans" cxnId="{792A9A20-1835-4964-9619-DA972153F4BE}">
      <dgm:prSet/>
      <dgm:spPr/>
      <dgm:t>
        <a:bodyPr/>
        <a:lstStyle/>
        <a:p>
          <a:endParaRPr lang="en-US"/>
        </a:p>
      </dgm:t>
    </dgm:pt>
    <dgm:pt modelId="{E0F2C958-2C93-4B3E-913E-391591EE2494}">
      <dgm:prSet phldrT="[Text]"/>
      <dgm:spPr/>
      <dgm:t>
        <a:bodyPr/>
        <a:lstStyle/>
        <a:p>
          <a:r>
            <a:rPr lang="en-US" dirty="0" smtClean="0"/>
            <a:t>4</a:t>
          </a:r>
          <a:endParaRPr lang="en-US" dirty="0"/>
        </a:p>
      </dgm:t>
    </dgm:pt>
    <dgm:pt modelId="{D3E3B10E-D419-409E-BB3E-877727D08FDF}" type="parTrans" cxnId="{E8C2236F-B01C-403D-B080-841380F2726E}">
      <dgm:prSet/>
      <dgm:spPr/>
      <dgm:t>
        <a:bodyPr/>
        <a:lstStyle/>
        <a:p>
          <a:endParaRPr lang="en-US"/>
        </a:p>
      </dgm:t>
    </dgm:pt>
    <dgm:pt modelId="{B94D8EB3-3A6A-4BF6-9EFC-611C391B6401}" type="sibTrans" cxnId="{E8C2236F-B01C-403D-B080-841380F2726E}">
      <dgm:prSet/>
      <dgm:spPr/>
      <dgm:t>
        <a:bodyPr/>
        <a:lstStyle/>
        <a:p>
          <a:endParaRPr lang="en-US"/>
        </a:p>
      </dgm:t>
    </dgm:pt>
    <dgm:pt modelId="{F56C2C42-8323-454B-87BC-C340B44F9022}">
      <dgm:prSet phldrT="[Text]"/>
      <dgm:spPr/>
      <dgm:t>
        <a:bodyPr/>
        <a:lstStyle/>
        <a:p>
          <a:r>
            <a:rPr lang="en-US" dirty="0" smtClean="0"/>
            <a:t>3</a:t>
          </a:r>
          <a:endParaRPr lang="en-US" dirty="0"/>
        </a:p>
      </dgm:t>
    </dgm:pt>
    <dgm:pt modelId="{C2809220-7E4B-4F1B-AAD9-880273385840}" type="parTrans" cxnId="{96EC061C-F8BB-4763-BEC1-6D1472A7F8C9}">
      <dgm:prSet/>
      <dgm:spPr/>
      <dgm:t>
        <a:bodyPr/>
        <a:lstStyle/>
        <a:p>
          <a:endParaRPr lang="en-US"/>
        </a:p>
      </dgm:t>
    </dgm:pt>
    <dgm:pt modelId="{6E2318B2-8470-4593-909D-F1D8C43E5000}" type="sibTrans" cxnId="{96EC061C-F8BB-4763-BEC1-6D1472A7F8C9}">
      <dgm:prSet/>
      <dgm:spPr/>
      <dgm:t>
        <a:bodyPr/>
        <a:lstStyle/>
        <a:p>
          <a:endParaRPr lang="en-US"/>
        </a:p>
      </dgm:t>
    </dgm:pt>
    <dgm:pt modelId="{2BD4D0D7-4F26-440A-9A48-16F9F0432862}">
      <dgm:prSet phldrT="[Text]"/>
      <dgm:spPr/>
      <dgm:t>
        <a:bodyPr/>
        <a:lstStyle/>
        <a:p>
          <a:r>
            <a:rPr lang="en-US" dirty="0" smtClean="0"/>
            <a:t>2</a:t>
          </a:r>
          <a:endParaRPr lang="en-US" dirty="0"/>
        </a:p>
      </dgm:t>
    </dgm:pt>
    <dgm:pt modelId="{F9CE1191-C577-450C-B571-F36EFE200573}" type="parTrans" cxnId="{6E7C75D2-0834-4569-9A0E-67A5EDAD6BD7}">
      <dgm:prSet/>
      <dgm:spPr/>
      <dgm:t>
        <a:bodyPr/>
        <a:lstStyle/>
        <a:p>
          <a:endParaRPr lang="en-US"/>
        </a:p>
      </dgm:t>
    </dgm:pt>
    <dgm:pt modelId="{98773D95-6812-44CD-8E48-CE29585B30BC}" type="sibTrans" cxnId="{6E7C75D2-0834-4569-9A0E-67A5EDAD6BD7}">
      <dgm:prSet/>
      <dgm:spPr/>
      <dgm:t>
        <a:bodyPr/>
        <a:lstStyle/>
        <a:p>
          <a:endParaRPr lang="en-US"/>
        </a:p>
      </dgm:t>
    </dgm:pt>
    <dgm:pt modelId="{B11BDAD5-2EA5-4341-A8F9-AE6C984E718F}">
      <dgm:prSet phldrT="[Text]"/>
      <dgm:spPr/>
      <dgm:t>
        <a:bodyPr/>
        <a:lstStyle/>
        <a:p>
          <a:r>
            <a:rPr lang="en-US" dirty="0" smtClean="0"/>
            <a:t>0</a:t>
          </a:r>
          <a:endParaRPr lang="en-US" dirty="0"/>
        </a:p>
      </dgm:t>
    </dgm:pt>
    <dgm:pt modelId="{B86E0F88-0C2A-4194-93E7-69F532E04930}" type="parTrans" cxnId="{45743488-75FD-4BBB-9757-B8D52F164516}">
      <dgm:prSet/>
      <dgm:spPr/>
      <dgm:t>
        <a:bodyPr/>
        <a:lstStyle/>
        <a:p>
          <a:endParaRPr lang="en-US"/>
        </a:p>
      </dgm:t>
    </dgm:pt>
    <dgm:pt modelId="{9F1174F9-A7E3-437B-BB9C-76FD80193A37}" type="sibTrans" cxnId="{45743488-75FD-4BBB-9757-B8D52F164516}">
      <dgm:prSet/>
      <dgm:spPr/>
      <dgm:t>
        <a:bodyPr/>
        <a:lstStyle/>
        <a:p>
          <a:endParaRPr lang="en-US"/>
        </a:p>
      </dgm:t>
    </dgm:pt>
    <dgm:pt modelId="{E674A9F6-BA29-4CFB-9656-2D5A3298E9AD}">
      <dgm:prSet phldrT="[Text]"/>
      <dgm:spPr/>
      <dgm:t>
        <a:bodyPr/>
        <a:lstStyle/>
        <a:p>
          <a:pPr algn="ctr"/>
          <a:r>
            <a:rPr lang="en-US" dirty="0" smtClean="0"/>
            <a:t>V</a:t>
          </a:r>
          <a:endParaRPr lang="en-US" dirty="0"/>
        </a:p>
      </dgm:t>
    </dgm:pt>
    <dgm:pt modelId="{A4FB7883-8E08-44D5-AF8C-5B0C5153FBDB}" type="parTrans" cxnId="{18B3A151-CC7A-4B3F-AEC5-F71EBBFACDFE}">
      <dgm:prSet/>
      <dgm:spPr/>
      <dgm:t>
        <a:bodyPr/>
        <a:lstStyle/>
        <a:p>
          <a:endParaRPr lang="en-US"/>
        </a:p>
      </dgm:t>
    </dgm:pt>
    <dgm:pt modelId="{B6D06A83-F36E-4EA5-9F88-492D0FAA0499}" type="sibTrans" cxnId="{18B3A151-CC7A-4B3F-AEC5-F71EBBFACDFE}">
      <dgm:prSet/>
      <dgm:spPr/>
      <dgm:t>
        <a:bodyPr/>
        <a:lstStyle/>
        <a:p>
          <a:endParaRPr lang="en-US"/>
        </a:p>
      </dgm:t>
    </dgm:pt>
    <dgm:pt modelId="{2935AD22-9022-477F-AF70-61D5E5CB8B64}">
      <dgm:prSet phldrT="[Text]"/>
      <dgm:spPr/>
      <dgm:t>
        <a:bodyPr/>
        <a:lstStyle/>
        <a:p>
          <a:pPr algn="ctr"/>
          <a:r>
            <a:rPr lang="en-US" dirty="0" smtClean="0"/>
            <a:t>Q</a:t>
          </a:r>
          <a:endParaRPr lang="en-US" dirty="0"/>
        </a:p>
      </dgm:t>
    </dgm:pt>
    <dgm:pt modelId="{FD337B70-ECE2-402E-B987-BC7F4A105207}" type="parTrans" cxnId="{E3327523-F0E3-4AA4-BFA0-227E5830548E}">
      <dgm:prSet/>
      <dgm:spPr/>
      <dgm:t>
        <a:bodyPr/>
        <a:lstStyle/>
        <a:p>
          <a:endParaRPr lang="en-US"/>
        </a:p>
      </dgm:t>
    </dgm:pt>
    <dgm:pt modelId="{73A63773-408A-4AF4-9FCA-582467FD3C79}" type="sibTrans" cxnId="{E3327523-F0E3-4AA4-BFA0-227E5830548E}">
      <dgm:prSet/>
      <dgm:spPr/>
      <dgm:t>
        <a:bodyPr/>
        <a:lstStyle/>
        <a:p>
          <a:endParaRPr lang="en-US"/>
        </a:p>
      </dgm:t>
    </dgm:pt>
    <dgm:pt modelId="{9D6D033A-080E-4C2C-9AA1-912756818391}">
      <dgm:prSet phldrT="[Text]"/>
      <dgm:spPr/>
      <dgm:t>
        <a:bodyPr/>
        <a:lstStyle/>
        <a:p>
          <a:pPr algn="ctr"/>
          <a:r>
            <a:rPr lang="en-US" dirty="0" smtClean="0"/>
            <a:t>E</a:t>
          </a:r>
          <a:endParaRPr lang="en-US" dirty="0"/>
        </a:p>
      </dgm:t>
    </dgm:pt>
    <dgm:pt modelId="{DB6A29A9-F5A1-434B-9C1F-1FEFDB3618F8}" type="parTrans" cxnId="{ADEA8891-7B1B-417D-84B2-C7A6E729E7E6}">
      <dgm:prSet/>
      <dgm:spPr/>
      <dgm:t>
        <a:bodyPr/>
        <a:lstStyle/>
        <a:p>
          <a:endParaRPr lang="en-US"/>
        </a:p>
      </dgm:t>
    </dgm:pt>
    <dgm:pt modelId="{8611E207-B5A1-4199-A4DD-6C967E379CDA}" type="sibTrans" cxnId="{ADEA8891-7B1B-417D-84B2-C7A6E729E7E6}">
      <dgm:prSet/>
      <dgm:spPr/>
      <dgm:t>
        <a:bodyPr/>
        <a:lstStyle/>
        <a:p>
          <a:endParaRPr lang="en-US"/>
        </a:p>
      </dgm:t>
    </dgm:pt>
    <dgm:pt modelId="{48971CCC-2A4D-4066-AFE2-72D044D0AE9B}">
      <dgm:prSet phldrT="[Text]"/>
      <dgm:spPr/>
      <dgm:t>
        <a:bodyPr/>
        <a:lstStyle/>
        <a:p>
          <a:pPr algn="ctr"/>
          <a:r>
            <a:rPr lang="en-US" dirty="0" smtClean="0"/>
            <a:t>D</a:t>
          </a:r>
          <a:endParaRPr lang="en-US" dirty="0"/>
        </a:p>
      </dgm:t>
    </dgm:pt>
    <dgm:pt modelId="{693A34A4-0825-4322-BD14-D6A044F7E6E0}" type="parTrans" cxnId="{ADDC126F-58C2-4FD8-B303-622E4012417E}">
      <dgm:prSet/>
      <dgm:spPr/>
      <dgm:t>
        <a:bodyPr/>
        <a:lstStyle/>
        <a:p>
          <a:endParaRPr lang="en-US"/>
        </a:p>
      </dgm:t>
    </dgm:pt>
    <dgm:pt modelId="{BD2A3095-D6FE-4858-9C5A-F39F584A0BCE}" type="sibTrans" cxnId="{ADDC126F-58C2-4FD8-B303-622E4012417E}">
      <dgm:prSet/>
      <dgm:spPr/>
      <dgm:t>
        <a:bodyPr/>
        <a:lstStyle/>
        <a:p>
          <a:endParaRPr lang="en-US"/>
        </a:p>
      </dgm:t>
    </dgm:pt>
    <dgm:pt modelId="{3D6504D7-978B-4847-9D8B-94C7B16CE3BB}">
      <dgm:prSet phldrT="[Text]"/>
      <dgm:spPr/>
      <dgm:t>
        <a:bodyPr/>
        <a:lstStyle/>
        <a:p>
          <a:pPr algn="ctr"/>
          <a:r>
            <a:rPr lang="en-US" dirty="0" smtClean="0"/>
            <a:t>O</a:t>
          </a:r>
          <a:endParaRPr lang="en-US" dirty="0"/>
        </a:p>
      </dgm:t>
    </dgm:pt>
    <dgm:pt modelId="{7C45036D-5D5A-43EC-9986-D752FC342372}" type="parTrans" cxnId="{E5BD2FA2-F12B-433A-9F6C-A44B9D22FBC8}">
      <dgm:prSet/>
      <dgm:spPr/>
      <dgm:t>
        <a:bodyPr/>
        <a:lstStyle/>
        <a:p>
          <a:endParaRPr lang="en-US"/>
        </a:p>
      </dgm:t>
    </dgm:pt>
    <dgm:pt modelId="{11DAFEED-689B-4A69-8D9A-617AC872D657}" type="sibTrans" cxnId="{E5BD2FA2-F12B-433A-9F6C-A44B9D22FBC8}">
      <dgm:prSet/>
      <dgm:spPr/>
      <dgm:t>
        <a:bodyPr/>
        <a:lstStyle/>
        <a:p>
          <a:endParaRPr lang="en-US"/>
        </a:p>
      </dgm:t>
    </dgm:pt>
    <dgm:pt modelId="{748ECA9C-7A96-46D8-A239-677F6D4ED06B}">
      <dgm:prSet phldrT="[Text]"/>
      <dgm:spPr/>
      <dgm:t>
        <a:bodyPr/>
        <a:lstStyle/>
        <a:p>
          <a:r>
            <a:rPr lang="en-US" dirty="0" smtClean="0"/>
            <a:t>M</a:t>
          </a:r>
          <a:endParaRPr lang="en-US" dirty="0"/>
        </a:p>
      </dgm:t>
    </dgm:pt>
    <dgm:pt modelId="{583FB5D6-2FE5-4EA7-BD12-59A3DBF49A5B}" type="parTrans" cxnId="{9279C75D-3124-40A9-ADA5-E52CD7E99CE9}">
      <dgm:prSet/>
      <dgm:spPr/>
      <dgm:t>
        <a:bodyPr/>
        <a:lstStyle/>
        <a:p>
          <a:endParaRPr lang="en-US"/>
        </a:p>
      </dgm:t>
    </dgm:pt>
    <dgm:pt modelId="{D222E7B1-9CFA-4181-BB91-C40C34982E44}" type="sibTrans" cxnId="{9279C75D-3124-40A9-ADA5-E52CD7E99CE9}">
      <dgm:prSet/>
      <dgm:spPr/>
      <dgm:t>
        <a:bodyPr/>
        <a:lstStyle/>
        <a:p>
          <a:endParaRPr lang="en-US"/>
        </a:p>
      </dgm:t>
    </dgm:pt>
    <dgm:pt modelId="{8F2F8518-1AB1-487A-B6C9-262F358F0440}">
      <dgm:prSet phldrT="[Text]"/>
      <dgm:spPr/>
      <dgm:t>
        <a:bodyPr/>
        <a:lstStyle/>
        <a:p>
          <a:pPr algn="ctr"/>
          <a:r>
            <a:rPr lang="en-US" dirty="0" smtClean="0"/>
            <a:t>_</a:t>
          </a:r>
          <a:endParaRPr lang="en-US" dirty="0"/>
        </a:p>
      </dgm:t>
    </dgm:pt>
    <dgm:pt modelId="{F250F893-D04F-4C76-88D5-6559339C7EA9}" type="parTrans" cxnId="{645C3089-1FF6-4DD8-A315-041401141A58}">
      <dgm:prSet/>
      <dgm:spPr/>
      <dgm:t>
        <a:bodyPr/>
        <a:lstStyle/>
        <a:p>
          <a:endParaRPr lang="en-US"/>
        </a:p>
      </dgm:t>
    </dgm:pt>
    <dgm:pt modelId="{EB09EB3F-241F-433B-B820-DA567ED3359F}" type="sibTrans" cxnId="{645C3089-1FF6-4DD8-A315-041401141A58}">
      <dgm:prSet/>
      <dgm:spPr/>
      <dgm:t>
        <a:bodyPr/>
        <a:lstStyle/>
        <a:p>
          <a:endParaRPr lang="en-US"/>
        </a:p>
      </dgm:t>
    </dgm:pt>
    <dgm:pt modelId="{9AB79DE8-CBC3-49C9-BB1F-A9E3BE0C6010}">
      <dgm:prSet phldrT="[Text]"/>
      <dgm:spPr/>
      <dgm:t>
        <a:bodyPr/>
        <a:lstStyle/>
        <a:p>
          <a:pPr algn="ctr"/>
          <a:r>
            <a:rPr lang="en-US" dirty="0" smtClean="0"/>
            <a:t>T</a:t>
          </a:r>
          <a:endParaRPr lang="en-US" dirty="0"/>
        </a:p>
      </dgm:t>
    </dgm:pt>
    <dgm:pt modelId="{73AFB836-D829-4922-9242-D28CCA5E69E5}" type="parTrans" cxnId="{02A9EF5A-F941-47D7-8DE7-CE03428F84A1}">
      <dgm:prSet/>
      <dgm:spPr/>
      <dgm:t>
        <a:bodyPr/>
        <a:lstStyle/>
        <a:p>
          <a:endParaRPr lang="en-US"/>
        </a:p>
      </dgm:t>
    </dgm:pt>
    <dgm:pt modelId="{BA2BAAD4-226F-4C0F-B9EA-5A472945F3E0}" type="sibTrans" cxnId="{02A9EF5A-F941-47D7-8DE7-CE03428F84A1}">
      <dgm:prSet/>
      <dgm:spPr/>
      <dgm:t>
        <a:bodyPr/>
        <a:lstStyle/>
        <a:p>
          <a:endParaRPr lang="en-US"/>
        </a:p>
      </dgm:t>
    </dgm:pt>
    <dgm:pt modelId="{152B7E04-D128-48EB-BFE9-625AB6DA3CE7}">
      <dgm:prSet phldrT="[Text]"/>
      <dgm:spPr/>
      <dgm:t>
        <a:bodyPr/>
        <a:lstStyle/>
        <a:p>
          <a:pPr algn="ctr"/>
          <a:r>
            <a:rPr lang="en-US" dirty="0" smtClean="0"/>
            <a:t>F</a:t>
          </a:r>
          <a:endParaRPr lang="en-US" dirty="0"/>
        </a:p>
      </dgm:t>
    </dgm:pt>
    <dgm:pt modelId="{AE7C1E8F-F2DC-4824-9E4E-A1F11E687421}" type="parTrans" cxnId="{15C365AC-63D0-40D9-A399-AE4A71B3C091}">
      <dgm:prSet/>
      <dgm:spPr/>
      <dgm:t>
        <a:bodyPr/>
        <a:lstStyle/>
        <a:p>
          <a:endParaRPr lang="en-US"/>
        </a:p>
      </dgm:t>
    </dgm:pt>
    <dgm:pt modelId="{50C457B8-C1F4-45FB-84D1-75D8DF5E1D11}" type="sibTrans" cxnId="{15C365AC-63D0-40D9-A399-AE4A71B3C091}">
      <dgm:prSet/>
      <dgm:spPr/>
      <dgm:t>
        <a:bodyPr/>
        <a:lstStyle/>
        <a:p>
          <a:endParaRPr lang="en-US"/>
        </a:p>
      </dgm:t>
    </dgm:pt>
    <dgm:pt modelId="{03B42DD7-97E2-41AA-A1CF-0CC5549F4E72}">
      <dgm:prSet phldrT="[Text]"/>
      <dgm:spPr/>
      <dgm:t>
        <a:bodyPr/>
        <a:lstStyle/>
        <a:p>
          <a:pPr algn="ctr"/>
          <a:r>
            <a:rPr lang="en-US" dirty="0" smtClean="0"/>
            <a:t>I</a:t>
          </a:r>
          <a:endParaRPr lang="en-US" dirty="0"/>
        </a:p>
      </dgm:t>
    </dgm:pt>
    <dgm:pt modelId="{D1E120F9-6BEF-4779-AFA9-9B7BE62581A2}" type="parTrans" cxnId="{4CBC7B32-7B6F-4DE7-8CD1-8CADE5180CA1}">
      <dgm:prSet/>
      <dgm:spPr/>
      <dgm:t>
        <a:bodyPr/>
        <a:lstStyle/>
        <a:p>
          <a:endParaRPr lang="en-US"/>
        </a:p>
      </dgm:t>
    </dgm:pt>
    <dgm:pt modelId="{1516099F-B0B6-4703-A6A1-E6BD65E1310D}" type="sibTrans" cxnId="{4CBC7B32-7B6F-4DE7-8CD1-8CADE5180CA1}">
      <dgm:prSet/>
      <dgm:spPr/>
      <dgm:t>
        <a:bodyPr/>
        <a:lstStyle/>
        <a:p>
          <a:endParaRPr lang="en-US"/>
        </a:p>
      </dgm:t>
    </dgm:pt>
    <dgm:pt modelId="{30F33D19-EBF9-4773-97EB-7CBCCA6D0B0A}">
      <dgm:prSet phldrT="[Text]"/>
      <dgm:spPr/>
      <dgm:t>
        <a:bodyPr/>
        <a:lstStyle/>
        <a:p>
          <a:r>
            <a:rPr lang="en-US" dirty="0" smtClean="0"/>
            <a:t> A</a:t>
          </a:r>
          <a:endParaRPr lang="en-US" dirty="0"/>
        </a:p>
      </dgm:t>
    </dgm:pt>
    <dgm:pt modelId="{532393A7-46ED-4200-99F6-EE7C81F5E660}" type="parTrans" cxnId="{B3025CB6-4EC6-4E2E-9751-38BF9B6A87BA}">
      <dgm:prSet/>
      <dgm:spPr/>
    </dgm:pt>
    <dgm:pt modelId="{FAED1516-CFF9-4A5A-A33C-FB4750C8D930}" type="sibTrans" cxnId="{B3025CB6-4EC6-4E2E-9751-38BF9B6A87BA}">
      <dgm:prSet/>
      <dgm:spPr/>
    </dgm:pt>
    <dgm:pt modelId="{FE5B642A-7D01-4D9C-97B0-A0CED583128E}">
      <dgm:prSet phldrT="[Text]"/>
      <dgm:spPr/>
      <dgm:t>
        <a:bodyPr/>
        <a:lstStyle/>
        <a:p>
          <a:r>
            <a:rPr lang="en-US" dirty="0" smtClean="0"/>
            <a:t>E</a:t>
          </a:r>
          <a:endParaRPr lang="en-US" dirty="0"/>
        </a:p>
      </dgm:t>
    </dgm:pt>
    <dgm:pt modelId="{0C051CBD-C1C0-4389-AC70-DAAAC00533C4}" type="parTrans" cxnId="{BCFBD7D6-AC3C-4063-A919-B65D77ED68E8}">
      <dgm:prSet/>
      <dgm:spPr/>
    </dgm:pt>
    <dgm:pt modelId="{E555CB88-C7CC-41DD-A66B-0706643E327F}" type="sibTrans" cxnId="{BCFBD7D6-AC3C-4063-A919-B65D77ED68E8}">
      <dgm:prSet/>
      <dgm:spPr/>
    </dgm:pt>
    <dgm:pt modelId="{57A419E8-1215-4107-9004-B614E499DD09}" type="pres">
      <dgm:prSet presAssocID="{87312B8F-4188-41AA-B79D-D83CBBAAC12B}" presName="Name0" presStyleCnt="0">
        <dgm:presLayoutVars>
          <dgm:dir/>
          <dgm:animLvl val="lvl"/>
          <dgm:resizeHandles val="exact"/>
        </dgm:presLayoutVars>
      </dgm:prSet>
      <dgm:spPr/>
      <dgm:t>
        <a:bodyPr/>
        <a:lstStyle/>
        <a:p>
          <a:endParaRPr lang="en-US"/>
        </a:p>
      </dgm:t>
    </dgm:pt>
    <dgm:pt modelId="{56BBE72D-86CE-462E-8ACE-99D880E37AC6}" type="pres">
      <dgm:prSet presAssocID="{7F154DDC-FB3A-4B96-AF47-7E3F4A4AF207}" presName="compositeNode" presStyleCnt="0">
        <dgm:presLayoutVars>
          <dgm:bulletEnabled val="1"/>
        </dgm:presLayoutVars>
      </dgm:prSet>
      <dgm:spPr/>
    </dgm:pt>
    <dgm:pt modelId="{245A1F54-499D-4304-BA63-C92AFD433D59}" type="pres">
      <dgm:prSet presAssocID="{7F154DDC-FB3A-4B96-AF47-7E3F4A4AF207}" presName="bgRect" presStyleLbl="node1" presStyleIdx="0" presStyleCnt="32"/>
      <dgm:spPr/>
      <dgm:t>
        <a:bodyPr/>
        <a:lstStyle/>
        <a:p>
          <a:endParaRPr lang="en-US"/>
        </a:p>
      </dgm:t>
    </dgm:pt>
    <dgm:pt modelId="{CF254956-B60C-433D-9549-11885FBA54B1}" type="pres">
      <dgm:prSet presAssocID="{7F154DDC-FB3A-4B96-AF47-7E3F4A4AF207}" presName="parentNode" presStyleLbl="node1" presStyleIdx="0" presStyleCnt="32">
        <dgm:presLayoutVars>
          <dgm:chMax val="0"/>
          <dgm:bulletEnabled val="1"/>
        </dgm:presLayoutVars>
      </dgm:prSet>
      <dgm:spPr/>
      <dgm:t>
        <a:bodyPr/>
        <a:lstStyle/>
        <a:p>
          <a:endParaRPr lang="en-US"/>
        </a:p>
      </dgm:t>
    </dgm:pt>
    <dgm:pt modelId="{3EFC18ED-85CB-4BE7-97E7-BC59E87B25F9}" type="pres">
      <dgm:prSet presAssocID="{7F154DDC-FB3A-4B96-AF47-7E3F4A4AF207}" presName="childNode" presStyleLbl="node1" presStyleIdx="0" presStyleCnt="32">
        <dgm:presLayoutVars>
          <dgm:bulletEnabled val="1"/>
        </dgm:presLayoutVars>
      </dgm:prSet>
      <dgm:spPr/>
      <dgm:t>
        <a:bodyPr/>
        <a:lstStyle/>
        <a:p>
          <a:endParaRPr lang="en-US"/>
        </a:p>
      </dgm:t>
    </dgm:pt>
    <dgm:pt modelId="{EDB309C3-E49F-421B-A6E6-12166DD6175D}" type="pres">
      <dgm:prSet presAssocID="{65A54691-ED8A-4EBD-ABFC-AD01895F369C}" presName="hSp" presStyleCnt="0"/>
      <dgm:spPr/>
    </dgm:pt>
    <dgm:pt modelId="{5612BC35-DE39-42D7-920C-558DE5D80622}" type="pres">
      <dgm:prSet presAssocID="{65A54691-ED8A-4EBD-ABFC-AD01895F369C}" presName="vProcSp" presStyleCnt="0"/>
      <dgm:spPr/>
    </dgm:pt>
    <dgm:pt modelId="{A8602121-CFC7-4187-A134-779E2E601C64}" type="pres">
      <dgm:prSet presAssocID="{65A54691-ED8A-4EBD-ABFC-AD01895F369C}" presName="vSp1" presStyleCnt="0"/>
      <dgm:spPr/>
    </dgm:pt>
    <dgm:pt modelId="{DB645D81-1F22-401C-A20B-A7828D5AA4F1}" type="pres">
      <dgm:prSet presAssocID="{65A54691-ED8A-4EBD-ABFC-AD01895F369C}" presName="simulatedConn" presStyleLbl="solidFgAcc1" presStyleIdx="0" presStyleCnt="31"/>
      <dgm:spPr/>
    </dgm:pt>
    <dgm:pt modelId="{8EDB451D-813F-4E1E-988B-16AFBE76F629}" type="pres">
      <dgm:prSet presAssocID="{65A54691-ED8A-4EBD-ABFC-AD01895F369C}" presName="vSp2" presStyleCnt="0"/>
      <dgm:spPr/>
    </dgm:pt>
    <dgm:pt modelId="{92DE81C1-DFEC-4E15-8AFC-FDCD6A37EDE0}" type="pres">
      <dgm:prSet presAssocID="{65A54691-ED8A-4EBD-ABFC-AD01895F369C}" presName="sibTrans" presStyleCnt="0"/>
      <dgm:spPr/>
    </dgm:pt>
    <dgm:pt modelId="{AB4F2206-F2DA-47B0-B36C-A50FF62154B0}" type="pres">
      <dgm:prSet presAssocID="{63B8A06C-4E8C-4300-8FD8-D150624A6929}" presName="compositeNode" presStyleCnt="0">
        <dgm:presLayoutVars>
          <dgm:bulletEnabled val="1"/>
        </dgm:presLayoutVars>
      </dgm:prSet>
      <dgm:spPr/>
    </dgm:pt>
    <dgm:pt modelId="{32C87BC0-D02C-456F-8146-8AAE3B0568AC}" type="pres">
      <dgm:prSet presAssocID="{63B8A06C-4E8C-4300-8FD8-D150624A6929}" presName="bgRect" presStyleLbl="node1" presStyleIdx="1" presStyleCnt="32"/>
      <dgm:spPr/>
      <dgm:t>
        <a:bodyPr/>
        <a:lstStyle/>
        <a:p>
          <a:endParaRPr lang="en-US"/>
        </a:p>
      </dgm:t>
    </dgm:pt>
    <dgm:pt modelId="{6F0C4545-B6C8-4A22-ADE8-169A69FD9EF6}" type="pres">
      <dgm:prSet presAssocID="{63B8A06C-4E8C-4300-8FD8-D150624A6929}" presName="parentNode" presStyleLbl="node1" presStyleIdx="1" presStyleCnt="32">
        <dgm:presLayoutVars>
          <dgm:chMax val="0"/>
          <dgm:bulletEnabled val="1"/>
        </dgm:presLayoutVars>
      </dgm:prSet>
      <dgm:spPr/>
      <dgm:t>
        <a:bodyPr/>
        <a:lstStyle/>
        <a:p>
          <a:endParaRPr lang="en-US"/>
        </a:p>
      </dgm:t>
    </dgm:pt>
    <dgm:pt modelId="{D5E80EDB-0F84-441B-8C09-8E9D835F98E1}" type="pres">
      <dgm:prSet presAssocID="{63B8A06C-4E8C-4300-8FD8-D150624A6929}" presName="childNode" presStyleLbl="node1" presStyleIdx="1" presStyleCnt="32">
        <dgm:presLayoutVars>
          <dgm:bulletEnabled val="1"/>
        </dgm:presLayoutVars>
      </dgm:prSet>
      <dgm:spPr/>
      <dgm:t>
        <a:bodyPr/>
        <a:lstStyle/>
        <a:p>
          <a:endParaRPr lang="en-US"/>
        </a:p>
      </dgm:t>
    </dgm:pt>
    <dgm:pt modelId="{3F6CD591-6EEE-473A-BDF6-399C5DC84E7B}" type="pres">
      <dgm:prSet presAssocID="{A235CCCB-A187-49E6-9C9B-3E2866FB619D}" presName="hSp" presStyleCnt="0"/>
      <dgm:spPr/>
    </dgm:pt>
    <dgm:pt modelId="{66FFC96D-4266-4937-BFD6-1EE28FF48282}" type="pres">
      <dgm:prSet presAssocID="{A235CCCB-A187-49E6-9C9B-3E2866FB619D}" presName="vProcSp" presStyleCnt="0"/>
      <dgm:spPr/>
    </dgm:pt>
    <dgm:pt modelId="{A9989B21-53F7-4264-BDCB-481862FCB935}" type="pres">
      <dgm:prSet presAssocID="{A235CCCB-A187-49E6-9C9B-3E2866FB619D}" presName="vSp1" presStyleCnt="0"/>
      <dgm:spPr/>
    </dgm:pt>
    <dgm:pt modelId="{4B77F2AB-7756-402B-A43C-4A8C06275D03}" type="pres">
      <dgm:prSet presAssocID="{A235CCCB-A187-49E6-9C9B-3E2866FB619D}" presName="simulatedConn" presStyleLbl="solidFgAcc1" presStyleIdx="1" presStyleCnt="31"/>
      <dgm:spPr/>
    </dgm:pt>
    <dgm:pt modelId="{BC458C21-7217-4E28-AC93-CEF137FEA4D3}" type="pres">
      <dgm:prSet presAssocID="{A235CCCB-A187-49E6-9C9B-3E2866FB619D}" presName="vSp2" presStyleCnt="0"/>
      <dgm:spPr/>
    </dgm:pt>
    <dgm:pt modelId="{9CE343E3-3B07-41E6-92CA-548AB718578E}" type="pres">
      <dgm:prSet presAssocID="{A235CCCB-A187-49E6-9C9B-3E2866FB619D}" presName="sibTrans" presStyleCnt="0"/>
      <dgm:spPr/>
    </dgm:pt>
    <dgm:pt modelId="{66C2AAD4-BB8A-44E4-B19F-79234EBA93B4}" type="pres">
      <dgm:prSet presAssocID="{42C76456-488C-4918-A86B-66807A2AD264}" presName="compositeNode" presStyleCnt="0">
        <dgm:presLayoutVars>
          <dgm:bulletEnabled val="1"/>
        </dgm:presLayoutVars>
      </dgm:prSet>
      <dgm:spPr/>
    </dgm:pt>
    <dgm:pt modelId="{F9A6960A-3CDA-443D-8583-BA30BBE2048B}" type="pres">
      <dgm:prSet presAssocID="{42C76456-488C-4918-A86B-66807A2AD264}" presName="bgRect" presStyleLbl="node1" presStyleIdx="2" presStyleCnt="32"/>
      <dgm:spPr/>
      <dgm:t>
        <a:bodyPr/>
        <a:lstStyle/>
        <a:p>
          <a:endParaRPr lang="en-US"/>
        </a:p>
      </dgm:t>
    </dgm:pt>
    <dgm:pt modelId="{F0298A92-9503-4CA0-AE2E-F649FE68E2A7}" type="pres">
      <dgm:prSet presAssocID="{42C76456-488C-4918-A86B-66807A2AD264}" presName="parentNode" presStyleLbl="node1" presStyleIdx="2" presStyleCnt="32">
        <dgm:presLayoutVars>
          <dgm:chMax val="0"/>
          <dgm:bulletEnabled val="1"/>
        </dgm:presLayoutVars>
      </dgm:prSet>
      <dgm:spPr/>
      <dgm:t>
        <a:bodyPr/>
        <a:lstStyle/>
        <a:p>
          <a:endParaRPr lang="en-US"/>
        </a:p>
      </dgm:t>
    </dgm:pt>
    <dgm:pt modelId="{C70CB29F-9EBD-4B6E-8D44-79ABAEE1EE72}" type="pres">
      <dgm:prSet presAssocID="{42C76456-488C-4918-A86B-66807A2AD264}" presName="childNode" presStyleLbl="node1" presStyleIdx="2" presStyleCnt="32">
        <dgm:presLayoutVars>
          <dgm:bulletEnabled val="1"/>
        </dgm:presLayoutVars>
      </dgm:prSet>
      <dgm:spPr/>
      <dgm:t>
        <a:bodyPr/>
        <a:lstStyle/>
        <a:p>
          <a:endParaRPr lang="en-US"/>
        </a:p>
      </dgm:t>
    </dgm:pt>
    <dgm:pt modelId="{CDE5D81C-652F-433F-A15C-6E41BD723A68}" type="pres">
      <dgm:prSet presAssocID="{B92D69B5-59A3-4CF2-9987-1C930CED1003}" presName="hSp" presStyleCnt="0"/>
      <dgm:spPr/>
    </dgm:pt>
    <dgm:pt modelId="{1788AE55-1146-4B86-956F-054C56BA46E6}" type="pres">
      <dgm:prSet presAssocID="{B92D69B5-59A3-4CF2-9987-1C930CED1003}" presName="vProcSp" presStyleCnt="0"/>
      <dgm:spPr/>
    </dgm:pt>
    <dgm:pt modelId="{78324D69-1148-42E7-8E58-041517A0C90F}" type="pres">
      <dgm:prSet presAssocID="{B92D69B5-59A3-4CF2-9987-1C930CED1003}" presName="vSp1" presStyleCnt="0"/>
      <dgm:spPr/>
    </dgm:pt>
    <dgm:pt modelId="{0CE990A6-D431-4469-8700-4A684EACBA3B}" type="pres">
      <dgm:prSet presAssocID="{B92D69B5-59A3-4CF2-9987-1C930CED1003}" presName="simulatedConn" presStyleLbl="solidFgAcc1" presStyleIdx="2" presStyleCnt="31"/>
      <dgm:spPr/>
    </dgm:pt>
    <dgm:pt modelId="{98EA6115-D4C6-446F-973A-4BBB880322C2}" type="pres">
      <dgm:prSet presAssocID="{B92D69B5-59A3-4CF2-9987-1C930CED1003}" presName="vSp2" presStyleCnt="0"/>
      <dgm:spPr/>
    </dgm:pt>
    <dgm:pt modelId="{FCE7798D-7C5B-498C-A83E-C60350EE6C10}" type="pres">
      <dgm:prSet presAssocID="{B92D69B5-59A3-4CF2-9987-1C930CED1003}" presName="sibTrans" presStyleCnt="0"/>
      <dgm:spPr/>
    </dgm:pt>
    <dgm:pt modelId="{28075AC9-F529-4F7B-A466-936D33A1C569}" type="pres">
      <dgm:prSet presAssocID="{A0304CF0-AE2D-42BC-AF0C-F037A10949A6}" presName="compositeNode" presStyleCnt="0">
        <dgm:presLayoutVars>
          <dgm:bulletEnabled val="1"/>
        </dgm:presLayoutVars>
      </dgm:prSet>
      <dgm:spPr/>
    </dgm:pt>
    <dgm:pt modelId="{B191A1B9-FBD7-487F-866F-8194D4D73D92}" type="pres">
      <dgm:prSet presAssocID="{A0304CF0-AE2D-42BC-AF0C-F037A10949A6}" presName="bgRect" presStyleLbl="node1" presStyleIdx="3" presStyleCnt="32"/>
      <dgm:spPr/>
      <dgm:t>
        <a:bodyPr/>
        <a:lstStyle/>
        <a:p>
          <a:endParaRPr lang="en-US"/>
        </a:p>
      </dgm:t>
    </dgm:pt>
    <dgm:pt modelId="{AE55BDAC-ADE3-485A-8405-CD02EB96F8B2}" type="pres">
      <dgm:prSet presAssocID="{A0304CF0-AE2D-42BC-AF0C-F037A10949A6}" presName="parentNode" presStyleLbl="node1" presStyleIdx="3" presStyleCnt="32">
        <dgm:presLayoutVars>
          <dgm:chMax val="0"/>
          <dgm:bulletEnabled val="1"/>
        </dgm:presLayoutVars>
      </dgm:prSet>
      <dgm:spPr/>
      <dgm:t>
        <a:bodyPr/>
        <a:lstStyle/>
        <a:p>
          <a:endParaRPr lang="en-US"/>
        </a:p>
      </dgm:t>
    </dgm:pt>
    <dgm:pt modelId="{03D2F7E6-A2ED-4EC8-8993-1F008764D6C1}" type="pres">
      <dgm:prSet presAssocID="{A0304CF0-AE2D-42BC-AF0C-F037A10949A6}" presName="childNode" presStyleLbl="node1" presStyleIdx="3" presStyleCnt="32">
        <dgm:presLayoutVars>
          <dgm:bulletEnabled val="1"/>
        </dgm:presLayoutVars>
      </dgm:prSet>
      <dgm:spPr/>
      <dgm:t>
        <a:bodyPr/>
        <a:lstStyle/>
        <a:p>
          <a:endParaRPr lang="en-US"/>
        </a:p>
      </dgm:t>
    </dgm:pt>
    <dgm:pt modelId="{C788C818-E3B7-4D5B-9519-B8620A51962F}" type="pres">
      <dgm:prSet presAssocID="{929CF259-2062-4584-9973-03EF0A1F8C6B}" presName="hSp" presStyleCnt="0"/>
      <dgm:spPr/>
    </dgm:pt>
    <dgm:pt modelId="{05DC1E4D-9611-4D80-A53A-F024BB36E36E}" type="pres">
      <dgm:prSet presAssocID="{929CF259-2062-4584-9973-03EF0A1F8C6B}" presName="vProcSp" presStyleCnt="0"/>
      <dgm:spPr/>
    </dgm:pt>
    <dgm:pt modelId="{A1CA769F-18C9-4E2B-91FF-B655FD006D79}" type="pres">
      <dgm:prSet presAssocID="{929CF259-2062-4584-9973-03EF0A1F8C6B}" presName="vSp1" presStyleCnt="0"/>
      <dgm:spPr/>
    </dgm:pt>
    <dgm:pt modelId="{14217E0A-E9CE-43A4-A7FD-62918ACF8FFF}" type="pres">
      <dgm:prSet presAssocID="{929CF259-2062-4584-9973-03EF0A1F8C6B}" presName="simulatedConn" presStyleLbl="solidFgAcc1" presStyleIdx="3" presStyleCnt="31"/>
      <dgm:spPr/>
    </dgm:pt>
    <dgm:pt modelId="{DC8FD035-E695-4306-9225-FE36413EBF0A}" type="pres">
      <dgm:prSet presAssocID="{929CF259-2062-4584-9973-03EF0A1F8C6B}" presName="vSp2" presStyleCnt="0"/>
      <dgm:spPr/>
    </dgm:pt>
    <dgm:pt modelId="{8D63AA0C-E7E2-48C7-AA84-337F7D0B19F6}" type="pres">
      <dgm:prSet presAssocID="{929CF259-2062-4584-9973-03EF0A1F8C6B}" presName="sibTrans" presStyleCnt="0"/>
      <dgm:spPr/>
    </dgm:pt>
    <dgm:pt modelId="{A7066F48-C5E0-49DE-A69A-A8F92306DD0C}" type="pres">
      <dgm:prSet presAssocID="{2EAC59DF-D7F1-4B76-B714-0B8A78363053}" presName="compositeNode" presStyleCnt="0">
        <dgm:presLayoutVars>
          <dgm:bulletEnabled val="1"/>
        </dgm:presLayoutVars>
      </dgm:prSet>
      <dgm:spPr/>
    </dgm:pt>
    <dgm:pt modelId="{62C0977E-ABD5-4C68-9BE6-4D346ED46B78}" type="pres">
      <dgm:prSet presAssocID="{2EAC59DF-D7F1-4B76-B714-0B8A78363053}" presName="bgRect" presStyleLbl="node1" presStyleIdx="4" presStyleCnt="32"/>
      <dgm:spPr/>
      <dgm:t>
        <a:bodyPr/>
        <a:lstStyle/>
        <a:p>
          <a:endParaRPr lang="en-US"/>
        </a:p>
      </dgm:t>
    </dgm:pt>
    <dgm:pt modelId="{D69A4CE4-3D73-467E-96F7-0B89EDCD5EE9}" type="pres">
      <dgm:prSet presAssocID="{2EAC59DF-D7F1-4B76-B714-0B8A78363053}" presName="parentNode" presStyleLbl="node1" presStyleIdx="4" presStyleCnt="32">
        <dgm:presLayoutVars>
          <dgm:chMax val="0"/>
          <dgm:bulletEnabled val="1"/>
        </dgm:presLayoutVars>
      </dgm:prSet>
      <dgm:spPr/>
      <dgm:t>
        <a:bodyPr/>
        <a:lstStyle/>
        <a:p>
          <a:endParaRPr lang="en-US"/>
        </a:p>
      </dgm:t>
    </dgm:pt>
    <dgm:pt modelId="{017E77A0-8E20-4C4F-8FBA-58313A89C2C2}" type="pres">
      <dgm:prSet presAssocID="{2EAC59DF-D7F1-4B76-B714-0B8A78363053}" presName="childNode" presStyleLbl="node1" presStyleIdx="4" presStyleCnt="32">
        <dgm:presLayoutVars>
          <dgm:bulletEnabled val="1"/>
        </dgm:presLayoutVars>
      </dgm:prSet>
      <dgm:spPr/>
      <dgm:t>
        <a:bodyPr/>
        <a:lstStyle/>
        <a:p>
          <a:endParaRPr lang="en-US"/>
        </a:p>
      </dgm:t>
    </dgm:pt>
    <dgm:pt modelId="{50413D90-8693-4C2D-B65F-0BE1A763621A}" type="pres">
      <dgm:prSet presAssocID="{5CDAE3FD-2656-4FB8-8D10-EEA227D6E12D}" presName="hSp" presStyleCnt="0"/>
      <dgm:spPr/>
    </dgm:pt>
    <dgm:pt modelId="{D72688F2-5026-4C63-A2FE-A9DFE7C9D059}" type="pres">
      <dgm:prSet presAssocID="{5CDAE3FD-2656-4FB8-8D10-EEA227D6E12D}" presName="vProcSp" presStyleCnt="0"/>
      <dgm:spPr/>
    </dgm:pt>
    <dgm:pt modelId="{78A88703-4510-4E84-AEC8-06D55A662212}" type="pres">
      <dgm:prSet presAssocID="{5CDAE3FD-2656-4FB8-8D10-EEA227D6E12D}" presName="vSp1" presStyleCnt="0"/>
      <dgm:spPr/>
    </dgm:pt>
    <dgm:pt modelId="{CDBBBAFA-41C5-48F5-89D8-8B7447324D0A}" type="pres">
      <dgm:prSet presAssocID="{5CDAE3FD-2656-4FB8-8D10-EEA227D6E12D}" presName="simulatedConn" presStyleLbl="solidFgAcc1" presStyleIdx="4" presStyleCnt="31"/>
      <dgm:spPr/>
    </dgm:pt>
    <dgm:pt modelId="{3DC900B6-1F19-4405-9372-0CDFA174028E}" type="pres">
      <dgm:prSet presAssocID="{5CDAE3FD-2656-4FB8-8D10-EEA227D6E12D}" presName="vSp2" presStyleCnt="0"/>
      <dgm:spPr/>
    </dgm:pt>
    <dgm:pt modelId="{E6C02CC0-B7B8-4001-9B85-E183ABAD946C}" type="pres">
      <dgm:prSet presAssocID="{5CDAE3FD-2656-4FB8-8D10-EEA227D6E12D}" presName="sibTrans" presStyleCnt="0"/>
      <dgm:spPr/>
    </dgm:pt>
    <dgm:pt modelId="{0CABFAA0-499C-4900-B66E-1C9937291474}" type="pres">
      <dgm:prSet presAssocID="{365571DC-E8F5-4FF1-903C-C10278C501ED}" presName="compositeNode" presStyleCnt="0">
        <dgm:presLayoutVars>
          <dgm:bulletEnabled val="1"/>
        </dgm:presLayoutVars>
      </dgm:prSet>
      <dgm:spPr/>
    </dgm:pt>
    <dgm:pt modelId="{E30265CB-CA07-486E-A593-691EAF93A9EE}" type="pres">
      <dgm:prSet presAssocID="{365571DC-E8F5-4FF1-903C-C10278C501ED}" presName="bgRect" presStyleLbl="node1" presStyleIdx="5" presStyleCnt="32"/>
      <dgm:spPr/>
      <dgm:t>
        <a:bodyPr/>
        <a:lstStyle/>
        <a:p>
          <a:endParaRPr lang="en-US"/>
        </a:p>
      </dgm:t>
    </dgm:pt>
    <dgm:pt modelId="{AF0DC17A-3E93-4E24-997F-5EF3996E8B1A}" type="pres">
      <dgm:prSet presAssocID="{365571DC-E8F5-4FF1-903C-C10278C501ED}" presName="parentNode" presStyleLbl="node1" presStyleIdx="5" presStyleCnt="32">
        <dgm:presLayoutVars>
          <dgm:chMax val="0"/>
          <dgm:bulletEnabled val="1"/>
        </dgm:presLayoutVars>
      </dgm:prSet>
      <dgm:spPr/>
      <dgm:t>
        <a:bodyPr/>
        <a:lstStyle/>
        <a:p>
          <a:endParaRPr lang="en-US"/>
        </a:p>
      </dgm:t>
    </dgm:pt>
    <dgm:pt modelId="{D76092F1-CD95-4D7F-A20C-AE8B6ECF04AD}" type="pres">
      <dgm:prSet presAssocID="{F2FFC930-DEEF-4E31-9944-37BE3427197B}" presName="hSp" presStyleCnt="0"/>
      <dgm:spPr/>
    </dgm:pt>
    <dgm:pt modelId="{5041A099-3B94-4F37-8325-CA1547FB607E}" type="pres">
      <dgm:prSet presAssocID="{F2FFC930-DEEF-4E31-9944-37BE3427197B}" presName="vProcSp" presStyleCnt="0"/>
      <dgm:spPr/>
    </dgm:pt>
    <dgm:pt modelId="{74BCD854-4F77-4474-A138-0E7942477FD7}" type="pres">
      <dgm:prSet presAssocID="{F2FFC930-DEEF-4E31-9944-37BE3427197B}" presName="vSp1" presStyleCnt="0"/>
      <dgm:spPr/>
    </dgm:pt>
    <dgm:pt modelId="{86933F3F-1D4A-45F8-A193-F5C1ABF6694B}" type="pres">
      <dgm:prSet presAssocID="{F2FFC930-DEEF-4E31-9944-37BE3427197B}" presName="simulatedConn" presStyleLbl="solidFgAcc1" presStyleIdx="5" presStyleCnt="31"/>
      <dgm:spPr/>
    </dgm:pt>
    <dgm:pt modelId="{01FB22F5-AAB4-4579-94EA-16E1997B4CF0}" type="pres">
      <dgm:prSet presAssocID="{F2FFC930-DEEF-4E31-9944-37BE3427197B}" presName="vSp2" presStyleCnt="0"/>
      <dgm:spPr/>
    </dgm:pt>
    <dgm:pt modelId="{5FE45A5E-7D15-4625-81C8-10A90F09DCCD}" type="pres">
      <dgm:prSet presAssocID="{F2FFC930-DEEF-4E31-9944-37BE3427197B}" presName="sibTrans" presStyleCnt="0"/>
      <dgm:spPr/>
    </dgm:pt>
    <dgm:pt modelId="{8AC28C13-CC04-47A8-A9E2-A15FFA99B7C4}" type="pres">
      <dgm:prSet presAssocID="{9DB92C20-F6B2-42CF-8AB3-70D0340703E7}" presName="compositeNode" presStyleCnt="0">
        <dgm:presLayoutVars>
          <dgm:bulletEnabled val="1"/>
        </dgm:presLayoutVars>
      </dgm:prSet>
      <dgm:spPr/>
    </dgm:pt>
    <dgm:pt modelId="{9B4C4BB5-C71F-454D-82F6-A3B3AD65C42B}" type="pres">
      <dgm:prSet presAssocID="{9DB92C20-F6B2-42CF-8AB3-70D0340703E7}" presName="bgRect" presStyleLbl="node1" presStyleIdx="6" presStyleCnt="32"/>
      <dgm:spPr/>
      <dgm:t>
        <a:bodyPr/>
        <a:lstStyle/>
        <a:p>
          <a:endParaRPr lang="en-US"/>
        </a:p>
      </dgm:t>
    </dgm:pt>
    <dgm:pt modelId="{2FB9E02B-B11B-48D4-B37C-75DDA309691D}" type="pres">
      <dgm:prSet presAssocID="{9DB92C20-F6B2-42CF-8AB3-70D0340703E7}" presName="parentNode" presStyleLbl="node1" presStyleIdx="6" presStyleCnt="32">
        <dgm:presLayoutVars>
          <dgm:chMax val="0"/>
          <dgm:bulletEnabled val="1"/>
        </dgm:presLayoutVars>
      </dgm:prSet>
      <dgm:spPr/>
      <dgm:t>
        <a:bodyPr/>
        <a:lstStyle/>
        <a:p>
          <a:endParaRPr lang="en-US"/>
        </a:p>
      </dgm:t>
    </dgm:pt>
    <dgm:pt modelId="{C2E1F0B9-59C3-4F40-8A24-B8DA9D8D3C37}" type="pres">
      <dgm:prSet presAssocID="{0A44799C-51CC-434C-806B-D1096674EE5A}" presName="hSp" presStyleCnt="0"/>
      <dgm:spPr/>
    </dgm:pt>
    <dgm:pt modelId="{2908745D-CA67-4B8E-9A64-830BE5EAE457}" type="pres">
      <dgm:prSet presAssocID="{0A44799C-51CC-434C-806B-D1096674EE5A}" presName="vProcSp" presStyleCnt="0"/>
      <dgm:spPr/>
    </dgm:pt>
    <dgm:pt modelId="{B523AA6B-B7DC-4D38-848E-0006B0A14FBC}" type="pres">
      <dgm:prSet presAssocID="{0A44799C-51CC-434C-806B-D1096674EE5A}" presName="vSp1" presStyleCnt="0"/>
      <dgm:spPr/>
    </dgm:pt>
    <dgm:pt modelId="{639AED44-E3C8-4839-9381-D3CFD946EB1D}" type="pres">
      <dgm:prSet presAssocID="{0A44799C-51CC-434C-806B-D1096674EE5A}" presName="simulatedConn" presStyleLbl="solidFgAcc1" presStyleIdx="6" presStyleCnt="31"/>
      <dgm:spPr/>
    </dgm:pt>
    <dgm:pt modelId="{5E200672-F317-471B-A083-E97C6CFC0E4E}" type="pres">
      <dgm:prSet presAssocID="{0A44799C-51CC-434C-806B-D1096674EE5A}" presName="vSp2" presStyleCnt="0"/>
      <dgm:spPr/>
    </dgm:pt>
    <dgm:pt modelId="{FED231A6-D478-49C7-9895-3ABFDAA45AF2}" type="pres">
      <dgm:prSet presAssocID="{0A44799C-51CC-434C-806B-D1096674EE5A}" presName="sibTrans" presStyleCnt="0"/>
      <dgm:spPr/>
    </dgm:pt>
    <dgm:pt modelId="{8D2C3EB0-83AA-4243-8B2B-42DFD09350D1}" type="pres">
      <dgm:prSet presAssocID="{8BD24667-0C95-4D8E-BD6D-22CAE2668642}" presName="compositeNode" presStyleCnt="0">
        <dgm:presLayoutVars>
          <dgm:bulletEnabled val="1"/>
        </dgm:presLayoutVars>
      </dgm:prSet>
      <dgm:spPr/>
    </dgm:pt>
    <dgm:pt modelId="{231E85D9-D4B2-4858-87D1-4CEFD109A15F}" type="pres">
      <dgm:prSet presAssocID="{8BD24667-0C95-4D8E-BD6D-22CAE2668642}" presName="bgRect" presStyleLbl="node1" presStyleIdx="7" presStyleCnt="32"/>
      <dgm:spPr/>
      <dgm:t>
        <a:bodyPr/>
        <a:lstStyle/>
        <a:p>
          <a:endParaRPr lang="en-US"/>
        </a:p>
      </dgm:t>
    </dgm:pt>
    <dgm:pt modelId="{5C797CA0-2124-406B-AAFB-B70851CF8C67}" type="pres">
      <dgm:prSet presAssocID="{8BD24667-0C95-4D8E-BD6D-22CAE2668642}" presName="parentNode" presStyleLbl="node1" presStyleIdx="7" presStyleCnt="32">
        <dgm:presLayoutVars>
          <dgm:chMax val="0"/>
          <dgm:bulletEnabled val="1"/>
        </dgm:presLayoutVars>
      </dgm:prSet>
      <dgm:spPr/>
      <dgm:t>
        <a:bodyPr/>
        <a:lstStyle/>
        <a:p>
          <a:endParaRPr lang="en-US"/>
        </a:p>
      </dgm:t>
    </dgm:pt>
    <dgm:pt modelId="{40E96E6B-191B-4B4B-B0DC-FB1311EDC5F4}" type="pres">
      <dgm:prSet presAssocID="{0631DF2F-955B-4C29-8DC7-0A0A83F3D6F5}" presName="hSp" presStyleCnt="0"/>
      <dgm:spPr/>
    </dgm:pt>
    <dgm:pt modelId="{54FDAED6-CC50-4B9B-BC4D-733654B82F2A}" type="pres">
      <dgm:prSet presAssocID="{0631DF2F-955B-4C29-8DC7-0A0A83F3D6F5}" presName="vProcSp" presStyleCnt="0"/>
      <dgm:spPr/>
    </dgm:pt>
    <dgm:pt modelId="{97950C3E-C1D8-4A5A-B637-E835AE60A12C}" type="pres">
      <dgm:prSet presAssocID="{0631DF2F-955B-4C29-8DC7-0A0A83F3D6F5}" presName="vSp1" presStyleCnt="0"/>
      <dgm:spPr/>
    </dgm:pt>
    <dgm:pt modelId="{F7868A90-78AC-4665-8269-0904950DAEAF}" type="pres">
      <dgm:prSet presAssocID="{0631DF2F-955B-4C29-8DC7-0A0A83F3D6F5}" presName="simulatedConn" presStyleLbl="solidFgAcc1" presStyleIdx="7" presStyleCnt="31"/>
      <dgm:spPr/>
    </dgm:pt>
    <dgm:pt modelId="{5BCAE855-5078-4A9B-A8F6-FE4656BB5A7E}" type="pres">
      <dgm:prSet presAssocID="{0631DF2F-955B-4C29-8DC7-0A0A83F3D6F5}" presName="vSp2" presStyleCnt="0"/>
      <dgm:spPr/>
    </dgm:pt>
    <dgm:pt modelId="{D8A956B9-B72D-431C-928F-FA8E1699F7B7}" type="pres">
      <dgm:prSet presAssocID="{0631DF2F-955B-4C29-8DC7-0A0A83F3D6F5}" presName="sibTrans" presStyleCnt="0"/>
      <dgm:spPr/>
    </dgm:pt>
    <dgm:pt modelId="{3010D1B2-2611-44CC-BEB6-181A9CF7D529}" type="pres">
      <dgm:prSet presAssocID="{EA2F7F4B-754A-4F5C-9622-3F04BBF7157A}" presName="compositeNode" presStyleCnt="0">
        <dgm:presLayoutVars>
          <dgm:bulletEnabled val="1"/>
        </dgm:presLayoutVars>
      </dgm:prSet>
      <dgm:spPr/>
    </dgm:pt>
    <dgm:pt modelId="{D9514815-07FD-47D8-9790-DA47FC8D49F3}" type="pres">
      <dgm:prSet presAssocID="{EA2F7F4B-754A-4F5C-9622-3F04BBF7157A}" presName="bgRect" presStyleLbl="node1" presStyleIdx="8" presStyleCnt="32"/>
      <dgm:spPr/>
      <dgm:t>
        <a:bodyPr/>
        <a:lstStyle/>
        <a:p>
          <a:endParaRPr lang="en-US"/>
        </a:p>
      </dgm:t>
    </dgm:pt>
    <dgm:pt modelId="{7B949839-A944-4CB1-9041-3AE70AEE8630}" type="pres">
      <dgm:prSet presAssocID="{EA2F7F4B-754A-4F5C-9622-3F04BBF7157A}" presName="parentNode" presStyleLbl="node1" presStyleIdx="8" presStyleCnt="32">
        <dgm:presLayoutVars>
          <dgm:chMax val="0"/>
          <dgm:bulletEnabled val="1"/>
        </dgm:presLayoutVars>
      </dgm:prSet>
      <dgm:spPr/>
      <dgm:t>
        <a:bodyPr/>
        <a:lstStyle/>
        <a:p>
          <a:endParaRPr lang="en-US"/>
        </a:p>
      </dgm:t>
    </dgm:pt>
    <dgm:pt modelId="{CC7F0ABF-E08D-48C1-97B1-BF7B08F80F90}" type="pres">
      <dgm:prSet presAssocID="{584B0A77-D66E-4C74-B4E3-DC5EF1D7A348}" presName="hSp" presStyleCnt="0"/>
      <dgm:spPr/>
    </dgm:pt>
    <dgm:pt modelId="{8FD085B3-854B-4568-8513-DF5F30C13E8E}" type="pres">
      <dgm:prSet presAssocID="{584B0A77-D66E-4C74-B4E3-DC5EF1D7A348}" presName="vProcSp" presStyleCnt="0"/>
      <dgm:spPr/>
    </dgm:pt>
    <dgm:pt modelId="{8890160D-ABB8-48D0-882A-BD74E9A1F2B1}" type="pres">
      <dgm:prSet presAssocID="{584B0A77-D66E-4C74-B4E3-DC5EF1D7A348}" presName="vSp1" presStyleCnt="0"/>
      <dgm:spPr/>
    </dgm:pt>
    <dgm:pt modelId="{EAD7E867-16E4-47EC-8AFC-E8AEEB971725}" type="pres">
      <dgm:prSet presAssocID="{584B0A77-D66E-4C74-B4E3-DC5EF1D7A348}" presName="simulatedConn" presStyleLbl="solidFgAcc1" presStyleIdx="8" presStyleCnt="31"/>
      <dgm:spPr/>
    </dgm:pt>
    <dgm:pt modelId="{738F78DA-55B5-4477-BE20-1557593F8C86}" type="pres">
      <dgm:prSet presAssocID="{584B0A77-D66E-4C74-B4E3-DC5EF1D7A348}" presName="vSp2" presStyleCnt="0"/>
      <dgm:spPr/>
    </dgm:pt>
    <dgm:pt modelId="{7C34A7C8-60B9-4B14-A4FE-4A03172F0FD3}" type="pres">
      <dgm:prSet presAssocID="{584B0A77-D66E-4C74-B4E3-DC5EF1D7A348}" presName="sibTrans" presStyleCnt="0"/>
      <dgm:spPr/>
    </dgm:pt>
    <dgm:pt modelId="{05D86A09-5D4E-466E-A347-0AF3DD272F9E}" type="pres">
      <dgm:prSet presAssocID="{378B5309-DF29-48B7-B958-9395197EE92C}" presName="compositeNode" presStyleCnt="0">
        <dgm:presLayoutVars>
          <dgm:bulletEnabled val="1"/>
        </dgm:presLayoutVars>
      </dgm:prSet>
      <dgm:spPr/>
    </dgm:pt>
    <dgm:pt modelId="{0D3D41B2-E2EB-471B-B278-4E1B13E167F0}" type="pres">
      <dgm:prSet presAssocID="{378B5309-DF29-48B7-B958-9395197EE92C}" presName="bgRect" presStyleLbl="node1" presStyleIdx="9" presStyleCnt="32"/>
      <dgm:spPr/>
      <dgm:t>
        <a:bodyPr/>
        <a:lstStyle/>
        <a:p>
          <a:endParaRPr lang="en-US"/>
        </a:p>
      </dgm:t>
    </dgm:pt>
    <dgm:pt modelId="{B3936B1A-1B13-4565-A105-E430D0A1D792}" type="pres">
      <dgm:prSet presAssocID="{378B5309-DF29-48B7-B958-9395197EE92C}" presName="parentNode" presStyleLbl="node1" presStyleIdx="9" presStyleCnt="32">
        <dgm:presLayoutVars>
          <dgm:chMax val="0"/>
          <dgm:bulletEnabled val="1"/>
        </dgm:presLayoutVars>
      </dgm:prSet>
      <dgm:spPr/>
      <dgm:t>
        <a:bodyPr/>
        <a:lstStyle/>
        <a:p>
          <a:endParaRPr lang="en-US"/>
        </a:p>
      </dgm:t>
    </dgm:pt>
    <dgm:pt modelId="{86D9CF87-BCDD-4B6F-B6D1-0F5DCB39ED50}" type="pres">
      <dgm:prSet presAssocID="{7B659422-7C08-4786-B0BB-879C5375C60B}" presName="hSp" presStyleCnt="0"/>
      <dgm:spPr/>
    </dgm:pt>
    <dgm:pt modelId="{BAE728A0-1A9F-4B8A-BDCD-4A3DD247091D}" type="pres">
      <dgm:prSet presAssocID="{7B659422-7C08-4786-B0BB-879C5375C60B}" presName="vProcSp" presStyleCnt="0"/>
      <dgm:spPr/>
    </dgm:pt>
    <dgm:pt modelId="{84BF290D-E405-41DC-AA35-88F45F4A0768}" type="pres">
      <dgm:prSet presAssocID="{7B659422-7C08-4786-B0BB-879C5375C60B}" presName="vSp1" presStyleCnt="0"/>
      <dgm:spPr/>
    </dgm:pt>
    <dgm:pt modelId="{E762C5E9-5DE0-4E74-B7FD-46585123A2F2}" type="pres">
      <dgm:prSet presAssocID="{7B659422-7C08-4786-B0BB-879C5375C60B}" presName="simulatedConn" presStyleLbl="solidFgAcc1" presStyleIdx="9" presStyleCnt="31"/>
      <dgm:spPr/>
    </dgm:pt>
    <dgm:pt modelId="{953BC3E8-B42A-4FE4-B40B-BA3473437AB8}" type="pres">
      <dgm:prSet presAssocID="{7B659422-7C08-4786-B0BB-879C5375C60B}" presName="vSp2" presStyleCnt="0"/>
      <dgm:spPr/>
    </dgm:pt>
    <dgm:pt modelId="{011A4B5A-F3A3-49C5-AED7-89A05A76E1FE}" type="pres">
      <dgm:prSet presAssocID="{7B659422-7C08-4786-B0BB-879C5375C60B}" presName="sibTrans" presStyleCnt="0"/>
      <dgm:spPr/>
    </dgm:pt>
    <dgm:pt modelId="{9AF812DD-396D-4B58-ACB6-6DD49555D1B1}" type="pres">
      <dgm:prSet presAssocID="{08515D3E-21AD-49F7-AC81-8B22028117A4}" presName="compositeNode" presStyleCnt="0">
        <dgm:presLayoutVars>
          <dgm:bulletEnabled val="1"/>
        </dgm:presLayoutVars>
      </dgm:prSet>
      <dgm:spPr/>
    </dgm:pt>
    <dgm:pt modelId="{498CC334-7CA6-4055-9E9D-0EB2ACF11F24}" type="pres">
      <dgm:prSet presAssocID="{08515D3E-21AD-49F7-AC81-8B22028117A4}" presName="bgRect" presStyleLbl="node1" presStyleIdx="10" presStyleCnt="32"/>
      <dgm:spPr/>
      <dgm:t>
        <a:bodyPr/>
        <a:lstStyle/>
        <a:p>
          <a:endParaRPr lang="en-US"/>
        </a:p>
      </dgm:t>
    </dgm:pt>
    <dgm:pt modelId="{F5C88F6D-C81B-420E-AB39-B2D1B2D620DF}" type="pres">
      <dgm:prSet presAssocID="{08515D3E-21AD-49F7-AC81-8B22028117A4}" presName="parentNode" presStyleLbl="node1" presStyleIdx="10" presStyleCnt="32">
        <dgm:presLayoutVars>
          <dgm:chMax val="0"/>
          <dgm:bulletEnabled val="1"/>
        </dgm:presLayoutVars>
      </dgm:prSet>
      <dgm:spPr/>
      <dgm:t>
        <a:bodyPr/>
        <a:lstStyle/>
        <a:p>
          <a:endParaRPr lang="en-US"/>
        </a:p>
      </dgm:t>
    </dgm:pt>
    <dgm:pt modelId="{03B1D555-A4DF-4DA7-8097-6907DD0CD53C}" type="pres">
      <dgm:prSet presAssocID="{B58CB94A-888E-4260-89FD-602E298FFB92}" presName="hSp" presStyleCnt="0"/>
      <dgm:spPr/>
    </dgm:pt>
    <dgm:pt modelId="{12AE1530-E539-455D-B30D-6BA21677E02A}" type="pres">
      <dgm:prSet presAssocID="{B58CB94A-888E-4260-89FD-602E298FFB92}" presName="vProcSp" presStyleCnt="0"/>
      <dgm:spPr/>
    </dgm:pt>
    <dgm:pt modelId="{CC51C927-3641-48BA-BAE9-C136EAB04EB5}" type="pres">
      <dgm:prSet presAssocID="{B58CB94A-888E-4260-89FD-602E298FFB92}" presName="vSp1" presStyleCnt="0"/>
      <dgm:spPr/>
    </dgm:pt>
    <dgm:pt modelId="{1510DD98-DAC1-4ACB-B9F7-DDA9613F5094}" type="pres">
      <dgm:prSet presAssocID="{B58CB94A-888E-4260-89FD-602E298FFB92}" presName="simulatedConn" presStyleLbl="solidFgAcc1" presStyleIdx="10" presStyleCnt="31"/>
      <dgm:spPr/>
    </dgm:pt>
    <dgm:pt modelId="{7A995C68-D323-40F0-A536-67C359E076E7}" type="pres">
      <dgm:prSet presAssocID="{B58CB94A-888E-4260-89FD-602E298FFB92}" presName="vSp2" presStyleCnt="0"/>
      <dgm:spPr/>
    </dgm:pt>
    <dgm:pt modelId="{9F4CAFA7-3431-4E4E-B3E6-57E422F95CAF}" type="pres">
      <dgm:prSet presAssocID="{B58CB94A-888E-4260-89FD-602E298FFB92}" presName="sibTrans" presStyleCnt="0"/>
      <dgm:spPr/>
    </dgm:pt>
    <dgm:pt modelId="{EEC784E5-DCFA-426C-B970-3EC28F4E2CDB}" type="pres">
      <dgm:prSet presAssocID="{6DFBC10F-331E-45B9-9EE7-A8806D68623B}" presName="compositeNode" presStyleCnt="0">
        <dgm:presLayoutVars>
          <dgm:bulletEnabled val="1"/>
        </dgm:presLayoutVars>
      </dgm:prSet>
      <dgm:spPr/>
    </dgm:pt>
    <dgm:pt modelId="{1A4A4FCB-0FA3-425B-87EB-5F1F282E57A8}" type="pres">
      <dgm:prSet presAssocID="{6DFBC10F-331E-45B9-9EE7-A8806D68623B}" presName="bgRect" presStyleLbl="node1" presStyleIdx="11" presStyleCnt="32"/>
      <dgm:spPr/>
      <dgm:t>
        <a:bodyPr/>
        <a:lstStyle/>
        <a:p>
          <a:endParaRPr lang="en-US"/>
        </a:p>
      </dgm:t>
    </dgm:pt>
    <dgm:pt modelId="{F7335F8E-AF93-4D50-BE29-A654CBCCA671}" type="pres">
      <dgm:prSet presAssocID="{6DFBC10F-331E-45B9-9EE7-A8806D68623B}" presName="parentNode" presStyleLbl="node1" presStyleIdx="11" presStyleCnt="32">
        <dgm:presLayoutVars>
          <dgm:chMax val="0"/>
          <dgm:bulletEnabled val="1"/>
        </dgm:presLayoutVars>
      </dgm:prSet>
      <dgm:spPr/>
      <dgm:t>
        <a:bodyPr/>
        <a:lstStyle/>
        <a:p>
          <a:endParaRPr lang="en-US"/>
        </a:p>
      </dgm:t>
    </dgm:pt>
    <dgm:pt modelId="{8385C8B7-34E3-4C33-BFF6-D3C677A0FE46}" type="pres">
      <dgm:prSet presAssocID="{C552004C-7875-4B42-B43F-F67CBA669A91}" presName="hSp" presStyleCnt="0"/>
      <dgm:spPr/>
    </dgm:pt>
    <dgm:pt modelId="{5D1FE59A-E1C4-43CA-9F96-831FE99D1855}" type="pres">
      <dgm:prSet presAssocID="{C552004C-7875-4B42-B43F-F67CBA669A91}" presName="vProcSp" presStyleCnt="0"/>
      <dgm:spPr/>
    </dgm:pt>
    <dgm:pt modelId="{A739D3B7-0036-4F1E-A351-70F16ED81E0C}" type="pres">
      <dgm:prSet presAssocID="{C552004C-7875-4B42-B43F-F67CBA669A91}" presName="vSp1" presStyleCnt="0"/>
      <dgm:spPr/>
    </dgm:pt>
    <dgm:pt modelId="{232D4ECA-3FEA-408D-A69C-9E2EA90E92ED}" type="pres">
      <dgm:prSet presAssocID="{C552004C-7875-4B42-B43F-F67CBA669A91}" presName="simulatedConn" presStyleLbl="solidFgAcc1" presStyleIdx="11" presStyleCnt="31"/>
      <dgm:spPr/>
    </dgm:pt>
    <dgm:pt modelId="{648534C7-628D-4445-BD54-7F2B87FF37FE}" type="pres">
      <dgm:prSet presAssocID="{C552004C-7875-4B42-B43F-F67CBA669A91}" presName="vSp2" presStyleCnt="0"/>
      <dgm:spPr/>
    </dgm:pt>
    <dgm:pt modelId="{EE36F15B-3E5A-46BE-BFF4-1C94A5C69724}" type="pres">
      <dgm:prSet presAssocID="{C552004C-7875-4B42-B43F-F67CBA669A91}" presName="sibTrans" presStyleCnt="0"/>
      <dgm:spPr/>
    </dgm:pt>
    <dgm:pt modelId="{1F139822-2E59-4FF7-88B8-C9AADE221D27}" type="pres">
      <dgm:prSet presAssocID="{748A9B9F-A833-4C86-A1B5-F1101E13B120}" presName="compositeNode" presStyleCnt="0">
        <dgm:presLayoutVars>
          <dgm:bulletEnabled val="1"/>
        </dgm:presLayoutVars>
      </dgm:prSet>
      <dgm:spPr/>
    </dgm:pt>
    <dgm:pt modelId="{33ED1F09-CED2-41A4-A8DF-9E9BEE070950}" type="pres">
      <dgm:prSet presAssocID="{748A9B9F-A833-4C86-A1B5-F1101E13B120}" presName="bgRect" presStyleLbl="node1" presStyleIdx="12" presStyleCnt="32"/>
      <dgm:spPr/>
      <dgm:t>
        <a:bodyPr/>
        <a:lstStyle/>
        <a:p>
          <a:endParaRPr lang="en-US"/>
        </a:p>
      </dgm:t>
    </dgm:pt>
    <dgm:pt modelId="{95330F8B-1898-4433-8A3F-E1D1B73C7DE5}" type="pres">
      <dgm:prSet presAssocID="{748A9B9F-A833-4C86-A1B5-F1101E13B120}" presName="parentNode" presStyleLbl="node1" presStyleIdx="12" presStyleCnt="32">
        <dgm:presLayoutVars>
          <dgm:chMax val="0"/>
          <dgm:bulletEnabled val="1"/>
        </dgm:presLayoutVars>
      </dgm:prSet>
      <dgm:spPr/>
      <dgm:t>
        <a:bodyPr/>
        <a:lstStyle/>
        <a:p>
          <a:endParaRPr lang="en-US"/>
        </a:p>
      </dgm:t>
    </dgm:pt>
    <dgm:pt modelId="{DAA37683-E739-4C0D-895F-7D426E521114}" type="pres">
      <dgm:prSet presAssocID="{0EB5D506-87E4-494F-9D66-8A9D15CBB782}" presName="hSp" presStyleCnt="0"/>
      <dgm:spPr/>
    </dgm:pt>
    <dgm:pt modelId="{22EC8E8F-9508-4D9F-B36C-E4F1063CB510}" type="pres">
      <dgm:prSet presAssocID="{0EB5D506-87E4-494F-9D66-8A9D15CBB782}" presName="vProcSp" presStyleCnt="0"/>
      <dgm:spPr/>
    </dgm:pt>
    <dgm:pt modelId="{3E0FDAE7-E8E9-40F2-9684-E6889D374C20}" type="pres">
      <dgm:prSet presAssocID="{0EB5D506-87E4-494F-9D66-8A9D15CBB782}" presName="vSp1" presStyleCnt="0"/>
      <dgm:spPr/>
    </dgm:pt>
    <dgm:pt modelId="{083A05A6-1466-4B9F-9F22-34A3B108C4E9}" type="pres">
      <dgm:prSet presAssocID="{0EB5D506-87E4-494F-9D66-8A9D15CBB782}" presName="simulatedConn" presStyleLbl="solidFgAcc1" presStyleIdx="12" presStyleCnt="31"/>
      <dgm:spPr/>
    </dgm:pt>
    <dgm:pt modelId="{DF66498A-9E37-4971-A45D-CEAF3F516B82}" type="pres">
      <dgm:prSet presAssocID="{0EB5D506-87E4-494F-9D66-8A9D15CBB782}" presName="vSp2" presStyleCnt="0"/>
      <dgm:spPr/>
    </dgm:pt>
    <dgm:pt modelId="{A6DB6337-B159-46B7-B9AA-0297E2F2F7B3}" type="pres">
      <dgm:prSet presAssocID="{0EB5D506-87E4-494F-9D66-8A9D15CBB782}" presName="sibTrans" presStyleCnt="0"/>
      <dgm:spPr/>
    </dgm:pt>
    <dgm:pt modelId="{99026B37-51B1-4B27-AB8C-190BBBED698A}" type="pres">
      <dgm:prSet presAssocID="{E3F6D84D-5957-418A-89C2-FBB547528B8F}" presName="compositeNode" presStyleCnt="0">
        <dgm:presLayoutVars>
          <dgm:bulletEnabled val="1"/>
        </dgm:presLayoutVars>
      </dgm:prSet>
      <dgm:spPr/>
    </dgm:pt>
    <dgm:pt modelId="{5A016A96-C2EF-4C7B-8F32-42156E97A98F}" type="pres">
      <dgm:prSet presAssocID="{E3F6D84D-5957-418A-89C2-FBB547528B8F}" presName="bgRect" presStyleLbl="node1" presStyleIdx="13" presStyleCnt="32"/>
      <dgm:spPr/>
      <dgm:t>
        <a:bodyPr/>
        <a:lstStyle/>
        <a:p>
          <a:endParaRPr lang="en-US"/>
        </a:p>
      </dgm:t>
    </dgm:pt>
    <dgm:pt modelId="{EC8DE55C-B7FE-4B74-82A3-FAFE70276B7B}" type="pres">
      <dgm:prSet presAssocID="{E3F6D84D-5957-418A-89C2-FBB547528B8F}" presName="parentNode" presStyleLbl="node1" presStyleIdx="13" presStyleCnt="32">
        <dgm:presLayoutVars>
          <dgm:chMax val="0"/>
          <dgm:bulletEnabled val="1"/>
        </dgm:presLayoutVars>
      </dgm:prSet>
      <dgm:spPr/>
      <dgm:t>
        <a:bodyPr/>
        <a:lstStyle/>
        <a:p>
          <a:endParaRPr lang="en-US"/>
        </a:p>
      </dgm:t>
    </dgm:pt>
    <dgm:pt modelId="{E5F4AB28-ADD6-418E-A4F7-472FC90FA363}" type="pres">
      <dgm:prSet presAssocID="{D96A2A9C-E3A4-434B-AD4A-309934A4A3A9}" presName="hSp" presStyleCnt="0"/>
      <dgm:spPr/>
    </dgm:pt>
    <dgm:pt modelId="{8268E5C9-7327-4AA3-AE44-86B8CA85B225}" type="pres">
      <dgm:prSet presAssocID="{D96A2A9C-E3A4-434B-AD4A-309934A4A3A9}" presName="vProcSp" presStyleCnt="0"/>
      <dgm:spPr/>
    </dgm:pt>
    <dgm:pt modelId="{6563B17A-03BA-4A80-BA89-CA575B78A575}" type="pres">
      <dgm:prSet presAssocID="{D96A2A9C-E3A4-434B-AD4A-309934A4A3A9}" presName="vSp1" presStyleCnt="0"/>
      <dgm:spPr/>
    </dgm:pt>
    <dgm:pt modelId="{4023C897-2BC0-4B5E-8259-5AADF7B8FCF6}" type="pres">
      <dgm:prSet presAssocID="{D96A2A9C-E3A4-434B-AD4A-309934A4A3A9}" presName="simulatedConn" presStyleLbl="solidFgAcc1" presStyleIdx="13" presStyleCnt="31"/>
      <dgm:spPr/>
    </dgm:pt>
    <dgm:pt modelId="{22364C4E-D79B-4692-8403-37184602D7FE}" type="pres">
      <dgm:prSet presAssocID="{D96A2A9C-E3A4-434B-AD4A-309934A4A3A9}" presName="vSp2" presStyleCnt="0"/>
      <dgm:spPr/>
    </dgm:pt>
    <dgm:pt modelId="{680819E9-D84A-4156-B270-9A4FD2D76262}" type="pres">
      <dgm:prSet presAssocID="{D96A2A9C-E3A4-434B-AD4A-309934A4A3A9}" presName="sibTrans" presStyleCnt="0"/>
      <dgm:spPr/>
    </dgm:pt>
    <dgm:pt modelId="{E0643E0C-A032-4FA4-88B4-FFB52B986BA4}" type="pres">
      <dgm:prSet presAssocID="{869623B6-C806-4952-894D-0332FB6A9138}" presName="compositeNode" presStyleCnt="0">
        <dgm:presLayoutVars>
          <dgm:bulletEnabled val="1"/>
        </dgm:presLayoutVars>
      </dgm:prSet>
      <dgm:spPr/>
    </dgm:pt>
    <dgm:pt modelId="{0BDA3DD6-2341-4E39-891C-7C12AEEB610A}" type="pres">
      <dgm:prSet presAssocID="{869623B6-C806-4952-894D-0332FB6A9138}" presName="bgRect" presStyleLbl="node1" presStyleIdx="14" presStyleCnt="32"/>
      <dgm:spPr/>
      <dgm:t>
        <a:bodyPr/>
        <a:lstStyle/>
        <a:p>
          <a:endParaRPr lang="en-US"/>
        </a:p>
      </dgm:t>
    </dgm:pt>
    <dgm:pt modelId="{468B78DF-4D76-4438-A3A4-3E16C5C2E1EB}" type="pres">
      <dgm:prSet presAssocID="{869623B6-C806-4952-894D-0332FB6A9138}" presName="parentNode" presStyleLbl="node1" presStyleIdx="14" presStyleCnt="32">
        <dgm:presLayoutVars>
          <dgm:chMax val="0"/>
          <dgm:bulletEnabled val="1"/>
        </dgm:presLayoutVars>
      </dgm:prSet>
      <dgm:spPr/>
      <dgm:t>
        <a:bodyPr/>
        <a:lstStyle/>
        <a:p>
          <a:endParaRPr lang="en-US"/>
        </a:p>
      </dgm:t>
    </dgm:pt>
    <dgm:pt modelId="{2E0238F9-A12B-4776-B75E-3FCE66808FCE}" type="pres">
      <dgm:prSet presAssocID="{1CBBD1E9-B5DF-4895-BC68-2CB69B6A38A1}" presName="hSp" presStyleCnt="0"/>
      <dgm:spPr/>
    </dgm:pt>
    <dgm:pt modelId="{59A87683-CE15-4510-91C1-64035060728A}" type="pres">
      <dgm:prSet presAssocID="{1CBBD1E9-B5DF-4895-BC68-2CB69B6A38A1}" presName="vProcSp" presStyleCnt="0"/>
      <dgm:spPr/>
    </dgm:pt>
    <dgm:pt modelId="{E68D3850-75E0-48F2-A4CC-1647A0DC5546}" type="pres">
      <dgm:prSet presAssocID="{1CBBD1E9-B5DF-4895-BC68-2CB69B6A38A1}" presName="vSp1" presStyleCnt="0"/>
      <dgm:spPr/>
    </dgm:pt>
    <dgm:pt modelId="{A8786DD5-BF66-4F2C-8565-44FB1178AAF3}" type="pres">
      <dgm:prSet presAssocID="{1CBBD1E9-B5DF-4895-BC68-2CB69B6A38A1}" presName="simulatedConn" presStyleLbl="solidFgAcc1" presStyleIdx="14" presStyleCnt="31"/>
      <dgm:spPr/>
    </dgm:pt>
    <dgm:pt modelId="{6CFA80A0-127B-4714-8EC0-1022276D2C21}" type="pres">
      <dgm:prSet presAssocID="{1CBBD1E9-B5DF-4895-BC68-2CB69B6A38A1}" presName="vSp2" presStyleCnt="0"/>
      <dgm:spPr/>
    </dgm:pt>
    <dgm:pt modelId="{081CCE57-77B1-4F91-90F8-397AAD5FCAED}" type="pres">
      <dgm:prSet presAssocID="{1CBBD1E9-B5DF-4895-BC68-2CB69B6A38A1}" presName="sibTrans" presStyleCnt="0"/>
      <dgm:spPr/>
    </dgm:pt>
    <dgm:pt modelId="{FBE57577-2B78-48EA-AC0B-3854BCAE98A8}" type="pres">
      <dgm:prSet presAssocID="{95B08147-BCFB-436C-AA0B-720A37DC4273}" presName="compositeNode" presStyleCnt="0">
        <dgm:presLayoutVars>
          <dgm:bulletEnabled val="1"/>
        </dgm:presLayoutVars>
      </dgm:prSet>
      <dgm:spPr/>
    </dgm:pt>
    <dgm:pt modelId="{7EB1C387-C946-43D8-A141-13093FA58E2F}" type="pres">
      <dgm:prSet presAssocID="{95B08147-BCFB-436C-AA0B-720A37DC4273}" presName="bgRect" presStyleLbl="node1" presStyleIdx="15" presStyleCnt="32"/>
      <dgm:spPr/>
      <dgm:t>
        <a:bodyPr/>
        <a:lstStyle/>
        <a:p>
          <a:endParaRPr lang="en-US"/>
        </a:p>
      </dgm:t>
    </dgm:pt>
    <dgm:pt modelId="{D9143118-35C6-4088-B9FB-079656A94BE6}" type="pres">
      <dgm:prSet presAssocID="{95B08147-BCFB-436C-AA0B-720A37DC4273}" presName="parentNode" presStyleLbl="node1" presStyleIdx="15" presStyleCnt="32">
        <dgm:presLayoutVars>
          <dgm:chMax val="0"/>
          <dgm:bulletEnabled val="1"/>
        </dgm:presLayoutVars>
      </dgm:prSet>
      <dgm:spPr/>
      <dgm:t>
        <a:bodyPr/>
        <a:lstStyle/>
        <a:p>
          <a:endParaRPr lang="en-US"/>
        </a:p>
      </dgm:t>
    </dgm:pt>
    <dgm:pt modelId="{3868C48E-F060-49C5-BDC4-45EED2D5DFDD}" type="pres">
      <dgm:prSet presAssocID="{D90C2998-2D92-4369-8D7B-79A6CB0150D6}" presName="hSp" presStyleCnt="0"/>
      <dgm:spPr/>
    </dgm:pt>
    <dgm:pt modelId="{CB95D192-69B9-48C4-9528-F9E0AF042CE7}" type="pres">
      <dgm:prSet presAssocID="{D90C2998-2D92-4369-8D7B-79A6CB0150D6}" presName="vProcSp" presStyleCnt="0"/>
      <dgm:spPr/>
    </dgm:pt>
    <dgm:pt modelId="{E93AB8BF-9FDD-4F51-AFE0-B95F5DD29760}" type="pres">
      <dgm:prSet presAssocID="{D90C2998-2D92-4369-8D7B-79A6CB0150D6}" presName="vSp1" presStyleCnt="0"/>
      <dgm:spPr/>
    </dgm:pt>
    <dgm:pt modelId="{6E8AD654-E3D7-43F2-A19A-103C886CAE32}" type="pres">
      <dgm:prSet presAssocID="{D90C2998-2D92-4369-8D7B-79A6CB0150D6}" presName="simulatedConn" presStyleLbl="solidFgAcc1" presStyleIdx="15" presStyleCnt="31"/>
      <dgm:spPr/>
    </dgm:pt>
    <dgm:pt modelId="{08848100-8D8E-4FA7-AF7D-7E6C9199EF53}" type="pres">
      <dgm:prSet presAssocID="{D90C2998-2D92-4369-8D7B-79A6CB0150D6}" presName="vSp2" presStyleCnt="0"/>
      <dgm:spPr/>
    </dgm:pt>
    <dgm:pt modelId="{C042A976-0DBB-4633-82B2-89D4A7873512}" type="pres">
      <dgm:prSet presAssocID="{D90C2998-2D92-4369-8D7B-79A6CB0150D6}" presName="sibTrans" presStyleCnt="0"/>
      <dgm:spPr/>
    </dgm:pt>
    <dgm:pt modelId="{BE3DB253-C774-4DE4-A0FD-E45103ACEF95}" type="pres">
      <dgm:prSet presAssocID="{7606AE3A-61C0-4BAE-9228-206FF3D88BD3}" presName="compositeNode" presStyleCnt="0">
        <dgm:presLayoutVars>
          <dgm:bulletEnabled val="1"/>
        </dgm:presLayoutVars>
      </dgm:prSet>
      <dgm:spPr/>
    </dgm:pt>
    <dgm:pt modelId="{F91DA0F0-9F5E-43C1-A90C-B0A9BBDE8CD8}" type="pres">
      <dgm:prSet presAssocID="{7606AE3A-61C0-4BAE-9228-206FF3D88BD3}" presName="bgRect" presStyleLbl="node1" presStyleIdx="16" presStyleCnt="32"/>
      <dgm:spPr/>
      <dgm:t>
        <a:bodyPr/>
        <a:lstStyle/>
        <a:p>
          <a:endParaRPr lang="en-US"/>
        </a:p>
      </dgm:t>
    </dgm:pt>
    <dgm:pt modelId="{FC184183-B71C-4E8D-A389-BC2D8FF942FE}" type="pres">
      <dgm:prSet presAssocID="{7606AE3A-61C0-4BAE-9228-206FF3D88BD3}" presName="parentNode" presStyleLbl="node1" presStyleIdx="16" presStyleCnt="32">
        <dgm:presLayoutVars>
          <dgm:chMax val="0"/>
          <dgm:bulletEnabled val="1"/>
        </dgm:presLayoutVars>
      </dgm:prSet>
      <dgm:spPr/>
      <dgm:t>
        <a:bodyPr/>
        <a:lstStyle/>
        <a:p>
          <a:endParaRPr lang="en-US"/>
        </a:p>
      </dgm:t>
    </dgm:pt>
    <dgm:pt modelId="{B97C2D46-8528-4F60-ACFF-13DC610EA8FF}" type="pres">
      <dgm:prSet presAssocID="{464D8251-5A43-4BCC-B874-008F0E0DF34F}" presName="hSp" presStyleCnt="0"/>
      <dgm:spPr/>
    </dgm:pt>
    <dgm:pt modelId="{6F665646-EA2B-444B-91EE-DFC9B95D5189}" type="pres">
      <dgm:prSet presAssocID="{464D8251-5A43-4BCC-B874-008F0E0DF34F}" presName="vProcSp" presStyleCnt="0"/>
      <dgm:spPr/>
    </dgm:pt>
    <dgm:pt modelId="{20E350AB-7F49-4361-8F28-3460B938907C}" type="pres">
      <dgm:prSet presAssocID="{464D8251-5A43-4BCC-B874-008F0E0DF34F}" presName="vSp1" presStyleCnt="0"/>
      <dgm:spPr/>
    </dgm:pt>
    <dgm:pt modelId="{3BE6F814-91C3-419A-A2E5-728382475E83}" type="pres">
      <dgm:prSet presAssocID="{464D8251-5A43-4BCC-B874-008F0E0DF34F}" presName="simulatedConn" presStyleLbl="solidFgAcc1" presStyleIdx="16" presStyleCnt="31"/>
      <dgm:spPr/>
    </dgm:pt>
    <dgm:pt modelId="{C768485B-86EB-4110-8EF6-610C9E86B6D0}" type="pres">
      <dgm:prSet presAssocID="{464D8251-5A43-4BCC-B874-008F0E0DF34F}" presName="vSp2" presStyleCnt="0"/>
      <dgm:spPr/>
    </dgm:pt>
    <dgm:pt modelId="{5C4AA892-A621-45ED-BF72-D56FA7538940}" type="pres">
      <dgm:prSet presAssocID="{464D8251-5A43-4BCC-B874-008F0E0DF34F}" presName="sibTrans" presStyleCnt="0"/>
      <dgm:spPr/>
    </dgm:pt>
    <dgm:pt modelId="{21730FD4-7E03-472D-9BDF-EBD2E616F063}" type="pres">
      <dgm:prSet presAssocID="{2039B636-160B-403C-BA58-1D2F5FEEE36A}" presName="compositeNode" presStyleCnt="0">
        <dgm:presLayoutVars>
          <dgm:bulletEnabled val="1"/>
        </dgm:presLayoutVars>
      </dgm:prSet>
      <dgm:spPr/>
    </dgm:pt>
    <dgm:pt modelId="{12A5309C-AF11-4E6A-8CC2-B48EBEB46B35}" type="pres">
      <dgm:prSet presAssocID="{2039B636-160B-403C-BA58-1D2F5FEEE36A}" presName="bgRect" presStyleLbl="node1" presStyleIdx="17" presStyleCnt="32"/>
      <dgm:spPr/>
      <dgm:t>
        <a:bodyPr/>
        <a:lstStyle/>
        <a:p>
          <a:endParaRPr lang="en-US"/>
        </a:p>
      </dgm:t>
    </dgm:pt>
    <dgm:pt modelId="{5E33C754-A4A9-4F15-A14C-D039079F8289}" type="pres">
      <dgm:prSet presAssocID="{2039B636-160B-403C-BA58-1D2F5FEEE36A}" presName="parentNode" presStyleLbl="node1" presStyleIdx="17" presStyleCnt="32">
        <dgm:presLayoutVars>
          <dgm:chMax val="0"/>
          <dgm:bulletEnabled val="1"/>
        </dgm:presLayoutVars>
      </dgm:prSet>
      <dgm:spPr/>
      <dgm:t>
        <a:bodyPr/>
        <a:lstStyle/>
        <a:p>
          <a:endParaRPr lang="en-US"/>
        </a:p>
      </dgm:t>
    </dgm:pt>
    <dgm:pt modelId="{0F353D02-1351-45CC-A7A3-5D62A7E7B21A}" type="pres">
      <dgm:prSet presAssocID="{135A048D-92D5-47EA-930B-68197899550F}" presName="hSp" presStyleCnt="0"/>
      <dgm:spPr/>
    </dgm:pt>
    <dgm:pt modelId="{FBAC261C-AEA1-4378-936C-8530BF1B7A42}" type="pres">
      <dgm:prSet presAssocID="{135A048D-92D5-47EA-930B-68197899550F}" presName="vProcSp" presStyleCnt="0"/>
      <dgm:spPr/>
    </dgm:pt>
    <dgm:pt modelId="{1971F7E3-2D00-4699-8200-7BA09DFE21F6}" type="pres">
      <dgm:prSet presAssocID="{135A048D-92D5-47EA-930B-68197899550F}" presName="vSp1" presStyleCnt="0"/>
      <dgm:spPr/>
    </dgm:pt>
    <dgm:pt modelId="{8471F8C4-E714-4F82-88EE-112F72FACA60}" type="pres">
      <dgm:prSet presAssocID="{135A048D-92D5-47EA-930B-68197899550F}" presName="simulatedConn" presStyleLbl="solidFgAcc1" presStyleIdx="17" presStyleCnt="31"/>
      <dgm:spPr/>
    </dgm:pt>
    <dgm:pt modelId="{3833385D-2B41-496F-8158-66B8147646BB}" type="pres">
      <dgm:prSet presAssocID="{135A048D-92D5-47EA-930B-68197899550F}" presName="vSp2" presStyleCnt="0"/>
      <dgm:spPr/>
    </dgm:pt>
    <dgm:pt modelId="{B7C9C3D5-6191-4272-B6E3-6DF49CAC5D75}" type="pres">
      <dgm:prSet presAssocID="{135A048D-92D5-47EA-930B-68197899550F}" presName="sibTrans" presStyleCnt="0"/>
      <dgm:spPr/>
    </dgm:pt>
    <dgm:pt modelId="{BD8A79B6-0715-4AD5-B231-535C9CB116E9}" type="pres">
      <dgm:prSet presAssocID="{CF359255-3040-436F-B6FD-2022E0349A2C}" presName="compositeNode" presStyleCnt="0">
        <dgm:presLayoutVars>
          <dgm:bulletEnabled val="1"/>
        </dgm:presLayoutVars>
      </dgm:prSet>
      <dgm:spPr/>
    </dgm:pt>
    <dgm:pt modelId="{252C3803-31A3-4C0E-8F9F-053B2AD2D81A}" type="pres">
      <dgm:prSet presAssocID="{CF359255-3040-436F-B6FD-2022E0349A2C}" presName="bgRect" presStyleLbl="node1" presStyleIdx="18" presStyleCnt="32"/>
      <dgm:spPr/>
      <dgm:t>
        <a:bodyPr/>
        <a:lstStyle/>
        <a:p>
          <a:endParaRPr lang="en-US"/>
        </a:p>
      </dgm:t>
    </dgm:pt>
    <dgm:pt modelId="{A3B6D17E-5080-4978-8B73-CE0293AEFF91}" type="pres">
      <dgm:prSet presAssocID="{CF359255-3040-436F-B6FD-2022E0349A2C}" presName="parentNode" presStyleLbl="node1" presStyleIdx="18" presStyleCnt="32">
        <dgm:presLayoutVars>
          <dgm:chMax val="0"/>
          <dgm:bulletEnabled val="1"/>
        </dgm:presLayoutVars>
      </dgm:prSet>
      <dgm:spPr/>
      <dgm:t>
        <a:bodyPr/>
        <a:lstStyle/>
        <a:p>
          <a:endParaRPr lang="en-US"/>
        </a:p>
      </dgm:t>
    </dgm:pt>
    <dgm:pt modelId="{9FED8D00-5674-4542-AF98-D7D5B4F921AF}" type="pres">
      <dgm:prSet presAssocID="{56D6447E-D32C-4134-9CB6-2DF851FA2CC7}" presName="hSp" presStyleCnt="0"/>
      <dgm:spPr/>
    </dgm:pt>
    <dgm:pt modelId="{6B07ED3E-6448-47F8-BD54-2C6826977F85}" type="pres">
      <dgm:prSet presAssocID="{56D6447E-D32C-4134-9CB6-2DF851FA2CC7}" presName="vProcSp" presStyleCnt="0"/>
      <dgm:spPr/>
    </dgm:pt>
    <dgm:pt modelId="{FD0DF273-07B4-4160-973F-BEC0975AF9FE}" type="pres">
      <dgm:prSet presAssocID="{56D6447E-D32C-4134-9CB6-2DF851FA2CC7}" presName="vSp1" presStyleCnt="0"/>
      <dgm:spPr/>
    </dgm:pt>
    <dgm:pt modelId="{C6FEC165-CAEF-4EF0-BBFF-635EB9701B01}" type="pres">
      <dgm:prSet presAssocID="{56D6447E-D32C-4134-9CB6-2DF851FA2CC7}" presName="simulatedConn" presStyleLbl="solidFgAcc1" presStyleIdx="18" presStyleCnt="31"/>
      <dgm:spPr/>
    </dgm:pt>
    <dgm:pt modelId="{C7FD3CDF-8F1E-4A60-AAEF-5F0FD9A4E776}" type="pres">
      <dgm:prSet presAssocID="{56D6447E-D32C-4134-9CB6-2DF851FA2CC7}" presName="vSp2" presStyleCnt="0"/>
      <dgm:spPr/>
    </dgm:pt>
    <dgm:pt modelId="{2B8B5C03-1888-401F-B6BC-24C3863DC483}" type="pres">
      <dgm:prSet presAssocID="{56D6447E-D32C-4134-9CB6-2DF851FA2CC7}" presName="sibTrans" presStyleCnt="0"/>
      <dgm:spPr/>
    </dgm:pt>
    <dgm:pt modelId="{A78F1D68-78EF-4879-8C22-FBC1C88BDD07}" type="pres">
      <dgm:prSet presAssocID="{9EC06196-F5C7-4F14-A16E-7773FBBDF87A}" presName="compositeNode" presStyleCnt="0">
        <dgm:presLayoutVars>
          <dgm:bulletEnabled val="1"/>
        </dgm:presLayoutVars>
      </dgm:prSet>
      <dgm:spPr/>
    </dgm:pt>
    <dgm:pt modelId="{3BA34D36-57F8-46C7-AC2A-6ED3B70A1969}" type="pres">
      <dgm:prSet presAssocID="{9EC06196-F5C7-4F14-A16E-7773FBBDF87A}" presName="bgRect" presStyleLbl="node1" presStyleIdx="19" presStyleCnt="32"/>
      <dgm:spPr/>
      <dgm:t>
        <a:bodyPr/>
        <a:lstStyle/>
        <a:p>
          <a:endParaRPr lang="en-US"/>
        </a:p>
      </dgm:t>
    </dgm:pt>
    <dgm:pt modelId="{B239FF3A-C24F-4667-970D-45B25AA445FD}" type="pres">
      <dgm:prSet presAssocID="{9EC06196-F5C7-4F14-A16E-7773FBBDF87A}" presName="parentNode" presStyleLbl="node1" presStyleIdx="19" presStyleCnt="32">
        <dgm:presLayoutVars>
          <dgm:chMax val="0"/>
          <dgm:bulletEnabled val="1"/>
        </dgm:presLayoutVars>
      </dgm:prSet>
      <dgm:spPr/>
      <dgm:t>
        <a:bodyPr/>
        <a:lstStyle/>
        <a:p>
          <a:endParaRPr lang="en-US"/>
        </a:p>
      </dgm:t>
    </dgm:pt>
    <dgm:pt modelId="{3108836B-5203-4820-9C1F-E87710CCCA03}" type="pres">
      <dgm:prSet presAssocID="{FA78D7A5-D092-4898-AAB0-522DDC660E64}" presName="hSp" presStyleCnt="0"/>
      <dgm:spPr/>
    </dgm:pt>
    <dgm:pt modelId="{20DE0AAD-A719-4AD4-8547-5077A9F8CC07}" type="pres">
      <dgm:prSet presAssocID="{FA78D7A5-D092-4898-AAB0-522DDC660E64}" presName="vProcSp" presStyleCnt="0"/>
      <dgm:spPr/>
    </dgm:pt>
    <dgm:pt modelId="{DFF90B88-4323-40B9-B3F1-051D15E41E0B}" type="pres">
      <dgm:prSet presAssocID="{FA78D7A5-D092-4898-AAB0-522DDC660E64}" presName="vSp1" presStyleCnt="0"/>
      <dgm:spPr/>
    </dgm:pt>
    <dgm:pt modelId="{240C6ABA-0B6F-4308-AF79-D667055C7FC7}" type="pres">
      <dgm:prSet presAssocID="{FA78D7A5-D092-4898-AAB0-522DDC660E64}" presName="simulatedConn" presStyleLbl="solidFgAcc1" presStyleIdx="19" presStyleCnt="31"/>
      <dgm:spPr/>
    </dgm:pt>
    <dgm:pt modelId="{BDF43C6A-E104-4BFD-B191-9E3A6EA33019}" type="pres">
      <dgm:prSet presAssocID="{FA78D7A5-D092-4898-AAB0-522DDC660E64}" presName="vSp2" presStyleCnt="0"/>
      <dgm:spPr/>
    </dgm:pt>
    <dgm:pt modelId="{8D328D03-A413-4707-A3CF-32C056C34336}" type="pres">
      <dgm:prSet presAssocID="{FA78D7A5-D092-4898-AAB0-522DDC660E64}" presName="sibTrans" presStyleCnt="0"/>
      <dgm:spPr/>
    </dgm:pt>
    <dgm:pt modelId="{DE4B9585-E8F1-4D28-8535-0BDD4A94327B}" type="pres">
      <dgm:prSet presAssocID="{1A63A386-2BE5-4870-8ABF-E49ECF0C0348}" presName="compositeNode" presStyleCnt="0">
        <dgm:presLayoutVars>
          <dgm:bulletEnabled val="1"/>
        </dgm:presLayoutVars>
      </dgm:prSet>
      <dgm:spPr/>
    </dgm:pt>
    <dgm:pt modelId="{433D4166-7EB0-4A88-9FE6-BCD7FCCD72C3}" type="pres">
      <dgm:prSet presAssocID="{1A63A386-2BE5-4870-8ABF-E49ECF0C0348}" presName="bgRect" presStyleLbl="node1" presStyleIdx="20" presStyleCnt="32"/>
      <dgm:spPr/>
      <dgm:t>
        <a:bodyPr/>
        <a:lstStyle/>
        <a:p>
          <a:endParaRPr lang="en-US"/>
        </a:p>
      </dgm:t>
    </dgm:pt>
    <dgm:pt modelId="{16004FF3-9D26-4B3B-9628-F544C80A4D19}" type="pres">
      <dgm:prSet presAssocID="{1A63A386-2BE5-4870-8ABF-E49ECF0C0348}" presName="parentNode" presStyleLbl="node1" presStyleIdx="20" presStyleCnt="32">
        <dgm:presLayoutVars>
          <dgm:chMax val="0"/>
          <dgm:bulletEnabled val="1"/>
        </dgm:presLayoutVars>
      </dgm:prSet>
      <dgm:spPr/>
      <dgm:t>
        <a:bodyPr/>
        <a:lstStyle/>
        <a:p>
          <a:endParaRPr lang="en-US"/>
        </a:p>
      </dgm:t>
    </dgm:pt>
    <dgm:pt modelId="{4F63D361-1F6C-4EEC-838B-726D85DA7CD0}" type="pres">
      <dgm:prSet presAssocID="{86EDDEEA-D260-4AA1-BC72-FCD887AAF619}" presName="hSp" presStyleCnt="0"/>
      <dgm:spPr/>
    </dgm:pt>
    <dgm:pt modelId="{2B4FC475-91DA-4607-9291-9A40214BCF66}" type="pres">
      <dgm:prSet presAssocID="{86EDDEEA-D260-4AA1-BC72-FCD887AAF619}" presName="vProcSp" presStyleCnt="0"/>
      <dgm:spPr/>
    </dgm:pt>
    <dgm:pt modelId="{BDE56DB0-CCBA-462E-8240-4542002C882D}" type="pres">
      <dgm:prSet presAssocID="{86EDDEEA-D260-4AA1-BC72-FCD887AAF619}" presName="vSp1" presStyleCnt="0"/>
      <dgm:spPr/>
    </dgm:pt>
    <dgm:pt modelId="{B1F35D3F-D5F7-423A-ADA2-99B95A1DB774}" type="pres">
      <dgm:prSet presAssocID="{86EDDEEA-D260-4AA1-BC72-FCD887AAF619}" presName="simulatedConn" presStyleLbl="solidFgAcc1" presStyleIdx="20" presStyleCnt="31"/>
      <dgm:spPr/>
    </dgm:pt>
    <dgm:pt modelId="{598679B4-8BD8-4447-A4A1-6036AC19DC27}" type="pres">
      <dgm:prSet presAssocID="{86EDDEEA-D260-4AA1-BC72-FCD887AAF619}" presName="vSp2" presStyleCnt="0"/>
      <dgm:spPr/>
    </dgm:pt>
    <dgm:pt modelId="{415DE2DA-BA6F-4B7C-ABB1-EE0A32D90D90}" type="pres">
      <dgm:prSet presAssocID="{86EDDEEA-D260-4AA1-BC72-FCD887AAF619}" presName="sibTrans" presStyleCnt="0"/>
      <dgm:spPr/>
    </dgm:pt>
    <dgm:pt modelId="{03D2DD6D-3043-4145-98CB-33158F143493}" type="pres">
      <dgm:prSet presAssocID="{AB523C6C-A336-484A-8CF7-3B15887E4C3B}" presName="compositeNode" presStyleCnt="0">
        <dgm:presLayoutVars>
          <dgm:bulletEnabled val="1"/>
        </dgm:presLayoutVars>
      </dgm:prSet>
      <dgm:spPr/>
    </dgm:pt>
    <dgm:pt modelId="{2EB36F20-FCF7-4CF4-B60B-D92C975947A4}" type="pres">
      <dgm:prSet presAssocID="{AB523C6C-A336-484A-8CF7-3B15887E4C3B}" presName="bgRect" presStyleLbl="node1" presStyleIdx="21" presStyleCnt="32"/>
      <dgm:spPr/>
      <dgm:t>
        <a:bodyPr/>
        <a:lstStyle/>
        <a:p>
          <a:endParaRPr lang="en-US"/>
        </a:p>
      </dgm:t>
    </dgm:pt>
    <dgm:pt modelId="{4B954C3A-B59B-45A0-9624-4BBFDB55A92D}" type="pres">
      <dgm:prSet presAssocID="{AB523C6C-A336-484A-8CF7-3B15887E4C3B}" presName="parentNode" presStyleLbl="node1" presStyleIdx="21" presStyleCnt="32">
        <dgm:presLayoutVars>
          <dgm:chMax val="0"/>
          <dgm:bulletEnabled val="1"/>
        </dgm:presLayoutVars>
      </dgm:prSet>
      <dgm:spPr/>
      <dgm:t>
        <a:bodyPr/>
        <a:lstStyle/>
        <a:p>
          <a:endParaRPr lang="en-US"/>
        </a:p>
      </dgm:t>
    </dgm:pt>
    <dgm:pt modelId="{67292871-896E-4BD1-B13D-B0B970D28369}" type="pres">
      <dgm:prSet presAssocID="{27AAA3CF-389F-4D91-8361-8E1F6D038725}" presName="hSp" presStyleCnt="0"/>
      <dgm:spPr/>
    </dgm:pt>
    <dgm:pt modelId="{1ED039C2-1C7C-41B3-B526-C1134ADFA684}" type="pres">
      <dgm:prSet presAssocID="{27AAA3CF-389F-4D91-8361-8E1F6D038725}" presName="vProcSp" presStyleCnt="0"/>
      <dgm:spPr/>
    </dgm:pt>
    <dgm:pt modelId="{8F353711-D241-4964-97C1-072E1E9A4279}" type="pres">
      <dgm:prSet presAssocID="{27AAA3CF-389F-4D91-8361-8E1F6D038725}" presName="vSp1" presStyleCnt="0"/>
      <dgm:spPr/>
    </dgm:pt>
    <dgm:pt modelId="{1FCB1E34-52EA-45F6-81C6-68BDD6383554}" type="pres">
      <dgm:prSet presAssocID="{27AAA3CF-389F-4D91-8361-8E1F6D038725}" presName="simulatedConn" presStyleLbl="solidFgAcc1" presStyleIdx="21" presStyleCnt="31"/>
      <dgm:spPr/>
    </dgm:pt>
    <dgm:pt modelId="{EF8C9A4F-E740-4FDB-8686-A598B18EBCFA}" type="pres">
      <dgm:prSet presAssocID="{27AAA3CF-389F-4D91-8361-8E1F6D038725}" presName="vSp2" presStyleCnt="0"/>
      <dgm:spPr/>
    </dgm:pt>
    <dgm:pt modelId="{222E14FB-B5E8-47B1-8722-23026B61E5E7}" type="pres">
      <dgm:prSet presAssocID="{27AAA3CF-389F-4D91-8361-8E1F6D038725}" presName="sibTrans" presStyleCnt="0"/>
      <dgm:spPr/>
    </dgm:pt>
    <dgm:pt modelId="{9663DA1D-0538-48DA-8E67-28CABC67331B}" type="pres">
      <dgm:prSet presAssocID="{6557DA9F-CA23-40D2-B208-71A54C41D221}" presName="compositeNode" presStyleCnt="0">
        <dgm:presLayoutVars>
          <dgm:bulletEnabled val="1"/>
        </dgm:presLayoutVars>
      </dgm:prSet>
      <dgm:spPr/>
    </dgm:pt>
    <dgm:pt modelId="{AB5D3DC6-985E-4724-8906-BD50A07E5CF2}" type="pres">
      <dgm:prSet presAssocID="{6557DA9F-CA23-40D2-B208-71A54C41D221}" presName="bgRect" presStyleLbl="node1" presStyleIdx="22" presStyleCnt="32"/>
      <dgm:spPr/>
      <dgm:t>
        <a:bodyPr/>
        <a:lstStyle/>
        <a:p>
          <a:endParaRPr lang="en-US"/>
        </a:p>
      </dgm:t>
    </dgm:pt>
    <dgm:pt modelId="{EE916E64-E74A-491C-815F-23BFAA7C314C}" type="pres">
      <dgm:prSet presAssocID="{6557DA9F-CA23-40D2-B208-71A54C41D221}" presName="parentNode" presStyleLbl="node1" presStyleIdx="22" presStyleCnt="32">
        <dgm:presLayoutVars>
          <dgm:chMax val="0"/>
          <dgm:bulletEnabled val="1"/>
        </dgm:presLayoutVars>
      </dgm:prSet>
      <dgm:spPr/>
      <dgm:t>
        <a:bodyPr/>
        <a:lstStyle/>
        <a:p>
          <a:endParaRPr lang="en-US"/>
        </a:p>
      </dgm:t>
    </dgm:pt>
    <dgm:pt modelId="{AF401B3A-CAEE-4A8A-923D-ECDA097AFF5A}" type="pres">
      <dgm:prSet presAssocID="{6557DA9F-CA23-40D2-B208-71A54C41D221}" presName="childNode" presStyleLbl="node1" presStyleIdx="22" presStyleCnt="32">
        <dgm:presLayoutVars>
          <dgm:bulletEnabled val="1"/>
        </dgm:presLayoutVars>
      </dgm:prSet>
      <dgm:spPr/>
      <dgm:t>
        <a:bodyPr/>
        <a:lstStyle/>
        <a:p>
          <a:endParaRPr lang="en-US"/>
        </a:p>
      </dgm:t>
    </dgm:pt>
    <dgm:pt modelId="{D3B2763A-67DF-40FA-B45F-0FC8CAB6FF93}" type="pres">
      <dgm:prSet presAssocID="{0E675A71-39C1-4D5F-9ADD-96B431A2462B}" presName="hSp" presStyleCnt="0"/>
      <dgm:spPr/>
    </dgm:pt>
    <dgm:pt modelId="{52F810B8-DAC6-4E7F-B30F-13E3F98D33BC}" type="pres">
      <dgm:prSet presAssocID="{0E675A71-39C1-4D5F-9ADD-96B431A2462B}" presName="vProcSp" presStyleCnt="0"/>
      <dgm:spPr/>
    </dgm:pt>
    <dgm:pt modelId="{984DF8BE-7934-47CC-884F-D9918209E61C}" type="pres">
      <dgm:prSet presAssocID="{0E675A71-39C1-4D5F-9ADD-96B431A2462B}" presName="vSp1" presStyleCnt="0"/>
      <dgm:spPr/>
    </dgm:pt>
    <dgm:pt modelId="{B3D492C0-4A76-4066-8019-B2E4CA44AC88}" type="pres">
      <dgm:prSet presAssocID="{0E675A71-39C1-4D5F-9ADD-96B431A2462B}" presName="simulatedConn" presStyleLbl="solidFgAcc1" presStyleIdx="22" presStyleCnt="31"/>
      <dgm:spPr/>
    </dgm:pt>
    <dgm:pt modelId="{17C870C6-0381-44AC-8E74-1ED3844EEA26}" type="pres">
      <dgm:prSet presAssocID="{0E675A71-39C1-4D5F-9ADD-96B431A2462B}" presName="vSp2" presStyleCnt="0"/>
      <dgm:spPr/>
    </dgm:pt>
    <dgm:pt modelId="{D683D2F9-ECF2-457F-A0BA-23D44E87ED8E}" type="pres">
      <dgm:prSet presAssocID="{0E675A71-39C1-4D5F-9ADD-96B431A2462B}" presName="sibTrans" presStyleCnt="0"/>
      <dgm:spPr/>
    </dgm:pt>
    <dgm:pt modelId="{783ECA66-DE35-4F3A-B57E-856FEDA0AEDC}" type="pres">
      <dgm:prSet presAssocID="{77EF4BE3-217D-48A3-A51A-2715D1FD99FA}" presName="compositeNode" presStyleCnt="0">
        <dgm:presLayoutVars>
          <dgm:bulletEnabled val="1"/>
        </dgm:presLayoutVars>
      </dgm:prSet>
      <dgm:spPr/>
    </dgm:pt>
    <dgm:pt modelId="{A9148567-0317-4CAD-A104-F35FAD7C75E1}" type="pres">
      <dgm:prSet presAssocID="{77EF4BE3-217D-48A3-A51A-2715D1FD99FA}" presName="bgRect" presStyleLbl="node1" presStyleIdx="23" presStyleCnt="32"/>
      <dgm:spPr/>
      <dgm:t>
        <a:bodyPr/>
        <a:lstStyle/>
        <a:p>
          <a:endParaRPr lang="en-US"/>
        </a:p>
      </dgm:t>
    </dgm:pt>
    <dgm:pt modelId="{96C7E963-67E8-4969-BB41-11BF7360D642}" type="pres">
      <dgm:prSet presAssocID="{77EF4BE3-217D-48A3-A51A-2715D1FD99FA}" presName="parentNode" presStyleLbl="node1" presStyleIdx="23" presStyleCnt="32">
        <dgm:presLayoutVars>
          <dgm:chMax val="0"/>
          <dgm:bulletEnabled val="1"/>
        </dgm:presLayoutVars>
      </dgm:prSet>
      <dgm:spPr/>
      <dgm:t>
        <a:bodyPr/>
        <a:lstStyle/>
        <a:p>
          <a:endParaRPr lang="en-US"/>
        </a:p>
      </dgm:t>
    </dgm:pt>
    <dgm:pt modelId="{12109130-5302-4474-999A-A1E7ECFCEE83}" type="pres">
      <dgm:prSet presAssocID="{77EF4BE3-217D-48A3-A51A-2715D1FD99FA}" presName="childNode" presStyleLbl="node1" presStyleIdx="23" presStyleCnt="32">
        <dgm:presLayoutVars>
          <dgm:bulletEnabled val="1"/>
        </dgm:presLayoutVars>
      </dgm:prSet>
      <dgm:spPr/>
      <dgm:t>
        <a:bodyPr/>
        <a:lstStyle/>
        <a:p>
          <a:endParaRPr lang="en-US"/>
        </a:p>
      </dgm:t>
    </dgm:pt>
    <dgm:pt modelId="{CB809DB8-13BE-465C-A6D3-52230CC6C2A0}" type="pres">
      <dgm:prSet presAssocID="{3D267442-2A53-4C26-B5FE-9D77A3416DB6}" presName="hSp" presStyleCnt="0"/>
      <dgm:spPr/>
    </dgm:pt>
    <dgm:pt modelId="{C55712A9-81F5-4A1D-AFCE-5C3EECEBA4BB}" type="pres">
      <dgm:prSet presAssocID="{3D267442-2A53-4C26-B5FE-9D77A3416DB6}" presName="vProcSp" presStyleCnt="0"/>
      <dgm:spPr/>
    </dgm:pt>
    <dgm:pt modelId="{9E4330DA-67CF-4468-B2B6-1AD2F2575E3B}" type="pres">
      <dgm:prSet presAssocID="{3D267442-2A53-4C26-B5FE-9D77A3416DB6}" presName="vSp1" presStyleCnt="0"/>
      <dgm:spPr/>
    </dgm:pt>
    <dgm:pt modelId="{6A0847B2-EB5F-4C1E-AE46-03E30F4AD1C7}" type="pres">
      <dgm:prSet presAssocID="{3D267442-2A53-4C26-B5FE-9D77A3416DB6}" presName="simulatedConn" presStyleLbl="solidFgAcc1" presStyleIdx="23" presStyleCnt="31"/>
      <dgm:spPr/>
    </dgm:pt>
    <dgm:pt modelId="{ED1CE0F7-0EE2-4283-AFDC-EF2418922600}" type="pres">
      <dgm:prSet presAssocID="{3D267442-2A53-4C26-B5FE-9D77A3416DB6}" presName="vSp2" presStyleCnt="0"/>
      <dgm:spPr/>
    </dgm:pt>
    <dgm:pt modelId="{B2BE1DC3-194D-464B-9B7A-26431C6A3426}" type="pres">
      <dgm:prSet presAssocID="{3D267442-2A53-4C26-B5FE-9D77A3416DB6}" presName="sibTrans" presStyleCnt="0"/>
      <dgm:spPr/>
    </dgm:pt>
    <dgm:pt modelId="{F5E310E9-7FB5-4A87-A1DF-6DD1007D73E6}" type="pres">
      <dgm:prSet presAssocID="{22539FDC-F009-4FDA-BFEE-2BC49D40D111}" presName="compositeNode" presStyleCnt="0">
        <dgm:presLayoutVars>
          <dgm:bulletEnabled val="1"/>
        </dgm:presLayoutVars>
      </dgm:prSet>
      <dgm:spPr/>
    </dgm:pt>
    <dgm:pt modelId="{8289E01D-DB35-4BF8-8B42-BAB44BAC73E2}" type="pres">
      <dgm:prSet presAssocID="{22539FDC-F009-4FDA-BFEE-2BC49D40D111}" presName="bgRect" presStyleLbl="node1" presStyleIdx="24" presStyleCnt="32"/>
      <dgm:spPr/>
      <dgm:t>
        <a:bodyPr/>
        <a:lstStyle/>
        <a:p>
          <a:endParaRPr lang="en-US"/>
        </a:p>
      </dgm:t>
    </dgm:pt>
    <dgm:pt modelId="{49FE9C94-008C-4437-8E1D-26DA7E336943}" type="pres">
      <dgm:prSet presAssocID="{22539FDC-F009-4FDA-BFEE-2BC49D40D111}" presName="parentNode" presStyleLbl="node1" presStyleIdx="24" presStyleCnt="32">
        <dgm:presLayoutVars>
          <dgm:chMax val="0"/>
          <dgm:bulletEnabled val="1"/>
        </dgm:presLayoutVars>
      </dgm:prSet>
      <dgm:spPr/>
      <dgm:t>
        <a:bodyPr/>
        <a:lstStyle/>
        <a:p>
          <a:endParaRPr lang="en-US"/>
        </a:p>
      </dgm:t>
    </dgm:pt>
    <dgm:pt modelId="{0569AAAD-8B26-462F-929F-539C8EDB8C2D}" type="pres">
      <dgm:prSet presAssocID="{22539FDC-F009-4FDA-BFEE-2BC49D40D111}" presName="childNode" presStyleLbl="node1" presStyleIdx="24" presStyleCnt="32">
        <dgm:presLayoutVars>
          <dgm:bulletEnabled val="1"/>
        </dgm:presLayoutVars>
      </dgm:prSet>
      <dgm:spPr/>
      <dgm:t>
        <a:bodyPr/>
        <a:lstStyle/>
        <a:p>
          <a:endParaRPr lang="en-US"/>
        </a:p>
      </dgm:t>
    </dgm:pt>
    <dgm:pt modelId="{7656EC2A-BEDA-478F-A4B5-FDEBD23CA9F5}" type="pres">
      <dgm:prSet presAssocID="{112F6F6B-45EC-401E-B392-7E2323D2414B}" presName="hSp" presStyleCnt="0"/>
      <dgm:spPr/>
    </dgm:pt>
    <dgm:pt modelId="{E4B23701-5EF7-428C-8917-CBE95D0EEF41}" type="pres">
      <dgm:prSet presAssocID="{112F6F6B-45EC-401E-B392-7E2323D2414B}" presName="vProcSp" presStyleCnt="0"/>
      <dgm:spPr/>
    </dgm:pt>
    <dgm:pt modelId="{BD3CEAC5-6F97-41B1-94B5-43044540FA22}" type="pres">
      <dgm:prSet presAssocID="{112F6F6B-45EC-401E-B392-7E2323D2414B}" presName="vSp1" presStyleCnt="0"/>
      <dgm:spPr/>
    </dgm:pt>
    <dgm:pt modelId="{391A86B1-77DB-405B-A955-1D72D1AB88CC}" type="pres">
      <dgm:prSet presAssocID="{112F6F6B-45EC-401E-B392-7E2323D2414B}" presName="simulatedConn" presStyleLbl="solidFgAcc1" presStyleIdx="24" presStyleCnt="31"/>
      <dgm:spPr/>
    </dgm:pt>
    <dgm:pt modelId="{88340D43-DB9E-493B-80B7-8D41DA538D8E}" type="pres">
      <dgm:prSet presAssocID="{112F6F6B-45EC-401E-B392-7E2323D2414B}" presName="vSp2" presStyleCnt="0"/>
      <dgm:spPr/>
    </dgm:pt>
    <dgm:pt modelId="{BF5093C6-1A74-43B2-B899-9564C4D45D20}" type="pres">
      <dgm:prSet presAssocID="{112F6F6B-45EC-401E-B392-7E2323D2414B}" presName="sibTrans" presStyleCnt="0"/>
      <dgm:spPr/>
    </dgm:pt>
    <dgm:pt modelId="{6841368B-07F9-4173-BACF-5F7A307C0508}" type="pres">
      <dgm:prSet presAssocID="{FCCAB84D-3FAD-4651-A3A2-F6D34734A3C3}" presName="compositeNode" presStyleCnt="0">
        <dgm:presLayoutVars>
          <dgm:bulletEnabled val="1"/>
        </dgm:presLayoutVars>
      </dgm:prSet>
      <dgm:spPr/>
    </dgm:pt>
    <dgm:pt modelId="{5358A8C4-2A9D-4CE7-8F61-AF5DFDCED8F2}" type="pres">
      <dgm:prSet presAssocID="{FCCAB84D-3FAD-4651-A3A2-F6D34734A3C3}" presName="bgRect" presStyleLbl="node1" presStyleIdx="25" presStyleCnt="32"/>
      <dgm:spPr/>
      <dgm:t>
        <a:bodyPr/>
        <a:lstStyle/>
        <a:p>
          <a:endParaRPr lang="en-US"/>
        </a:p>
      </dgm:t>
    </dgm:pt>
    <dgm:pt modelId="{AB18303B-13AA-4B99-9EA7-65843139CCBC}" type="pres">
      <dgm:prSet presAssocID="{FCCAB84D-3FAD-4651-A3A2-F6D34734A3C3}" presName="parentNode" presStyleLbl="node1" presStyleIdx="25" presStyleCnt="32">
        <dgm:presLayoutVars>
          <dgm:chMax val="0"/>
          <dgm:bulletEnabled val="1"/>
        </dgm:presLayoutVars>
      </dgm:prSet>
      <dgm:spPr/>
      <dgm:t>
        <a:bodyPr/>
        <a:lstStyle/>
        <a:p>
          <a:endParaRPr lang="en-US"/>
        </a:p>
      </dgm:t>
    </dgm:pt>
    <dgm:pt modelId="{150F56E9-8A28-4073-8293-2FB401A84B79}" type="pres">
      <dgm:prSet presAssocID="{FCCAB84D-3FAD-4651-A3A2-F6D34734A3C3}" presName="childNode" presStyleLbl="node1" presStyleIdx="25" presStyleCnt="32">
        <dgm:presLayoutVars>
          <dgm:bulletEnabled val="1"/>
        </dgm:presLayoutVars>
      </dgm:prSet>
      <dgm:spPr/>
      <dgm:t>
        <a:bodyPr/>
        <a:lstStyle/>
        <a:p>
          <a:endParaRPr lang="en-US"/>
        </a:p>
      </dgm:t>
    </dgm:pt>
    <dgm:pt modelId="{93F4E6AF-AD0A-4385-AFEA-3DBF5B164054}" type="pres">
      <dgm:prSet presAssocID="{DE2534AB-300E-4DD5-BF6F-9916B83C5978}" presName="hSp" presStyleCnt="0"/>
      <dgm:spPr/>
    </dgm:pt>
    <dgm:pt modelId="{5A8D6B1A-AC92-48A0-AB94-99A8FC043103}" type="pres">
      <dgm:prSet presAssocID="{DE2534AB-300E-4DD5-BF6F-9916B83C5978}" presName="vProcSp" presStyleCnt="0"/>
      <dgm:spPr/>
    </dgm:pt>
    <dgm:pt modelId="{0ECA614B-B6A9-40B7-9869-758216D87153}" type="pres">
      <dgm:prSet presAssocID="{DE2534AB-300E-4DD5-BF6F-9916B83C5978}" presName="vSp1" presStyleCnt="0"/>
      <dgm:spPr/>
    </dgm:pt>
    <dgm:pt modelId="{56760117-AB4F-4684-A4FC-F64144166401}" type="pres">
      <dgm:prSet presAssocID="{DE2534AB-300E-4DD5-BF6F-9916B83C5978}" presName="simulatedConn" presStyleLbl="solidFgAcc1" presStyleIdx="25" presStyleCnt="31"/>
      <dgm:spPr/>
    </dgm:pt>
    <dgm:pt modelId="{CEBDD509-2698-4400-9AF0-77ACAF9D63DB}" type="pres">
      <dgm:prSet presAssocID="{DE2534AB-300E-4DD5-BF6F-9916B83C5978}" presName="vSp2" presStyleCnt="0"/>
      <dgm:spPr/>
    </dgm:pt>
    <dgm:pt modelId="{2D202003-8BDC-480E-9BF7-3823DBAE39FF}" type="pres">
      <dgm:prSet presAssocID="{DE2534AB-300E-4DD5-BF6F-9916B83C5978}" presName="sibTrans" presStyleCnt="0"/>
      <dgm:spPr/>
    </dgm:pt>
    <dgm:pt modelId="{6A18C4D3-52DB-4ACE-9F81-C2BF7DB3BE04}" type="pres">
      <dgm:prSet presAssocID="{163BC5A8-8CEF-4EC8-9F9E-982B3396A4A3}" presName="compositeNode" presStyleCnt="0">
        <dgm:presLayoutVars>
          <dgm:bulletEnabled val="1"/>
        </dgm:presLayoutVars>
      </dgm:prSet>
      <dgm:spPr/>
    </dgm:pt>
    <dgm:pt modelId="{BF38B79D-1736-464F-ADB9-B198126BDD54}" type="pres">
      <dgm:prSet presAssocID="{163BC5A8-8CEF-4EC8-9F9E-982B3396A4A3}" presName="bgRect" presStyleLbl="node1" presStyleIdx="26" presStyleCnt="32"/>
      <dgm:spPr/>
      <dgm:t>
        <a:bodyPr/>
        <a:lstStyle/>
        <a:p>
          <a:endParaRPr lang="en-US"/>
        </a:p>
      </dgm:t>
    </dgm:pt>
    <dgm:pt modelId="{4BC6B0DA-A4A5-43DB-9250-2EDDBD30D694}" type="pres">
      <dgm:prSet presAssocID="{163BC5A8-8CEF-4EC8-9F9E-982B3396A4A3}" presName="parentNode" presStyleLbl="node1" presStyleIdx="26" presStyleCnt="32">
        <dgm:presLayoutVars>
          <dgm:chMax val="0"/>
          <dgm:bulletEnabled val="1"/>
        </dgm:presLayoutVars>
      </dgm:prSet>
      <dgm:spPr/>
      <dgm:t>
        <a:bodyPr/>
        <a:lstStyle/>
        <a:p>
          <a:endParaRPr lang="en-US"/>
        </a:p>
      </dgm:t>
    </dgm:pt>
    <dgm:pt modelId="{1B9050CC-7ACA-4748-97E5-4508B887E513}" type="pres">
      <dgm:prSet presAssocID="{163BC5A8-8CEF-4EC8-9F9E-982B3396A4A3}" presName="childNode" presStyleLbl="node1" presStyleIdx="26" presStyleCnt="32">
        <dgm:presLayoutVars>
          <dgm:bulletEnabled val="1"/>
        </dgm:presLayoutVars>
      </dgm:prSet>
      <dgm:spPr/>
      <dgm:t>
        <a:bodyPr/>
        <a:lstStyle/>
        <a:p>
          <a:endParaRPr lang="en-US"/>
        </a:p>
      </dgm:t>
    </dgm:pt>
    <dgm:pt modelId="{9AFA7B8B-53D7-4A30-B690-4F75998B2905}" type="pres">
      <dgm:prSet presAssocID="{A58693D6-F89F-401B-8BD1-7D6ED149FF53}" presName="hSp" presStyleCnt="0"/>
      <dgm:spPr/>
    </dgm:pt>
    <dgm:pt modelId="{5D145A5F-9F08-4687-96BF-A666879666FA}" type="pres">
      <dgm:prSet presAssocID="{A58693D6-F89F-401B-8BD1-7D6ED149FF53}" presName="vProcSp" presStyleCnt="0"/>
      <dgm:spPr/>
    </dgm:pt>
    <dgm:pt modelId="{4384968D-0681-4A39-B2E5-273351295603}" type="pres">
      <dgm:prSet presAssocID="{A58693D6-F89F-401B-8BD1-7D6ED149FF53}" presName="vSp1" presStyleCnt="0"/>
      <dgm:spPr/>
    </dgm:pt>
    <dgm:pt modelId="{40B206F6-18AF-4D68-8333-33201C813513}" type="pres">
      <dgm:prSet presAssocID="{A58693D6-F89F-401B-8BD1-7D6ED149FF53}" presName="simulatedConn" presStyleLbl="solidFgAcc1" presStyleIdx="26" presStyleCnt="31"/>
      <dgm:spPr/>
    </dgm:pt>
    <dgm:pt modelId="{70D2964C-6B1C-45AC-91A4-482CE112C45E}" type="pres">
      <dgm:prSet presAssocID="{A58693D6-F89F-401B-8BD1-7D6ED149FF53}" presName="vSp2" presStyleCnt="0"/>
      <dgm:spPr/>
    </dgm:pt>
    <dgm:pt modelId="{80D1F341-3EDB-4B11-A7CD-EF01483C5506}" type="pres">
      <dgm:prSet presAssocID="{A58693D6-F89F-401B-8BD1-7D6ED149FF53}" presName="sibTrans" presStyleCnt="0"/>
      <dgm:spPr/>
    </dgm:pt>
    <dgm:pt modelId="{16A5F017-20E3-4E78-9696-AF128B3569D3}" type="pres">
      <dgm:prSet presAssocID="{E0F2C958-2C93-4B3E-913E-391591EE2494}" presName="compositeNode" presStyleCnt="0">
        <dgm:presLayoutVars>
          <dgm:bulletEnabled val="1"/>
        </dgm:presLayoutVars>
      </dgm:prSet>
      <dgm:spPr/>
    </dgm:pt>
    <dgm:pt modelId="{39164FC9-002F-4A65-9103-F5607674C98A}" type="pres">
      <dgm:prSet presAssocID="{E0F2C958-2C93-4B3E-913E-391591EE2494}" presName="bgRect" presStyleLbl="node1" presStyleIdx="27" presStyleCnt="32"/>
      <dgm:spPr/>
      <dgm:t>
        <a:bodyPr/>
        <a:lstStyle/>
        <a:p>
          <a:endParaRPr lang="en-US"/>
        </a:p>
      </dgm:t>
    </dgm:pt>
    <dgm:pt modelId="{E7492838-E204-4032-8E15-338CCC84681D}" type="pres">
      <dgm:prSet presAssocID="{E0F2C958-2C93-4B3E-913E-391591EE2494}" presName="parentNode" presStyleLbl="node1" presStyleIdx="27" presStyleCnt="32">
        <dgm:presLayoutVars>
          <dgm:chMax val="0"/>
          <dgm:bulletEnabled val="1"/>
        </dgm:presLayoutVars>
      </dgm:prSet>
      <dgm:spPr/>
      <dgm:t>
        <a:bodyPr/>
        <a:lstStyle/>
        <a:p>
          <a:endParaRPr lang="en-US"/>
        </a:p>
      </dgm:t>
    </dgm:pt>
    <dgm:pt modelId="{5BCC34C7-568C-4CFB-A134-72D29CBA9FF2}" type="pres">
      <dgm:prSet presAssocID="{E0F2C958-2C93-4B3E-913E-391591EE2494}" presName="childNode" presStyleLbl="node1" presStyleIdx="27" presStyleCnt="32">
        <dgm:presLayoutVars>
          <dgm:bulletEnabled val="1"/>
        </dgm:presLayoutVars>
      </dgm:prSet>
      <dgm:spPr/>
      <dgm:t>
        <a:bodyPr/>
        <a:lstStyle/>
        <a:p>
          <a:endParaRPr lang="en-US"/>
        </a:p>
      </dgm:t>
    </dgm:pt>
    <dgm:pt modelId="{3173C3E4-BC48-4895-A0D7-A057428C0D8E}" type="pres">
      <dgm:prSet presAssocID="{B94D8EB3-3A6A-4BF6-9EFC-611C391B6401}" presName="hSp" presStyleCnt="0"/>
      <dgm:spPr/>
    </dgm:pt>
    <dgm:pt modelId="{82FB1016-650F-4092-B01C-FDF46B9B929B}" type="pres">
      <dgm:prSet presAssocID="{B94D8EB3-3A6A-4BF6-9EFC-611C391B6401}" presName="vProcSp" presStyleCnt="0"/>
      <dgm:spPr/>
    </dgm:pt>
    <dgm:pt modelId="{F8719E17-F054-4F1F-B2AF-55554350C435}" type="pres">
      <dgm:prSet presAssocID="{B94D8EB3-3A6A-4BF6-9EFC-611C391B6401}" presName="vSp1" presStyleCnt="0"/>
      <dgm:spPr/>
    </dgm:pt>
    <dgm:pt modelId="{EC54A2AC-02E7-474F-BE39-03F3BA0DFA14}" type="pres">
      <dgm:prSet presAssocID="{B94D8EB3-3A6A-4BF6-9EFC-611C391B6401}" presName="simulatedConn" presStyleLbl="solidFgAcc1" presStyleIdx="27" presStyleCnt="31"/>
      <dgm:spPr/>
    </dgm:pt>
    <dgm:pt modelId="{D109F893-D182-42F2-98A1-800CF076DAB4}" type="pres">
      <dgm:prSet presAssocID="{B94D8EB3-3A6A-4BF6-9EFC-611C391B6401}" presName="vSp2" presStyleCnt="0"/>
      <dgm:spPr/>
    </dgm:pt>
    <dgm:pt modelId="{4A50BD4F-2542-42F4-BB42-FC55C624B0BB}" type="pres">
      <dgm:prSet presAssocID="{B94D8EB3-3A6A-4BF6-9EFC-611C391B6401}" presName="sibTrans" presStyleCnt="0"/>
      <dgm:spPr/>
    </dgm:pt>
    <dgm:pt modelId="{A5E81D79-DF51-4A49-894A-DFED0843E3FA}" type="pres">
      <dgm:prSet presAssocID="{F56C2C42-8323-454B-87BC-C340B44F9022}" presName="compositeNode" presStyleCnt="0">
        <dgm:presLayoutVars>
          <dgm:bulletEnabled val="1"/>
        </dgm:presLayoutVars>
      </dgm:prSet>
      <dgm:spPr/>
    </dgm:pt>
    <dgm:pt modelId="{118058DC-6699-4518-912D-3C00C1E38B38}" type="pres">
      <dgm:prSet presAssocID="{F56C2C42-8323-454B-87BC-C340B44F9022}" presName="bgRect" presStyleLbl="node1" presStyleIdx="28" presStyleCnt="32"/>
      <dgm:spPr/>
      <dgm:t>
        <a:bodyPr/>
        <a:lstStyle/>
        <a:p>
          <a:endParaRPr lang="en-US"/>
        </a:p>
      </dgm:t>
    </dgm:pt>
    <dgm:pt modelId="{9668B00E-C4B6-40D3-BB98-9302665DD777}" type="pres">
      <dgm:prSet presAssocID="{F56C2C42-8323-454B-87BC-C340B44F9022}" presName="parentNode" presStyleLbl="node1" presStyleIdx="28" presStyleCnt="32">
        <dgm:presLayoutVars>
          <dgm:chMax val="0"/>
          <dgm:bulletEnabled val="1"/>
        </dgm:presLayoutVars>
      </dgm:prSet>
      <dgm:spPr/>
      <dgm:t>
        <a:bodyPr/>
        <a:lstStyle/>
        <a:p>
          <a:endParaRPr lang="en-US"/>
        </a:p>
      </dgm:t>
    </dgm:pt>
    <dgm:pt modelId="{919F3320-F5B5-42F2-B71D-3DB3895BE2DA}" type="pres">
      <dgm:prSet presAssocID="{F56C2C42-8323-454B-87BC-C340B44F9022}" presName="childNode" presStyleLbl="node1" presStyleIdx="28" presStyleCnt="32">
        <dgm:presLayoutVars>
          <dgm:bulletEnabled val="1"/>
        </dgm:presLayoutVars>
      </dgm:prSet>
      <dgm:spPr/>
      <dgm:t>
        <a:bodyPr/>
        <a:lstStyle/>
        <a:p>
          <a:endParaRPr lang="en-US"/>
        </a:p>
      </dgm:t>
    </dgm:pt>
    <dgm:pt modelId="{4E685D1C-62E4-49A5-BC5B-6C64621BF106}" type="pres">
      <dgm:prSet presAssocID="{6E2318B2-8470-4593-909D-F1D8C43E5000}" presName="hSp" presStyleCnt="0"/>
      <dgm:spPr/>
    </dgm:pt>
    <dgm:pt modelId="{A5A04171-802D-44F9-B54A-2F85A1AD5FE2}" type="pres">
      <dgm:prSet presAssocID="{6E2318B2-8470-4593-909D-F1D8C43E5000}" presName="vProcSp" presStyleCnt="0"/>
      <dgm:spPr/>
    </dgm:pt>
    <dgm:pt modelId="{7F5248C3-99D9-4838-96A2-EC152D99C33E}" type="pres">
      <dgm:prSet presAssocID="{6E2318B2-8470-4593-909D-F1D8C43E5000}" presName="vSp1" presStyleCnt="0"/>
      <dgm:spPr/>
    </dgm:pt>
    <dgm:pt modelId="{F5D7897E-56C4-49C3-8BA2-FAFB0667032E}" type="pres">
      <dgm:prSet presAssocID="{6E2318B2-8470-4593-909D-F1D8C43E5000}" presName="simulatedConn" presStyleLbl="solidFgAcc1" presStyleIdx="28" presStyleCnt="31"/>
      <dgm:spPr/>
    </dgm:pt>
    <dgm:pt modelId="{4A456427-8A37-4869-BDF2-E87307E31564}" type="pres">
      <dgm:prSet presAssocID="{6E2318B2-8470-4593-909D-F1D8C43E5000}" presName="vSp2" presStyleCnt="0"/>
      <dgm:spPr/>
    </dgm:pt>
    <dgm:pt modelId="{07304C0F-BA48-4820-AC44-ACEDB24B97E8}" type="pres">
      <dgm:prSet presAssocID="{6E2318B2-8470-4593-909D-F1D8C43E5000}" presName="sibTrans" presStyleCnt="0"/>
      <dgm:spPr/>
    </dgm:pt>
    <dgm:pt modelId="{962C4874-E4F0-4D03-933F-475E849DBBC1}" type="pres">
      <dgm:prSet presAssocID="{2BD4D0D7-4F26-440A-9A48-16F9F0432862}" presName="compositeNode" presStyleCnt="0">
        <dgm:presLayoutVars>
          <dgm:bulletEnabled val="1"/>
        </dgm:presLayoutVars>
      </dgm:prSet>
      <dgm:spPr/>
    </dgm:pt>
    <dgm:pt modelId="{BC9385E9-61D2-4398-8ADE-23F391EE9C5E}" type="pres">
      <dgm:prSet presAssocID="{2BD4D0D7-4F26-440A-9A48-16F9F0432862}" presName="bgRect" presStyleLbl="node1" presStyleIdx="29" presStyleCnt="32"/>
      <dgm:spPr/>
      <dgm:t>
        <a:bodyPr/>
        <a:lstStyle/>
        <a:p>
          <a:endParaRPr lang="en-US"/>
        </a:p>
      </dgm:t>
    </dgm:pt>
    <dgm:pt modelId="{CC388FDA-0BB0-4AFF-A0E9-4FF31D94B8DA}" type="pres">
      <dgm:prSet presAssocID="{2BD4D0D7-4F26-440A-9A48-16F9F0432862}" presName="parentNode" presStyleLbl="node1" presStyleIdx="29" presStyleCnt="32">
        <dgm:presLayoutVars>
          <dgm:chMax val="0"/>
          <dgm:bulletEnabled val="1"/>
        </dgm:presLayoutVars>
      </dgm:prSet>
      <dgm:spPr/>
      <dgm:t>
        <a:bodyPr/>
        <a:lstStyle/>
        <a:p>
          <a:endParaRPr lang="en-US"/>
        </a:p>
      </dgm:t>
    </dgm:pt>
    <dgm:pt modelId="{C345D12F-DEB3-4B35-9836-B6B653648BD5}" type="pres">
      <dgm:prSet presAssocID="{2BD4D0D7-4F26-440A-9A48-16F9F0432862}" presName="childNode" presStyleLbl="node1" presStyleIdx="29" presStyleCnt="32">
        <dgm:presLayoutVars>
          <dgm:bulletEnabled val="1"/>
        </dgm:presLayoutVars>
      </dgm:prSet>
      <dgm:spPr/>
      <dgm:t>
        <a:bodyPr/>
        <a:lstStyle/>
        <a:p>
          <a:endParaRPr lang="en-US"/>
        </a:p>
      </dgm:t>
    </dgm:pt>
    <dgm:pt modelId="{02ED4730-6721-4890-A0EA-631C2AD1FCB5}" type="pres">
      <dgm:prSet presAssocID="{98773D95-6812-44CD-8E48-CE29585B30BC}" presName="hSp" presStyleCnt="0"/>
      <dgm:spPr/>
    </dgm:pt>
    <dgm:pt modelId="{7AFA454E-2D33-4FD4-994E-69C83FB02F8C}" type="pres">
      <dgm:prSet presAssocID="{98773D95-6812-44CD-8E48-CE29585B30BC}" presName="vProcSp" presStyleCnt="0"/>
      <dgm:spPr/>
    </dgm:pt>
    <dgm:pt modelId="{81CB6190-0B27-4C8E-AC14-572D2267B7A3}" type="pres">
      <dgm:prSet presAssocID="{98773D95-6812-44CD-8E48-CE29585B30BC}" presName="vSp1" presStyleCnt="0"/>
      <dgm:spPr/>
    </dgm:pt>
    <dgm:pt modelId="{A675BB68-FEA4-420E-A65F-349AD5B4E4C4}" type="pres">
      <dgm:prSet presAssocID="{98773D95-6812-44CD-8E48-CE29585B30BC}" presName="simulatedConn" presStyleLbl="solidFgAcc1" presStyleIdx="29" presStyleCnt="31"/>
      <dgm:spPr/>
    </dgm:pt>
    <dgm:pt modelId="{3F52ADA6-8C4E-4D91-B031-4E0A966B3775}" type="pres">
      <dgm:prSet presAssocID="{98773D95-6812-44CD-8E48-CE29585B30BC}" presName="vSp2" presStyleCnt="0"/>
      <dgm:spPr/>
    </dgm:pt>
    <dgm:pt modelId="{782B0769-EFD8-402C-8C6A-EA60A29BFBDA}" type="pres">
      <dgm:prSet presAssocID="{98773D95-6812-44CD-8E48-CE29585B30BC}" presName="sibTrans" presStyleCnt="0"/>
      <dgm:spPr/>
    </dgm:pt>
    <dgm:pt modelId="{0D75C100-AFDF-4EFB-8C32-243DB48396DD}" type="pres">
      <dgm:prSet presAssocID="{99DEFFE8-D5EC-4866-B222-9FA9EBF72CC6}" presName="compositeNode" presStyleCnt="0">
        <dgm:presLayoutVars>
          <dgm:bulletEnabled val="1"/>
        </dgm:presLayoutVars>
      </dgm:prSet>
      <dgm:spPr/>
    </dgm:pt>
    <dgm:pt modelId="{4851D9F5-D8F0-4419-B077-D05A6B738FCE}" type="pres">
      <dgm:prSet presAssocID="{99DEFFE8-D5EC-4866-B222-9FA9EBF72CC6}" presName="bgRect" presStyleLbl="node1" presStyleIdx="30" presStyleCnt="32"/>
      <dgm:spPr/>
      <dgm:t>
        <a:bodyPr/>
        <a:lstStyle/>
        <a:p>
          <a:endParaRPr lang="en-US"/>
        </a:p>
      </dgm:t>
    </dgm:pt>
    <dgm:pt modelId="{95CDF15C-5671-4534-A025-C465048AE4F2}" type="pres">
      <dgm:prSet presAssocID="{99DEFFE8-D5EC-4866-B222-9FA9EBF72CC6}" presName="parentNode" presStyleLbl="node1" presStyleIdx="30" presStyleCnt="32">
        <dgm:presLayoutVars>
          <dgm:chMax val="0"/>
          <dgm:bulletEnabled val="1"/>
        </dgm:presLayoutVars>
      </dgm:prSet>
      <dgm:spPr/>
      <dgm:t>
        <a:bodyPr/>
        <a:lstStyle/>
        <a:p>
          <a:endParaRPr lang="en-US"/>
        </a:p>
      </dgm:t>
    </dgm:pt>
    <dgm:pt modelId="{A4FA6894-63A0-4091-AABF-E352EEA9DC89}" type="pres">
      <dgm:prSet presAssocID="{99DEFFE8-D5EC-4866-B222-9FA9EBF72CC6}" presName="childNode" presStyleLbl="node1" presStyleIdx="30" presStyleCnt="32">
        <dgm:presLayoutVars>
          <dgm:bulletEnabled val="1"/>
        </dgm:presLayoutVars>
      </dgm:prSet>
      <dgm:spPr/>
      <dgm:t>
        <a:bodyPr/>
        <a:lstStyle/>
        <a:p>
          <a:endParaRPr lang="en-US"/>
        </a:p>
      </dgm:t>
    </dgm:pt>
    <dgm:pt modelId="{97CEF9B5-3742-46CB-9784-DA062613055C}" type="pres">
      <dgm:prSet presAssocID="{06E303CC-8B50-44E8-A169-46A40E35D5E4}" presName="hSp" presStyleCnt="0"/>
      <dgm:spPr/>
    </dgm:pt>
    <dgm:pt modelId="{5E62C271-785A-4673-A49D-995466BFF36D}" type="pres">
      <dgm:prSet presAssocID="{06E303CC-8B50-44E8-A169-46A40E35D5E4}" presName="vProcSp" presStyleCnt="0"/>
      <dgm:spPr/>
    </dgm:pt>
    <dgm:pt modelId="{45F017DC-14B9-42CB-B479-121843DE2764}" type="pres">
      <dgm:prSet presAssocID="{06E303CC-8B50-44E8-A169-46A40E35D5E4}" presName="vSp1" presStyleCnt="0"/>
      <dgm:spPr/>
    </dgm:pt>
    <dgm:pt modelId="{E0608415-4847-4341-A7DC-2E7750048F08}" type="pres">
      <dgm:prSet presAssocID="{06E303CC-8B50-44E8-A169-46A40E35D5E4}" presName="simulatedConn" presStyleLbl="solidFgAcc1" presStyleIdx="30" presStyleCnt="31"/>
      <dgm:spPr/>
    </dgm:pt>
    <dgm:pt modelId="{3F468028-5380-4EAF-A88D-9D7B34E2E101}" type="pres">
      <dgm:prSet presAssocID="{06E303CC-8B50-44E8-A169-46A40E35D5E4}" presName="vSp2" presStyleCnt="0"/>
      <dgm:spPr/>
    </dgm:pt>
    <dgm:pt modelId="{3214182B-3F14-4E6A-991E-484F4F1EFAD6}" type="pres">
      <dgm:prSet presAssocID="{06E303CC-8B50-44E8-A169-46A40E35D5E4}" presName="sibTrans" presStyleCnt="0"/>
      <dgm:spPr/>
    </dgm:pt>
    <dgm:pt modelId="{87CC6FE0-6AD0-4DF0-A6FB-F0F4B51218D5}" type="pres">
      <dgm:prSet presAssocID="{B11BDAD5-2EA5-4341-A8F9-AE6C984E718F}" presName="compositeNode" presStyleCnt="0">
        <dgm:presLayoutVars>
          <dgm:bulletEnabled val="1"/>
        </dgm:presLayoutVars>
      </dgm:prSet>
      <dgm:spPr/>
    </dgm:pt>
    <dgm:pt modelId="{DE2C799B-C580-4217-B3A1-23D4BC744FFB}" type="pres">
      <dgm:prSet presAssocID="{B11BDAD5-2EA5-4341-A8F9-AE6C984E718F}" presName="bgRect" presStyleLbl="node1" presStyleIdx="31" presStyleCnt="32"/>
      <dgm:spPr/>
      <dgm:t>
        <a:bodyPr/>
        <a:lstStyle/>
        <a:p>
          <a:endParaRPr lang="en-US"/>
        </a:p>
      </dgm:t>
    </dgm:pt>
    <dgm:pt modelId="{7E35502E-9927-4222-87EC-033E32710667}" type="pres">
      <dgm:prSet presAssocID="{B11BDAD5-2EA5-4341-A8F9-AE6C984E718F}" presName="parentNode" presStyleLbl="node1" presStyleIdx="31" presStyleCnt="32">
        <dgm:presLayoutVars>
          <dgm:chMax val="0"/>
          <dgm:bulletEnabled val="1"/>
        </dgm:presLayoutVars>
      </dgm:prSet>
      <dgm:spPr/>
      <dgm:t>
        <a:bodyPr/>
        <a:lstStyle/>
        <a:p>
          <a:endParaRPr lang="en-US"/>
        </a:p>
      </dgm:t>
    </dgm:pt>
    <dgm:pt modelId="{8CE11BC7-DD5E-4DC5-9ABC-FD12F171C2B7}" type="pres">
      <dgm:prSet presAssocID="{B11BDAD5-2EA5-4341-A8F9-AE6C984E718F}" presName="childNode" presStyleLbl="node1" presStyleIdx="31" presStyleCnt="32">
        <dgm:presLayoutVars>
          <dgm:bulletEnabled val="1"/>
        </dgm:presLayoutVars>
      </dgm:prSet>
      <dgm:spPr/>
      <dgm:t>
        <a:bodyPr/>
        <a:lstStyle/>
        <a:p>
          <a:endParaRPr lang="en-US"/>
        </a:p>
      </dgm:t>
    </dgm:pt>
  </dgm:ptLst>
  <dgm:cxnLst>
    <dgm:cxn modelId="{8296720A-191F-42B9-86B4-A71A620E9A71}" type="presOf" srcId="{E674A9F6-BA29-4CFB-9656-2D5A3298E9AD}" destId="{03D2F7E6-A2ED-4EC8-8993-1F008764D6C1}" srcOrd="0" destOrd="0" presId="urn:microsoft.com/office/officeart/2005/8/layout/hProcess7#1"/>
    <dgm:cxn modelId="{E5BD2FA2-F12B-433A-9F6C-A44B9D22FBC8}" srcId="{2BD4D0D7-4F26-440A-9A48-16F9F0432862}" destId="{3D6504D7-978B-4847-9D8B-94C7B16CE3BB}" srcOrd="0" destOrd="0" parTransId="{7C45036D-5D5A-43EC-9986-D752FC342372}" sibTransId="{11DAFEED-689B-4A69-8D9A-617AC872D657}"/>
    <dgm:cxn modelId="{8C63E50C-ADB5-49A3-AD53-F56388509021}" srcId="{87312B8F-4188-41AA-B79D-D83CBBAAC12B}" destId="{9EC06196-F5C7-4F14-A16E-7773FBBDF87A}" srcOrd="19" destOrd="0" parTransId="{EAF09723-BD36-4AF9-A807-BE2D3C1D0103}" sibTransId="{FA78D7A5-D092-4898-AAB0-522DDC660E64}"/>
    <dgm:cxn modelId="{75A8C8E9-44DB-45CB-A3F8-89B6D2D3B66D}" type="presOf" srcId="{E3F6D84D-5957-418A-89C2-FBB547528B8F}" destId="{EC8DE55C-B7FE-4B74-82A3-FAFE70276B7B}" srcOrd="1" destOrd="0" presId="urn:microsoft.com/office/officeart/2005/8/layout/hProcess7#1"/>
    <dgm:cxn modelId="{3A165E5B-D616-4407-B383-090F15649C0A}" type="presOf" srcId="{E3F6D84D-5957-418A-89C2-FBB547528B8F}" destId="{5A016A96-C2EF-4C7B-8F32-42156E97A98F}" srcOrd="0" destOrd="0" presId="urn:microsoft.com/office/officeart/2005/8/layout/hProcess7#1"/>
    <dgm:cxn modelId="{FAEDD570-5956-4674-9A12-DD53CF434D6A}" srcId="{87312B8F-4188-41AA-B79D-D83CBBAAC12B}" destId="{22539FDC-F009-4FDA-BFEE-2BC49D40D111}" srcOrd="24" destOrd="0" parTransId="{3B8F5181-E7C5-4237-9065-ED91C81FF8EB}" sibTransId="{112F6F6B-45EC-401E-B392-7E2323D2414B}"/>
    <dgm:cxn modelId="{E3327523-F0E3-4AA4-BFA0-227E5830548E}" srcId="{2EAC59DF-D7F1-4B76-B714-0B8A78363053}" destId="{2935AD22-9022-477F-AF70-61D5E5CB8B64}" srcOrd="0" destOrd="0" parTransId="{FD337B70-ECE2-402E-B987-BC7F4A105207}" sibTransId="{73A63773-408A-4AF4-9FCA-582467FD3C79}"/>
    <dgm:cxn modelId="{0E7C503A-541D-49B9-94DF-8BB4C76F9CD3}" type="presOf" srcId="{6557DA9F-CA23-40D2-B208-71A54C41D221}" destId="{EE916E64-E74A-491C-815F-23BFAA7C314C}" srcOrd="1" destOrd="0" presId="urn:microsoft.com/office/officeart/2005/8/layout/hProcess7#1"/>
    <dgm:cxn modelId="{E5265A18-D879-4543-9484-97CB8E35DE4D}" type="presOf" srcId="{2EAC59DF-D7F1-4B76-B714-0B8A78363053}" destId="{D69A4CE4-3D73-467E-96F7-0B89EDCD5EE9}" srcOrd="1" destOrd="0" presId="urn:microsoft.com/office/officeart/2005/8/layout/hProcess7#1"/>
    <dgm:cxn modelId="{49E9484F-B08D-4533-B428-0AEEC92B27AA}" type="presOf" srcId="{365571DC-E8F5-4FF1-903C-C10278C501ED}" destId="{E30265CB-CA07-486E-A593-691EAF93A9EE}" srcOrd="0" destOrd="0" presId="urn:microsoft.com/office/officeart/2005/8/layout/hProcess7#1"/>
    <dgm:cxn modelId="{9D6ECDCD-292E-4424-8912-3589F7A82B86}" type="presOf" srcId="{378B5309-DF29-48B7-B958-9395197EE92C}" destId="{B3936B1A-1B13-4565-A105-E430D0A1D792}" srcOrd="1" destOrd="0" presId="urn:microsoft.com/office/officeart/2005/8/layout/hProcess7#1"/>
    <dgm:cxn modelId="{56C7F373-400D-43A1-BC34-61F81850056E}" type="presOf" srcId="{F56C2C42-8323-454B-87BC-C340B44F9022}" destId="{9668B00E-C4B6-40D3-BB98-9302665DD777}" srcOrd="1" destOrd="0" presId="urn:microsoft.com/office/officeart/2005/8/layout/hProcess7#1"/>
    <dgm:cxn modelId="{E837EB77-281B-4A25-B677-F7FAC725A6E6}" type="presOf" srcId="{EA2F7F4B-754A-4F5C-9622-3F04BBF7157A}" destId="{D9514815-07FD-47D8-9790-DA47FC8D49F3}" srcOrd="0" destOrd="0" presId="urn:microsoft.com/office/officeart/2005/8/layout/hProcess7#1"/>
    <dgm:cxn modelId="{2D90B661-AA41-4B15-B99B-06A9506E7F80}" type="presOf" srcId="{6DFBC10F-331E-45B9-9EE7-A8806D68623B}" destId="{1A4A4FCB-0FA3-425B-87EB-5F1F282E57A8}" srcOrd="0" destOrd="0" presId="urn:microsoft.com/office/officeart/2005/8/layout/hProcess7#1"/>
    <dgm:cxn modelId="{9750FF85-2A4B-43A8-8988-CA65A3B9DE22}" type="presOf" srcId="{9D6D033A-080E-4C2C-9AA1-912756818391}" destId="{8CE11BC7-DD5E-4DC5-9ABC-FD12F171C2B7}" srcOrd="0" destOrd="0" presId="urn:microsoft.com/office/officeart/2005/8/layout/hProcess7#1"/>
    <dgm:cxn modelId="{64D761C1-350D-4EEF-8774-65BBA26EB08B}" type="presOf" srcId="{7F154DDC-FB3A-4B96-AF47-7E3F4A4AF207}" destId="{CF254956-B60C-433D-9549-11885FBA54B1}" srcOrd="1" destOrd="0" presId="urn:microsoft.com/office/officeart/2005/8/layout/hProcess7#1"/>
    <dgm:cxn modelId="{64D8C8C9-8629-403C-BE33-364F1FC2B6FA}" type="presOf" srcId="{42C76456-488C-4918-A86B-66807A2AD264}" destId="{F9A6960A-3CDA-443D-8583-BA30BBE2048B}" srcOrd="0" destOrd="0" presId="urn:microsoft.com/office/officeart/2005/8/layout/hProcess7#1"/>
    <dgm:cxn modelId="{6E7C75D2-0834-4569-9A0E-67A5EDAD6BD7}" srcId="{87312B8F-4188-41AA-B79D-D83CBBAAC12B}" destId="{2BD4D0D7-4F26-440A-9A48-16F9F0432862}" srcOrd="29" destOrd="0" parTransId="{F9CE1191-C577-450C-B571-F36EFE200573}" sibTransId="{98773D95-6812-44CD-8E48-CE29585B30BC}"/>
    <dgm:cxn modelId="{425358FB-90E3-4D94-A066-E13B81204E11}" type="presOf" srcId="{9EC06196-F5C7-4F14-A16E-7773FBBDF87A}" destId="{3BA34D36-57F8-46C7-AC2A-6ED3B70A1969}" srcOrd="0" destOrd="0" presId="urn:microsoft.com/office/officeart/2005/8/layout/hProcess7#1"/>
    <dgm:cxn modelId="{6996B35F-7726-459A-8811-8F77D6F54168}" type="presOf" srcId="{03B42DD7-97E2-41AA-A1CF-0CC5549F4E72}" destId="{0569AAAD-8B26-462F-929F-539C8EDB8C2D}" srcOrd="0" destOrd="0" presId="urn:microsoft.com/office/officeart/2005/8/layout/hProcess7#1"/>
    <dgm:cxn modelId="{45743488-75FD-4BBB-9757-B8D52F164516}" srcId="{87312B8F-4188-41AA-B79D-D83CBBAAC12B}" destId="{B11BDAD5-2EA5-4341-A8F9-AE6C984E718F}" srcOrd="31" destOrd="0" parTransId="{B86E0F88-0C2A-4194-93E7-69F532E04930}" sibTransId="{9F1174F9-A7E3-437B-BB9C-76FD80193A37}"/>
    <dgm:cxn modelId="{5E533AC6-9E56-490B-ADD9-4A347802701D}" type="presOf" srcId="{63B8A06C-4E8C-4300-8FD8-D150624A6929}" destId="{32C87BC0-D02C-456F-8146-8AAE3B0568AC}" srcOrd="0" destOrd="0" presId="urn:microsoft.com/office/officeart/2005/8/layout/hProcess7#1"/>
    <dgm:cxn modelId="{70DFF2DD-8E4A-440D-8B8A-8EF139F851E2}" type="presOf" srcId="{7F154DDC-FB3A-4B96-AF47-7E3F4A4AF207}" destId="{245A1F54-499D-4304-BA63-C92AFD433D59}" srcOrd="0" destOrd="0" presId="urn:microsoft.com/office/officeart/2005/8/layout/hProcess7#1"/>
    <dgm:cxn modelId="{650EA92F-7260-4568-947B-6F405D06D3FC}" type="presOf" srcId="{95B08147-BCFB-436C-AA0B-720A37DC4273}" destId="{7EB1C387-C946-43D8-A141-13093FA58E2F}" srcOrd="0" destOrd="0" presId="urn:microsoft.com/office/officeart/2005/8/layout/hProcess7#1"/>
    <dgm:cxn modelId="{E08E671C-DA6E-476D-AEA7-90C7C018D9BE}" type="presOf" srcId="{9DB92C20-F6B2-42CF-8AB3-70D0340703E7}" destId="{9B4C4BB5-C71F-454D-82F6-A3B3AD65C42B}" srcOrd="0" destOrd="0" presId="urn:microsoft.com/office/officeart/2005/8/layout/hProcess7#1"/>
    <dgm:cxn modelId="{3D5552A5-5DC9-4328-AD5B-AFFE96FAD6D3}" type="presOf" srcId="{2EAC59DF-D7F1-4B76-B714-0B8A78363053}" destId="{62C0977E-ABD5-4C68-9BE6-4D346ED46B78}" srcOrd="0" destOrd="0" presId="urn:microsoft.com/office/officeart/2005/8/layout/hProcess7#1"/>
    <dgm:cxn modelId="{FB15E894-AF11-467B-B15C-0CE32179EAA3}" srcId="{87312B8F-4188-41AA-B79D-D83CBBAAC12B}" destId="{365571DC-E8F5-4FF1-903C-C10278C501ED}" srcOrd="5" destOrd="0" parTransId="{8A5E1A7A-1F3C-4387-98C0-5845E94A34A5}" sibTransId="{F2FFC930-DEEF-4E31-9944-37BE3427197B}"/>
    <dgm:cxn modelId="{34D102F7-5AAD-4F7B-86C7-E23F3153052A}" type="presOf" srcId="{7606AE3A-61C0-4BAE-9228-206FF3D88BD3}" destId="{FC184183-B71C-4E8D-A389-BC2D8FF942FE}" srcOrd="1" destOrd="0" presId="urn:microsoft.com/office/officeart/2005/8/layout/hProcess7#1"/>
    <dgm:cxn modelId="{70B9F983-94DE-4C68-B018-8E1E16295E95}" type="presOf" srcId="{77EF4BE3-217D-48A3-A51A-2715D1FD99FA}" destId="{A9148567-0317-4CAD-A104-F35FAD7C75E1}" srcOrd="0" destOrd="0" presId="urn:microsoft.com/office/officeart/2005/8/layout/hProcess7#1"/>
    <dgm:cxn modelId="{A3D9530C-F9BE-4CE9-B239-228BA9C8391D}" type="presOf" srcId="{163BC5A8-8CEF-4EC8-9F9E-982B3396A4A3}" destId="{BF38B79D-1736-464F-ADB9-B198126BDD54}" srcOrd="0" destOrd="0" presId="urn:microsoft.com/office/officeart/2005/8/layout/hProcess7#1"/>
    <dgm:cxn modelId="{4A2F627F-3431-4639-95EF-1F82A339ED50}" type="presOf" srcId="{1A63A386-2BE5-4870-8ABF-E49ECF0C0348}" destId="{433D4166-7EB0-4A88-9FE6-BCD7FCCD72C3}" srcOrd="0" destOrd="0" presId="urn:microsoft.com/office/officeart/2005/8/layout/hProcess7#1"/>
    <dgm:cxn modelId="{792A9A20-1835-4964-9619-DA972153F4BE}" srcId="{87312B8F-4188-41AA-B79D-D83CBBAAC12B}" destId="{163BC5A8-8CEF-4EC8-9F9E-982B3396A4A3}" srcOrd="26" destOrd="0" parTransId="{B0DE6EC6-F514-45AF-A85B-4EE77665E02D}" sibTransId="{A58693D6-F89F-401B-8BD1-7D6ED149FF53}"/>
    <dgm:cxn modelId="{4A4D4B12-3BE9-449B-83AE-CB45F65861D5}" srcId="{7F154DDC-FB3A-4B96-AF47-7E3F4A4AF207}" destId="{5804B17A-EC7A-44BC-9A19-F3A5746B360A}" srcOrd="0" destOrd="0" parTransId="{0B852689-C070-4599-8B08-F0A8244DDAA4}" sibTransId="{07D3D05A-5883-4ACD-B9C2-CE1193024A96}"/>
    <dgm:cxn modelId="{9617EA8A-3D2B-4F0C-AFB5-87AC41091490}" srcId="{87312B8F-4188-41AA-B79D-D83CBBAAC12B}" destId="{869623B6-C806-4952-894D-0332FB6A9138}" srcOrd="14" destOrd="0" parTransId="{1AA81DD4-801A-47BB-909D-725E8D2BF33C}" sibTransId="{1CBBD1E9-B5DF-4895-BC68-2CB69B6A38A1}"/>
    <dgm:cxn modelId="{ADDC126F-58C2-4FD8-B303-622E4012417E}" srcId="{99DEFFE8-D5EC-4866-B222-9FA9EBF72CC6}" destId="{48971CCC-2A4D-4066-AFE2-72D044D0AE9B}" srcOrd="0" destOrd="0" parTransId="{693A34A4-0825-4322-BD14-D6A044F7E6E0}" sibTransId="{BD2A3095-D6FE-4858-9C5A-F39F584A0BCE}"/>
    <dgm:cxn modelId="{082E9FEC-3AA4-4E18-88C8-5181125C35CB}" type="presOf" srcId="{EA2F7F4B-754A-4F5C-9622-3F04BBF7157A}" destId="{7B949839-A944-4CB1-9041-3AE70AEE8630}" srcOrd="1" destOrd="0" presId="urn:microsoft.com/office/officeart/2005/8/layout/hProcess7#1"/>
    <dgm:cxn modelId="{FD618C62-AB20-4151-BD0E-59B559217B5D}" srcId="{87312B8F-4188-41AA-B79D-D83CBBAAC12B}" destId="{6DFBC10F-331E-45B9-9EE7-A8806D68623B}" srcOrd="11" destOrd="0" parTransId="{6DB88E50-4C65-41F9-B15F-777EBA11217B}" sibTransId="{C552004C-7875-4B42-B43F-F67CBA669A91}"/>
    <dgm:cxn modelId="{8A436ECB-66FE-4237-BEED-39B26083F4AF}" srcId="{87312B8F-4188-41AA-B79D-D83CBBAAC12B}" destId="{9DB92C20-F6B2-42CF-8AB3-70D0340703E7}" srcOrd="6" destOrd="0" parTransId="{267CC092-4DEE-49A3-973E-6863EE372080}" sibTransId="{0A44799C-51CC-434C-806B-D1096674EE5A}"/>
    <dgm:cxn modelId="{BDCBCA26-9238-48CA-BFD2-25025BB145D7}" type="presOf" srcId="{CF359255-3040-436F-B6FD-2022E0349A2C}" destId="{252C3803-31A3-4C0E-8F9F-053B2AD2D81A}" srcOrd="0" destOrd="0" presId="urn:microsoft.com/office/officeart/2005/8/layout/hProcess7#1"/>
    <dgm:cxn modelId="{34250615-F90F-489D-A06C-5EEB90B3B2FF}" srcId="{87312B8F-4188-41AA-B79D-D83CBBAAC12B}" destId="{1A63A386-2BE5-4870-8ABF-E49ECF0C0348}" srcOrd="20" destOrd="0" parTransId="{06876FAE-53CC-46D0-8176-990AA1291516}" sibTransId="{86EDDEEA-D260-4AA1-BC72-FCD887AAF619}"/>
    <dgm:cxn modelId="{18B3A151-CC7A-4B3F-AEC5-F71EBBFACDFE}" srcId="{A0304CF0-AE2D-42BC-AF0C-F037A10949A6}" destId="{E674A9F6-BA29-4CFB-9656-2D5A3298E9AD}" srcOrd="0" destOrd="0" parTransId="{A4FB7883-8E08-44D5-AF8C-5B0C5153FBDB}" sibTransId="{B6D06A83-F36E-4EA5-9F88-492D0FAA0499}"/>
    <dgm:cxn modelId="{67E8206B-906F-4EA0-B331-0AB86825ED94}" type="presOf" srcId="{2BD4D0D7-4F26-440A-9A48-16F9F0432862}" destId="{CC388FDA-0BB0-4AFF-A0E9-4FF31D94B8DA}" srcOrd="1" destOrd="0" presId="urn:microsoft.com/office/officeart/2005/8/layout/hProcess7#1"/>
    <dgm:cxn modelId="{6325B29A-A7C8-4149-A1F5-63AC9F80F16A}" srcId="{87312B8F-4188-41AA-B79D-D83CBBAAC12B}" destId="{77EF4BE3-217D-48A3-A51A-2715D1FD99FA}" srcOrd="23" destOrd="0" parTransId="{5D3F9139-3E0E-49EC-9DCD-44C578F11E6F}" sibTransId="{3D267442-2A53-4C26-B5FE-9D77A3416DB6}"/>
    <dgm:cxn modelId="{5F0AC0BD-E850-47A9-8C50-5B36D640478B}" type="presOf" srcId="{9DB92C20-F6B2-42CF-8AB3-70D0340703E7}" destId="{2FB9E02B-B11B-48D4-B37C-75DDA309691D}" srcOrd="1" destOrd="0" presId="urn:microsoft.com/office/officeart/2005/8/layout/hProcess7#1"/>
    <dgm:cxn modelId="{C57B6B3A-29BB-4357-A311-00D5D4EE1ED9}" type="presOf" srcId="{FCCAB84D-3FAD-4651-A3A2-F6D34734A3C3}" destId="{AB18303B-13AA-4B99-9EA7-65843139CCBC}" srcOrd="1" destOrd="0" presId="urn:microsoft.com/office/officeart/2005/8/layout/hProcess7#1"/>
    <dgm:cxn modelId="{6CE1F863-E2A2-4937-9721-95D38B70E549}" srcId="{87312B8F-4188-41AA-B79D-D83CBBAAC12B}" destId="{FCCAB84D-3FAD-4651-A3A2-F6D34734A3C3}" srcOrd="25" destOrd="0" parTransId="{61971D4B-1E2E-4C84-BDF1-14C4006FC7FE}" sibTransId="{DE2534AB-300E-4DD5-BF6F-9916B83C5978}"/>
    <dgm:cxn modelId="{AFDD334B-E7AC-4D82-BFD5-B7E352A366D3}" srcId="{42C76456-488C-4918-A86B-66807A2AD264}" destId="{7759C6E8-680E-4F91-840D-FC8C7BCA75CE}" srcOrd="0" destOrd="0" parTransId="{36B7B7A0-8FCF-4705-AE48-04D45CF0584A}" sibTransId="{FE1A716A-C469-4E98-9F5E-127A7E476CB8}"/>
    <dgm:cxn modelId="{6C57417A-4D7C-436C-A031-294DF5D83724}" type="presOf" srcId="{869623B6-C806-4952-894D-0332FB6A9138}" destId="{468B78DF-4D76-4438-A3A4-3E16C5C2E1EB}" srcOrd="1" destOrd="0" presId="urn:microsoft.com/office/officeart/2005/8/layout/hProcess7#1"/>
    <dgm:cxn modelId="{759CA693-2A75-490F-9CBF-0532245AFC41}" srcId="{87312B8F-4188-41AA-B79D-D83CBBAAC12B}" destId="{EA2F7F4B-754A-4F5C-9622-3F04BBF7157A}" srcOrd="8" destOrd="0" parTransId="{F6A48BAD-7D34-49EC-ABF6-B19F753B68C2}" sibTransId="{584B0A77-D66E-4C74-B4E3-DC5EF1D7A348}"/>
    <dgm:cxn modelId="{41B5B0A7-5E49-446D-A053-1E552826CB21}" type="presOf" srcId="{6557DA9F-CA23-40D2-B208-71A54C41D221}" destId="{AB5D3DC6-985E-4724-8906-BD50A07E5CF2}" srcOrd="0" destOrd="0" presId="urn:microsoft.com/office/officeart/2005/8/layout/hProcess7#1"/>
    <dgm:cxn modelId="{9518ED08-CA16-425F-9ACB-803A700D1439}" type="presOf" srcId="{8BD24667-0C95-4D8E-BD6D-22CAE2668642}" destId="{5C797CA0-2124-406B-AAFB-B70851CF8C67}" srcOrd="1" destOrd="0" presId="urn:microsoft.com/office/officeart/2005/8/layout/hProcess7#1"/>
    <dgm:cxn modelId="{D8C647F2-9BE2-4D6A-95E2-7B74D533F323}" type="presOf" srcId="{748A9B9F-A833-4C86-A1B5-F1101E13B120}" destId="{33ED1F09-CED2-41A4-A8DF-9E9BEE070950}" srcOrd="0" destOrd="0" presId="urn:microsoft.com/office/officeart/2005/8/layout/hProcess7#1"/>
    <dgm:cxn modelId="{DFC41737-9814-4AA4-AC40-7ADD7F43CB01}" type="presOf" srcId="{9AB79DE8-CBC3-49C9-BB1F-A9E3BE0C6010}" destId="{1B9050CC-7ACA-4748-97E5-4508B887E513}" srcOrd="0" destOrd="0" presId="urn:microsoft.com/office/officeart/2005/8/layout/hProcess7#1"/>
    <dgm:cxn modelId="{61EB0472-C083-4270-B219-B04AF2766D28}" type="presOf" srcId="{E0F2C958-2C93-4B3E-913E-391591EE2494}" destId="{39164FC9-002F-4A65-9103-F5607674C98A}" srcOrd="0" destOrd="0" presId="urn:microsoft.com/office/officeart/2005/8/layout/hProcess7#1"/>
    <dgm:cxn modelId="{E4C4879C-24E4-424D-A322-E064AD11AB6E}" type="presOf" srcId="{869623B6-C806-4952-894D-0332FB6A9138}" destId="{0BDA3DD6-2341-4E39-891C-7C12AEEB610A}" srcOrd="0" destOrd="0" presId="urn:microsoft.com/office/officeart/2005/8/layout/hProcess7#1"/>
    <dgm:cxn modelId="{098D32EA-0813-445F-AA9F-8FC3C0DBDFE9}" type="presOf" srcId="{08515D3E-21AD-49F7-AC81-8B22028117A4}" destId="{F5C88F6D-C81B-420E-AB39-B2D1B2D620DF}" srcOrd="1" destOrd="0" presId="urn:microsoft.com/office/officeart/2005/8/layout/hProcess7#1"/>
    <dgm:cxn modelId="{15C365AC-63D0-40D9-A399-AE4A71B3C091}" srcId="{FCCAB84D-3FAD-4651-A3A2-F6D34734A3C3}" destId="{152B7E04-D128-48EB-BFE9-625AB6DA3CE7}" srcOrd="0" destOrd="0" parTransId="{AE7C1E8F-F2DC-4824-9E4E-A1F11E687421}" sibTransId="{50C457B8-C1F4-45FB-84D1-75D8DF5E1D11}"/>
    <dgm:cxn modelId="{802207CC-1B7F-4686-8E16-8634A2783088}" type="presOf" srcId="{7606AE3A-61C0-4BAE-9228-206FF3D88BD3}" destId="{F91DA0F0-9F5E-43C1-A90C-B0A9BBDE8CD8}" srcOrd="0" destOrd="0" presId="urn:microsoft.com/office/officeart/2005/8/layout/hProcess7#1"/>
    <dgm:cxn modelId="{7CC382FE-29CA-454B-96E4-4AB7ADC14F92}" type="presOf" srcId="{E0F2C958-2C93-4B3E-913E-391591EE2494}" destId="{E7492838-E204-4032-8E15-338CCC84681D}" srcOrd="1" destOrd="0" presId="urn:microsoft.com/office/officeart/2005/8/layout/hProcess7#1"/>
    <dgm:cxn modelId="{E40B7EB8-FCDB-435F-8191-949C3D834B42}" srcId="{87312B8F-4188-41AA-B79D-D83CBBAAC12B}" destId="{AB523C6C-A336-484A-8CF7-3B15887E4C3B}" srcOrd="21" destOrd="0" parTransId="{17FCA0C3-28D7-4F16-8B34-4D7988ACE7B2}" sibTransId="{27AAA3CF-389F-4D91-8361-8E1F6D038725}"/>
    <dgm:cxn modelId="{AEC25978-77AB-4513-8F4F-AE4C2A972D9E}" type="presOf" srcId="{30F33D19-EBF9-4773-97EB-7CBCCA6D0B0A}" destId="{12109130-5302-4474-999A-A1E7ECFCEE83}" srcOrd="0" destOrd="0" presId="urn:microsoft.com/office/officeart/2005/8/layout/hProcess7#1"/>
    <dgm:cxn modelId="{F419EB7E-145D-4205-A5C2-0919C811EC5B}" type="presOf" srcId="{2039B636-160B-403C-BA58-1D2F5FEEE36A}" destId="{12A5309C-AF11-4E6A-8CC2-B48EBEB46B35}" srcOrd="0" destOrd="0" presId="urn:microsoft.com/office/officeart/2005/8/layout/hProcess7#1"/>
    <dgm:cxn modelId="{B6AB3855-9E0E-48AC-99E8-E9DBBB2DC8CE}" type="presOf" srcId="{B11BDAD5-2EA5-4341-A8F9-AE6C984E718F}" destId="{7E35502E-9927-4222-87EC-033E32710667}" srcOrd="1" destOrd="0" presId="urn:microsoft.com/office/officeart/2005/8/layout/hProcess7#1"/>
    <dgm:cxn modelId="{B6D09DC5-5120-4082-97D2-25BC529098DE}" type="presOf" srcId="{9EC06196-F5C7-4F14-A16E-7773FBBDF87A}" destId="{B239FF3A-C24F-4667-970D-45B25AA445FD}" srcOrd="1" destOrd="0" presId="urn:microsoft.com/office/officeart/2005/8/layout/hProcess7#1"/>
    <dgm:cxn modelId="{37096710-28B6-4B1A-951C-5431452D9AA7}" type="presOf" srcId="{99DEFFE8-D5EC-4866-B222-9FA9EBF72CC6}" destId="{4851D9F5-D8F0-4419-B077-D05A6B738FCE}" srcOrd="0" destOrd="0" presId="urn:microsoft.com/office/officeart/2005/8/layout/hProcess7#1"/>
    <dgm:cxn modelId="{F0399A2E-4105-450D-97C0-D5B8DC7F490E}" srcId="{87312B8F-4188-41AA-B79D-D83CBBAAC12B}" destId="{CF359255-3040-436F-B6FD-2022E0349A2C}" srcOrd="18" destOrd="0" parTransId="{5C59DF45-12BF-4BC3-929E-C3F814E729F4}" sibTransId="{56D6447E-D32C-4134-9CB6-2DF851FA2CC7}"/>
    <dgm:cxn modelId="{645C3089-1FF6-4DD8-A315-041401141A58}" srcId="{E0F2C958-2C93-4B3E-913E-391591EE2494}" destId="{8F2F8518-1AB1-487A-B6C9-262F358F0440}" srcOrd="0" destOrd="0" parTransId="{F250F893-D04F-4C76-88D5-6559339C7EA9}" sibTransId="{EB09EB3F-241F-433B-B820-DA567ED3359F}"/>
    <dgm:cxn modelId="{42B35911-8CDC-401C-A158-F70A8E923B60}" type="presOf" srcId="{FCCAB84D-3FAD-4651-A3A2-F6D34734A3C3}" destId="{5358A8C4-2A9D-4CE7-8F61-AF5DFDCED8F2}" srcOrd="0" destOrd="0" presId="urn:microsoft.com/office/officeart/2005/8/layout/hProcess7#1"/>
    <dgm:cxn modelId="{DC78682E-F254-438F-93AE-8039401D0E1D}" type="presOf" srcId="{152B7E04-D128-48EB-BFE9-625AB6DA3CE7}" destId="{150F56E9-8A28-4073-8293-2FB401A84B79}" srcOrd="0" destOrd="0" presId="urn:microsoft.com/office/officeart/2005/8/layout/hProcess7#1"/>
    <dgm:cxn modelId="{18A6AFFF-88E8-4D67-86E6-5FFB03E95F5B}" type="presOf" srcId="{42C76456-488C-4918-A86B-66807A2AD264}" destId="{F0298A92-9503-4CA0-AE2E-F649FE68E2A7}" srcOrd="1" destOrd="0" presId="urn:microsoft.com/office/officeart/2005/8/layout/hProcess7#1"/>
    <dgm:cxn modelId="{BCFBD7D6-AC3C-4063-A919-B65D77ED68E8}" srcId="{6557DA9F-CA23-40D2-B208-71A54C41D221}" destId="{FE5B642A-7D01-4D9C-97B0-A0CED583128E}" srcOrd="0" destOrd="0" parTransId="{0C051CBD-C1C0-4389-AC70-DAAAC00533C4}" sibTransId="{E555CB88-C7CC-41DD-A66B-0706643E327F}"/>
    <dgm:cxn modelId="{42B17CB9-0C25-48DA-B0EF-2D10E98045D1}" type="presOf" srcId="{FE5B642A-7D01-4D9C-97B0-A0CED583128E}" destId="{AF401B3A-CAEE-4A8A-923D-ECDA097AFF5A}" srcOrd="0" destOrd="0" presId="urn:microsoft.com/office/officeart/2005/8/layout/hProcess7#1"/>
    <dgm:cxn modelId="{E3788DEC-DEF2-4F6C-BD02-B92D224B8B15}" type="presOf" srcId="{5804B17A-EC7A-44BC-9A19-F3A5746B360A}" destId="{3EFC18ED-85CB-4BE7-97E7-BC59E87B25F9}" srcOrd="0" destOrd="0" presId="urn:microsoft.com/office/officeart/2005/8/layout/hProcess7#1"/>
    <dgm:cxn modelId="{6D8D2BA2-D3A8-44B8-8386-326DC83A1491}" type="presOf" srcId="{B11BDAD5-2EA5-4341-A8F9-AE6C984E718F}" destId="{DE2C799B-C580-4217-B3A1-23D4BC744FFB}" srcOrd="0" destOrd="0" presId="urn:microsoft.com/office/officeart/2005/8/layout/hProcess7#1"/>
    <dgm:cxn modelId="{8B0667E6-DB8F-4505-98D3-DAC536CDBBF2}" srcId="{87312B8F-4188-41AA-B79D-D83CBBAAC12B}" destId="{2EAC59DF-D7F1-4B76-B714-0B8A78363053}" srcOrd="4" destOrd="0" parTransId="{F0FAB891-3D51-4966-B0A7-41F6745936CC}" sibTransId="{5CDAE3FD-2656-4FB8-8D10-EEA227D6E12D}"/>
    <dgm:cxn modelId="{96EC061C-F8BB-4763-BEC1-6D1472A7F8C9}" srcId="{87312B8F-4188-41AA-B79D-D83CBBAAC12B}" destId="{F56C2C42-8323-454B-87BC-C340B44F9022}" srcOrd="28" destOrd="0" parTransId="{C2809220-7E4B-4F1B-AAD9-880273385840}" sibTransId="{6E2318B2-8470-4593-909D-F1D8C43E5000}"/>
    <dgm:cxn modelId="{285585EF-98BC-4387-96B5-C4D82C357BFD}" type="presOf" srcId="{8BD24667-0C95-4D8E-BD6D-22CAE2668642}" destId="{231E85D9-D4B2-4858-87D1-4CEFD109A15F}" srcOrd="0" destOrd="0" presId="urn:microsoft.com/office/officeart/2005/8/layout/hProcess7#1"/>
    <dgm:cxn modelId="{5C8194F7-EE55-4E69-BDE7-C4517A7306D7}" srcId="{87312B8F-4188-41AA-B79D-D83CBBAAC12B}" destId="{42C76456-488C-4918-A86B-66807A2AD264}" srcOrd="2" destOrd="0" parTransId="{FD1B541A-507A-4D4A-874B-CCC0633E5B44}" sibTransId="{B92D69B5-59A3-4CF2-9987-1C930CED1003}"/>
    <dgm:cxn modelId="{7884A477-E8F5-4DB8-B195-9880EDF4A23B}" type="presOf" srcId="{A0304CF0-AE2D-42BC-AF0C-F037A10949A6}" destId="{AE55BDAC-ADE3-485A-8405-CD02EB96F8B2}" srcOrd="1" destOrd="0" presId="urn:microsoft.com/office/officeart/2005/8/layout/hProcess7#1"/>
    <dgm:cxn modelId="{278E4B78-905D-416A-97A7-F81AAF13F106}" srcId="{87312B8F-4188-41AA-B79D-D83CBBAAC12B}" destId="{95B08147-BCFB-436C-AA0B-720A37DC4273}" srcOrd="15" destOrd="0" parTransId="{1FBBCB82-AD1B-4154-9E2D-324D2CF863B0}" sibTransId="{D90C2998-2D92-4369-8D7B-79A6CB0150D6}"/>
    <dgm:cxn modelId="{70B3A346-0CA2-46EA-8B4D-2F574BC896F8}" type="presOf" srcId="{F56C2C42-8323-454B-87BC-C340B44F9022}" destId="{118058DC-6699-4518-912D-3C00C1E38B38}" srcOrd="0" destOrd="0" presId="urn:microsoft.com/office/officeart/2005/8/layout/hProcess7#1"/>
    <dgm:cxn modelId="{D59E2F36-88E4-4F2E-ABC0-0FFF09099912}" type="presOf" srcId="{07DC1612-5E74-42B3-A7EF-5B3EF4B93BC7}" destId="{D5E80EDB-0F84-441B-8C09-8E9D835F98E1}" srcOrd="0" destOrd="0" presId="urn:microsoft.com/office/officeart/2005/8/layout/hProcess7#1"/>
    <dgm:cxn modelId="{424DEBAC-2879-461B-B813-AEC75C3AB871}" type="presOf" srcId="{8F2F8518-1AB1-487A-B6C9-262F358F0440}" destId="{5BCC34C7-568C-4CFB-A134-72D29CBA9FF2}" srcOrd="0" destOrd="0" presId="urn:microsoft.com/office/officeart/2005/8/layout/hProcess7#1"/>
    <dgm:cxn modelId="{C7F1010D-9493-4E1B-A352-B55040F58284}" type="presOf" srcId="{63B8A06C-4E8C-4300-8FD8-D150624A6929}" destId="{6F0C4545-B6C8-4A22-ADE8-169A69FD9EF6}" srcOrd="1" destOrd="0" presId="urn:microsoft.com/office/officeart/2005/8/layout/hProcess7#1"/>
    <dgm:cxn modelId="{4DCDF95F-61BA-4891-8FCB-3159FCE1B93C}" type="presOf" srcId="{95B08147-BCFB-436C-AA0B-720A37DC4273}" destId="{D9143118-35C6-4088-B9FB-079656A94BE6}" srcOrd="1" destOrd="0" presId="urn:microsoft.com/office/officeart/2005/8/layout/hProcess7#1"/>
    <dgm:cxn modelId="{5D9EA08D-F56B-4D20-B774-940C4CEE7F0F}" type="presOf" srcId="{AB523C6C-A336-484A-8CF7-3B15887E4C3B}" destId="{4B954C3A-B59B-45A0-9624-4BBFDB55A92D}" srcOrd="1" destOrd="0" presId="urn:microsoft.com/office/officeart/2005/8/layout/hProcess7#1"/>
    <dgm:cxn modelId="{18D7BF12-FA75-4B11-AEFA-58954EC31B47}" type="presOf" srcId="{2935AD22-9022-477F-AF70-61D5E5CB8B64}" destId="{017E77A0-8E20-4C4F-8FBA-58313A89C2C2}" srcOrd="0" destOrd="0" presId="urn:microsoft.com/office/officeart/2005/8/layout/hProcess7#1"/>
    <dgm:cxn modelId="{02A9EF5A-F941-47D7-8DE7-CE03428F84A1}" srcId="{163BC5A8-8CEF-4EC8-9F9E-982B3396A4A3}" destId="{9AB79DE8-CBC3-49C9-BB1F-A9E3BE0C6010}" srcOrd="0" destOrd="0" parTransId="{73AFB836-D829-4922-9242-D28CCA5E69E5}" sibTransId="{BA2BAAD4-226F-4C0F-B9EA-5A472945F3E0}"/>
    <dgm:cxn modelId="{310D1EA0-70E3-48F9-ABB5-ED3545D7E632}" type="presOf" srcId="{87312B8F-4188-41AA-B79D-D83CBBAAC12B}" destId="{57A419E8-1215-4107-9004-B614E499DD09}" srcOrd="0" destOrd="0" presId="urn:microsoft.com/office/officeart/2005/8/layout/hProcess7#1"/>
    <dgm:cxn modelId="{E8C2236F-B01C-403D-B080-841380F2726E}" srcId="{87312B8F-4188-41AA-B79D-D83CBBAAC12B}" destId="{E0F2C958-2C93-4B3E-913E-391591EE2494}" srcOrd="27" destOrd="0" parTransId="{D3E3B10E-D419-409E-BB3E-877727D08FDF}" sibTransId="{B94D8EB3-3A6A-4BF6-9EFC-611C391B6401}"/>
    <dgm:cxn modelId="{02BDEEFF-749A-4109-8C66-6CFCB479865A}" type="presOf" srcId="{748A9B9F-A833-4C86-A1B5-F1101E13B120}" destId="{95330F8B-1898-4433-8A3F-E1D1B73C7DE5}" srcOrd="1" destOrd="0" presId="urn:microsoft.com/office/officeart/2005/8/layout/hProcess7#1"/>
    <dgm:cxn modelId="{ADEA8891-7B1B-417D-84B2-C7A6E729E7E6}" srcId="{B11BDAD5-2EA5-4341-A8F9-AE6C984E718F}" destId="{9D6D033A-080E-4C2C-9AA1-912756818391}" srcOrd="0" destOrd="0" parTransId="{DB6A29A9-F5A1-434B-9C1F-1FEFDB3618F8}" sibTransId="{8611E207-B5A1-4199-A4DD-6C967E379CDA}"/>
    <dgm:cxn modelId="{26DDD414-73F8-4AF4-AF94-3593AD36635E}" type="presOf" srcId="{99DEFFE8-D5EC-4866-B222-9FA9EBF72CC6}" destId="{95CDF15C-5671-4534-A025-C465048AE4F2}" srcOrd="1" destOrd="0" presId="urn:microsoft.com/office/officeart/2005/8/layout/hProcess7#1"/>
    <dgm:cxn modelId="{FC6DB662-2C3F-467F-B46A-FCF1097F4043}" type="presOf" srcId="{2BD4D0D7-4F26-440A-9A48-16F9F0432862}" destId="{BC9385E9-61D2-4398-8ADE-23F391EE9C5E}" srcOrd="0" destOrd="0" presId="urn:microsoft.com/office/officeart/2005/8/layout/hProcess7#1"/>
    <dgm:cxn modelId="{2DB37F26-58B5-46A7-AEF5-3975B92031BE}" type="presOf" srcId="{48971CCC-2A4D-4066-AFE2-72D044D0AE9B}" destId="{A4FA6894-63A0-4091-AABF-E352EEA9DC89}" srcOrd="0" destOrd="0" presId="urn:microsoft.com/office/officeart/2005/8/layout/hProcess7#1"/>
    <dgm:cxn modelId="{B3025CB6-4EC6-4E2E-9751-38BF9B6A87BA}" srcId="{77EF4BE3-217D-48A3-A51A-2715D1FD99FA}" destId="{30F33D19-EBF9-4773-97EB-7CBCCA6D0B0A}" srcOrd="0" destOrd="0" parTransId="{532393A7-46ED-4200-99F6-EE7C81F5E660}" sibTransId="{FAED1516-CFF9-4A5A-A33C-FB4750C8D930}"/>
    <dgm:cxn modelId="{C1F094B5-F2E2-4779-A1D5-83B029FCF6A4}" srcId="{87312B8F-4188-41AA-B79D-D83CBBAAC12B}" destId="{E3F6D84D-5957-418A-89C2-FBB547528B8F}" srcOrd="13" destOrd="0" parTransId="{62267022-87DA-4954-AAF4-59B7C4EBB3CB}" sibTransId="{D96A2A9C-E3A4-434B-AD4A-309934A4A3A9}"/>
    <dgm:cxn modelId="{EAAA9386-1ACF-40E3-B190-323DF7897118}" type="presOf" srcId="{22539FDC-F009-4FDA-BFEE-2BC49D40D111}" destId="{49FE9C94-008C-4437-8E1D-26DA7E336943}" srcOrd="1" destOrd="0" presId="urn:microsoft.com/office/officeart/2005/8/layout/hProcess7#1"/>
    <dgm:cxn modelId="{1EA5BABC-A6CD-46CE-9E4F-FD32B3C5F31D}" type="presOf" srcId="{A0304CF0-AE2D-42BC-AF0C-F037A10949A6}" destId="{B191A1B9-FBD7-487F-866F-8194D4D73D92}" srcOrd="0" destOrd="0" presId="urn:microsoft.com/office/officeart/2005/8/layout/hProcess7#1"/>
    <dgm:cxn modelId="{8583A90E-8EA2-4765-B0D9-820A7C169A63}" srcId="{63B8A06C-4E8C-4300-8FD8-D150624A6929}" destId="{07DC1612-5E74-42B3-A7EF-5B3EF4B93BC7}" srcOrd="0" destOrd="0" parTransId="{090FA38F-9B33-4B65-9F96-AE320709EE4D}" sibTransId="{F846C880-EAEE-4D47-BE4D-9358C0ADB584}"/>
    <dgm:cxn modelId="{950DAD4C-581B-4ED2-9F32-924FA0ADD4BD}" type="presOf" srcId="{7759C6E8-680E-4F91-840D-FC8C7BCA75CE}" destId="{C70CB29F-9EBD-4B6E-8D44-79ABAEE1EE72}" srcOrd="0" destOrd="0" presId="urn:microsoft.com/office/officeart/2005/8/layout/hProcess7#1"/>
    <dgm:cxn modelId="{4CBC7B32-7B6F-4DE7-8CD1-8CADE5180CA1}" srcId="{22539FDC-F009-4FDA-BFEE-2BC49D40D111}" destId="{03B42DD7-97E2-41AA-A1CF-0CC5549F4E72}" srcOrd="0" destOrd="0" parTransId="{D1E120F9-6BEF-4779-AFA9-9B7BE62581A2}" sibTransId="{1516099F-B0B6-4703-A6A1-E6BD65E1310D}"/>
    <dgm:cxn modelId="{51B9C222-605E-46C5-A19E-7994670B02D4}" type="presOf" srcId="{3D6504D7-978B-4847-9D8B-94C7B16CE3BB}" destId="{C345D12F-DEB3-4B35-9836-B6B653648BD5}" srcOrd="0" destOrd="0" presId="urn:microsoft.com/office/officeart/2005/8/layout/hProcess7#1"/>
    <dgm:cxn modelId="{BC739ABD-54C1-4D7C-916D-370665619974}" type="presOf" srcId="{1A63A386-2BE5-4870-8ABF-E49ECF0C0348}" destId="{16004FF3-9D26-4B3B-9628-F544C80A4D19}" srcOrd="1" destOrd="0" presId="urn:microsoft.com/office/officeart/2005/8/layout/hProcess7#1"/>
    <dgm:cxn modelId="{35A6541A-A30D-4C14-B4A6-A599862968B3}" type="presOf" srcId="{CF359255-3040-436F-B6FD-2022E0349A2C}" destId="{A3B6D17E-5080-4978-8B73-CE0293AEFF91}" srcOrd="1" destOrd="0" presId="urn:microsoft.com/office/officeart/2005/8/layout/hProcess7#1"/>
    <dgm:cxn modelId="{9246F1D4-EE4C-49E7-9C85-B25286A94F5B}" type="presOf" srcId="{22539FDC-F009-4FDA-BFEE-2BC49D40D111}" destId="{8289E01D-DB35-4BF8-8B42-BAB44BAC73E2}" srcOrd="0" destOrd="0" presId="urn:microsoft.com/office/officeart/2005/8/layout/hProcess7#1"/>
    <dgm:cxn modelId="{21EC9EFD-3459-4785-B63A-6DA511812EC6}" type="presOf" srcId="{08515D3E-21AD-49F7-AC81-8B22028117A4}" destId="{498CC334-7CA6-4055-9E9D-0EB2ACF11F24}" srcOrd="0" destOrd="0" presId="urn:microsoft.com/office/officeart/2005/8/layout/hProcess7#1"/>
    <dgm:cxn modelId="{AA2540AC-A51E-4B29-9358-C602EE1C27FF}" srcId="{87312B8F-4188-41AA-B79D-D83CBBAAC12B}" destId="{2039B636-160B-403C-BA58-1D2F5FEEE36A}" srcOrd="17" destOrd="0" parTransId="{958F28EC-8E2A-4B58-A379-257D7F0484B8}" sibTransId="{135A048D-92D5-47EA-930B-68197899550F}"/>
    <dgm:cxn modelId="{BAD1C983-0F4A-4052-8F62-C2AAC9898F81}" type="presOf" srcId="{AB523C6C-A336-484A-8CF7-3B15887E4C3B}" destId="{2EB36F20-FCF7-4CF4-B60B-D92C975947A4}" srcOrd="0" destOrd="0" presId="urn:microsoft.com/office/officeart/2005/8/layout/hProcess7#1"/>
    <dgm:cxn modelId="{AFC33709-4042-4879-A201-8FB40A8A828C}" type="presOf" srcId="{378B5309-DF29-48B7-B958-9395197EE92C}" destId="{0D3D41B2-E2EB-471B-B278-4E1B13E167F0}" srcOrd="0" destOrd="0" presId="urn:microsoft.com/office/officeart/2005/8/layout/hProcess7#1"/>
    <dgm:cxn modelId="{9279C75D-3124-40A9-ADA5-E52CD7E99CE9}" srcId="{F56C2C42-8323-454B-87BC-C340B44F9022}" destId="{748ECA9C-7A96-46D8-A239-677F6D4ED06B}" srcOrd="0" destOrd="0" parTransId="{583FB5D6-2FE5-4EA7-BD12-59A3DBF49A5B}" sibTransId="{D222E7B1-9CFA-4181-BB91-C40C34982E44}"/>
    <dgm:cxn modelId="{8DC38DF7-EE72-4ED1-B5FB-0DE48982A12D}" srcId="{87312B8F-4188-41AA-B79D-D83CBBAAC12B}" destId="{7F154DDC-FB3A-4B96-AF47-7E3F4A4AF207}" srcOrd="0" destOrd="0" parTransId="{AFF49E11-074B-4705-871F-3A68B6003B36}" sibTransId="{65A54691-ED8A-4EBD-ABFC-AD01895F369C}"/>
    <dgm:cxn modelId="{759BC13D-05CA-4FDD-92FA-B62267C99852}" srcId="{87312B8F-4188-41AA-B79D-D83CBBAAC12B}" destId="{08515D3E-21AD-49F7-AC81-8B22028117A4}" srcOrd="10" destOrd="0" parTransId="{943470DB-D1DF-4EF1-A45B-011E03EEBDD5}" sibTransId="{B58CB94A-888E-4260-89FD-602E298FFB92}"/>
    <dgm:cxn modelId="{0CF09577-DE68-4152-A9D6-A55C174F5407}" type="presOf" srcId="{163BC5A8-8CEF-4EC8-9F9E-982B3396A4A3}" destId="{4BC6B0DA-A4A5-43DB-9250-2EDDBD30D694}" srcOrd="1" destOrd="0" presId="urn:microsoft.com/office/officeart/2005/8/layout/hProcess7#1"/>
    <dgm:cxn modelId="{15002F56-1C73-4D4A-B9CF-95F38E772F20}" srcId="{87312B8F-4188-41AA-B79D-D83CBBAAC12B}" destId="{378B5309-DF29-48B7-B958-9395197EE92C}" srcOrd="9" destOrd="0" parTransId="{A0BC1FDF-7ECB-4E75-9EAC-1A15642813F9}" sibTransId="{7B659422-7C08-4786-B0BB-879C5375C60B}"/>
    <dgm:cxn modelId="{313891B2-0B1F-408C-811C-AF9AC9502CEC}" type="presOf" srcId="{6DFBC10F-331E-45B9-9EE7-A8806D68623B}" destId="{F7335F8E-AF93-4D50-BE29-A654CBCCA671}" srcOrd="1" destOrd="0" presId="urn:microsoft.com/office/officeart/2005/8/layout/hProcess7#1"/>
    <dgm:cxn modelId="{9AA9E803-B66A-445B-A54E-E335FAAE6E95}" type="presOf" srcId="{748ECA9C-7A96-46D8-A239-677F6D4ED06B}" destId="{919F3320-F5B5-42F2-B71D-3DB3895BE2DA}" srcOrd="0" destOrd="0" presId="urn:microsoft.com/office/officeart/2005/8/layout/hProcess7#1"/>
    <dgm:cxn modelId="{D7927278-97A3-42DE-A19F-ACF7B15F561B}" srcId="{87312B8F-4188-41AA-B79D-D83CBBAAC12B}" destId="{99DEFFE8-D5EC-4866-B222-9FA9EBF72CC6}" srcOrd="30" destOrd="0" parTransId="{E31F8B78-354F-498B-B8D4-AC6C869D4E69}" sibTransId="{06E303CC-8B50-44E8-A169-46A40E35D5E4}"/>
    <dgm:cxn modelId="{CEB8E80D-E3CA-4C18-A2F6-5054C137FFF6}" srcId="{87312B8F-4188-41AA-B79D-D83CBBAAC12B}" destId="{8BD24667-0C95-4D8E-BD6D-22CAE2668642}" srcOrd="7" destOrd="0" parTransId="{5E45E4FA-FEA7-4167-AA5B-E67361A967FB}" sibTransId="{0631DF2F-955B-4C29-8DC7-0A0A83F3D6F5}"/>
    <dgm:cxn modelId="{D3271103-5507-4345-975F-7E819E2503DE}" srcId="{87312B8F-4188-41AA-B79D-D83CBBAAC12B}" destId="{7606AE3A-61C0-4BAE-9228-206FF3D88BD3}" srcOrd="16" destOrd="0" parTransId="{901C371E-1680-4A7F-BE99-2F8E1D87E2F7}" sibTransId="{464D8251-5A43-4BCC-B874-008F0E0DF34F}"/>
    <dgm:cxn modelId="{499A6B10-B7CA-423C-8AD2-1D3A5BEDCDA9}" type="presOf" srcId="{77EF4BE3-217D-48A3-A51A-2715D1FD99FA}" destId="{96C7E963-67E8-4969-BB41-11BF7360D642}" srcOrd="1" destOrd="0" presId="urn:microsoft.com/office/officeart/2005/8/layout/hProcess7#1"/>
    <dgm:cxn modelId="{41EC44BA-FD8C-44B5-8514-9191EAA7F7A9}" srcId="{87312B8F-4188-41AA-B79D-D83CBBAAC12B}" destId="{A0304CF0-AE2D-42BC-AF0C-F037A10949A6}" srcOrd="3" destOrd="0" parTransId="{A9AE637D-E52F-446E-B2EB-267798A23CF9}" sibTransId="{929CF259-2062-4584-9973-03EF0A1F8C6B}"/>
    <dgm:cxn modelId="{AE934083-E8C4-4DAE-97E6-F27DCD845669}" type="presOf" srcId="{365571DC-E8F5-4FF1-903C-C10278C501ED}" destId="{AF0DC17A-3E93-4E24-997F-5EF3996E8B1A}" srcOrd="1" destOrd="0" presId="urn:microsoft.com/office/officeart/2005/8/layout/hProcess7#1"/>
    <dgm:cxn modelId="{C518CF10-2D00-417F-9240-8A421A27AB5A}" srcId="{87312B8F-4188-41AA-B79D-D83CBBAAC12B}" destId="{6557DA9F-CA23-40D2-B208-71A54C41D221}" srcOrd="22" destOrd="0" parTransId="{A24BCDDD-D295-445D-9A6A-668B6ABD97EF}" sibTransId="{0E675A71-39C1-4D5F-9ADD-96B431A2462B}"/>
    <dgm:cxn modelId="{88DEBF3E-7679-45E5-8B5D-B07289BC3CC1}" type="presOf" srcId="{2039B636-160B-403C-BA58-1D2F5FEEE36A}" destId="{5E33C754-A4A9-4F15-A14C-D039079F8289}" srcOrd="1" destOrd="0" presId="urn:microsoft.com/office/officeart/2005/8/layout/hProcess7#1"/>
    <dgm:cxn modelId="{34B83E57-C7B6-4D02-B921-18152AE4E775}" srcId="{87312B8F-4188-41AA-B79D-D83CBBAAC12B}" destId="{748A9B9F-A833-4C86-A1B5-F1101E13B120}" srcOrd="12" destOrd="0" parTransId="{338568BA-B8C9-4CD5-B798-B37471D4EFB7}" sibTransId="{0EB5D506-87E4-494F-9D66-8A9D15CBB782}"/>
    <dgm:cxn modelId="{A477FE4C-875C-442D-9D85-FB567A034292}" srcId="{87312B8F-4188-41AA-B79D-D83CBBAAC12B}" destId="{63B8A06C-4E8C-4300-8FD8-D150624A6929}" srcOrd="1" destOrd="0" parTransId="{7454F3B0-4DB3-47D2-8F08-3A0AF49FE0E6}" sibTransId="{A235CCCB-A187-49E6-9C9B-3E2866FB619D}"/>
    <dgm:cxn modelId="{E30D51E4-7B7F-43E2-9393-200461AEBA35}" type="presParOf" srcId="{57A419E8-1215-4107-9004-B614E499DD09}" destId="{56BBE72D-86CE-462E-8ACE-99D880E37AC6}" srcOrd="0" destOrd="0" presId="urn:microsoft.com/office/officeart/2005/8/layout/hProcess7#1"/>
    <dgm:cxn modelId="{4148D4CB-F939-4E4D-8F97-8EBFB7F5CADB}" type="presParOf" srcId="{56BBE72D-86CE-462E-8ACE-99D880E37AC6}" destId="{245A1F54-499D-4304-BA63-C92AFD433D59}" srcOrd="0" destOrd="0" presId="urn:microsoft.com/office/officeart/2005/8/layout/hProcess7#1"/>
    <dgm:cxn modelId="{2238428D-3368-419A-9740-A9ED29398E38}" type="presParOf" srcId="{56BBE72D-86CE-462E-8ACE-99D880E37AC6}" destId="{CF254956-B60C-433D-9549-11885FBA54B1}" srcOrd="1" destOrd="0" presId="urn:microsoft.com/office/officeart/2005/8/layout/hProcess7#1"/>
    <dgm:cxn modelId="{57507E6D-EBA3-445D-83DD-02DE72BFFAB0}" type="presParOf" srcId="{56BBE72D-86CE-462E-8ACE-99D880E37AC6}" destId="{3EFC18ED-85CB-4BE7-97E7-BC59E87B25F9}" srcOrd="2" destOrd="0" presId="urn:microsoft.com/office/officeart/2005/8/layout/hProcess7#1"/>
    <dgm:cxn modelId="{BE184647-A3BD-466A-A5BE-955216A1EEE0}" type="presParOf" srcId="{57A419E8-1215-4107-9004-B614E499DD09}" destId="{EDB309C3-E49F-421B-A6E6-12166DD6175D}" srcOrd="1" destOrd="0" presId="urn:microsoft.com/office/officeart/2005/8/layout/hProcess7#1"/>
    <dgm:cxn modelId="{2923487B-C3E8-4B5E-9910-87D9F1B3D217}" type="presParOf" srcId="{57A419E8-1215-4107-9004-B614E499DD09}" destId="{5612BC35-DE39-42D7-920C-558DE5D80622}" srcOrd="2" destOrd="0" presId="urn:microsoft.com/office/officeart/2005/8/layout/hProcess7#1"/>
    <dgm:cxn modelId="{AB92668F-0457-48B7-8B29-44A85A8AA33D}" type="presParOf" srcId="{5612BC35-DE39-42D7-920C-558DE5D80622}" destId="{A8602121-CFC7-4187-A134-779E2E601C64}" srcOrd="0" destOrd="0" presId="urn:microsoft.com/office/officeart/2005/8/layout/hProcess7#1"/>
    <dgm:cxn modelId="{85A1672C-26CE-47A3-BC5F-727F557457FB}" type="presParOf" srcId="{5612BC35-DE39-42D7-920C-558DE5D80622}" destId="{DB645D81-1F22-401C-A20B-A7828D5AA4F1}" srcOrd="1" destOrd="0" presId="urn:microsoft.com/office/officeart/2005/8/layout/hProcess7#1"/>
    <dgm:cxn modelId="{472098DF-C1B9-4BDA-889C-9838F8835F11}" type="presParOf" srcId="{5612BC35-DE39-42D7-920C-558DE5D80622}" destId="{8EDB451D-813F-4E1E-988B-16AFBE76F629}" srcOrd="2" destOrd="0" presId="urn:microsoft.com/office/officeart/2005/8/layout/hProcess7#1"/>
    <dgm:cxn modelId="{797C4ABC-2534-45AE-BFF1-D4BDFA38515C}" type="presParOf" srcId="{57A419E8-1215-4107-9004-B614E499DD09}" destId="{92DE81C1-DFEC-4E15-8AFC-FDCD6A37EDE0}" srcOrd="3" destOrd="0" presId="urn:microsoft.com/office/officeart/2005/8/layout/hProcess7#1"/>
    <dgm:cxn modelId="{A7EA9192-5128-41F1-B6A9-BC0CA609795B}" type="presParOf" srcId="{57A419E8-1215-4107-9004-B614E499DD09}" destId="{AB4F2206-F2DA-47B0-B36C-A50FF62154B0}" srcOrd="4" destOrd="0" presId="urn:microsoft.com/office/officeart/2005/8/layout/hProcess7#1"/>
    <dgm:cxn modelId="{6C0B7BB3-0611-4303-93E7-644A7914584E}" type="presParOf" srcId="{AB4F2206-F2DA-47B0-B36C-A50FF62154B0}" destId="{32C87BC0-D02C-456F-8146-8AAE3B0568AC}" srcOrd="0" destOrd="0" presId="urn:microsoft.com/office/officeart/2005/8/layout/hProcess7#1"/>
    <dgm:cxn modelId="{2342B884-2272-4A49-832C-BD3A69E5F6C9}" type="presParOf" srcId="{AB4F2206-F2DA-47B0-B36C-A50FF62154B0}" destId="{6F0C4545-B6C8-4A22-ADE8-169A69FD9EF6}" srcOrd="1" destOrd="0" presId="urn:microsoft.com/office/officeart/2005/8/layout/hProcess7#1"/>
    <dgm:cxn modelId="{E2A5B1F4-2742-41B6-8B0E-D53A1EA5CF3F}" type="presParOf" srcId="{AB4F2206-F2DA-47B0-B36C-A50FF62154B0}" destId="{D5E80EDB-0F84-441B-8C09-8E9D835F98E1}" srcOrd="2" destOrd="0" presId="urn:microsoft.com/office/officeart/2005/8/layout/hProcess7#1"/>
    <dgm:cxn modelId="{D0204007-C95C-4171-BCD5-805358616369}" type="presParOf" srcId="{57A419E8-1215-4107-9004-B614E499DD09}" destId="{3F6CD591-6EEE-473A-BDF6-399C5DC84E7B}" srcOrd="5" destOrd="0" presId="urn:microsoft.com/office/officeart/2005/8/layout/hProcess7#1"/>
    <dgm:cxn modelId="{95AF1376-8E39-4AE0-9C82-095D29A45699}" type="presParOf" srcId="{57A419E8-1215-4107-9004-B614E499DD09}" destId="{66FFC96D-4266-4937-BFD6-1EE28FF48282}" srcOrd="6" destOrd="0" presId="urn:microsoft.com/office/officeart/2005/8/layout/hProcess7#1"/>
    <dgm:cxn modelId="{CACBA00B-D53D-45D0-AF18-E437350963E5}" type="presParOf" srcId="{66FFC96D-4266-4937-BFD6-1EE28FF48282}" destId="{A9989B21-53F7-4264-BDCB-481862FCB935}" srcOrd="0" destOrd="0" presId="urn:microsoft.com/office/officeart/2005/8/layout/hProcess7#1"/>
    <dgm:cxn modelId="{62DEDE7E-9BAD-4ADF-8B7D-A94846EAB79A}" type="presParOf" srcId="{66FFC96D-4266-4937-BFD6-1EE28FF48282}" destId="{4B77F2AB-7756-402B-A43C-4A8C06275D03}" srcOrd="1" destOrd="0" presId="urn:microsoft.com/office/officeart/2005/8/layout/hProcess7#1"/>
    <dgm:cxn modelId="{6AD2F70B-2947-4950-B5E1-EF24BB0A1FBC}" type="presParOf" srcId="{66FFC96D-4266-4937-BFD6-1EE28FF48282}" destId="{BC458C21-7217-4E28-AC93-CEF137FEA4D3}" srcOrd="2" destOrd="0" presId="urn:microsoft.com/office/officeart/2005/8/layout/hProcess7#1"/>
    <dgm:cxn modelId="{C2D5A367-1A80-4E43-A7AA-2E34B8EBC4B8}" type="presParOf" srcId="{57A419E8-1215-4107-9004-B614E499DD09}" destId="{9CE343E3-3B07-41E6-92CA-548AB718578E}" srcOrd="7" destOrd="0" presId="urn:microsoft.com/office/officeart/2005/8/layout/hProcess7#1"/>
    <dgm:cxn modelId="{B4CED694-A639-449E-BC60-2F86DC97D27D}" type="presParOf" srcId="{57A419E8-1215-4107-9004-B614E499DD09}" destId="{66C2AAD4-BB8A-44E4-B19F-79234EBA93B4}" srcOrd="8" destOrd="0" presId="urn:microsoft.com/office/officeart/2005/8/layout/hProcess7#1"/>
    <dgm:cxn modelId="{9482EEE1-122D-4427-B389-4CAF5873AB1D}" type="presParOf" srcId="{66C2AAD4-BB8A-44E4-B19F-79234EBA93B4}" destId="{F9A6960A-3CDA-443D-8583-BA30BBE2048B}" srcOrd="0" destOrd="0" presId="urn:microsoft.com/office/officeart/2005/8/layout/hProcess7#1"/>
    <dgm:cxn modelId="{B32295BE-DA54-4568-8CAA-7EDB98C41C0A}" type="presParOf" srcId="{66C2AAD4-BB8A-44E4-B19F-79234EBA93B4}" destId="{F0298A92-9503-4CA0-AE2E-F649FE68E2A7}" srcOrd="1" destOrd="0" presId="urn:microsoft.com/office/officeart/2005/8/layout/hProcess7#1"/>
    <dgm:cxn modelId="{D8FE7834-91A9-4355-9ACB-5C960CB4AEBD}" type="presParOf" srcId="{66C2AAD4-BB8A-44E4-B19F-79234EBA93B4}" destId="{C70CB29F-9EBD-4B6E-8D44-79ABAEE1EE72}" srcOrd="2" destOrd="0" presId="urn:microsoft.com/office/officeart/2005/8/layout/hProcess7#1"/>
    <dgm:cxn modelId="{391E2705-E675-421A-B97C-C11E33D87079}" type="presParOf" srcId="{57A419E8-1215-4107-9004-B614E499DD09}" destId="{CDE5D81C-652F-433F-A15C-6E41BD723A68}" srcOrd="9" destOrd="0" presId="urn:microsoft.com/office/officeart/2005/8/layout/hProcess7#1"/>
    <dgm:cxn modelId="{CCC8E347-B727-40B1-8285-98360D2741DD}" type="presParOf" srcId="{57A419E8-1215-4107-9004-B614E499DD09}" destId="{1788AE55-1146-4B86-956F-054C56BA46E6}" srcOrd="10" destOrd="0" presId="urn:microsoft.com/office/officeart/2005/8/layout/hProcess7#1"/>
    <dgm:cxn modelId="{979A1A6A-3F08-4ACF-AAF4-48415474FB1D}" type="presParOf" srcId="{1788AE55-1146-4B86-956F-054C56BA46E6}" destId="{78324D69-1148-42E7-8E58-041517A0C90F}" srcOrd="0" destOrd="0" presId="urn:microsoft.com/office/officeart/2005/8/layout/hProcess7#1"/>
    <dgm:cxn modelId="{C6C3B88C-FCE7-4806-B9CA-73AD9443DBA1}" type="presParOf" srcId="{1788AE55-1146-4B86-956F-054C56BA46E6}" destId="{0CE990A6-D431-4469-8700-4A684EACBA3B}" srcOrd="1" destOrd="0" presId="urn:microsoft.com/office/officeart/2005/8/layout/hProcess7#1"/>
    <dgm:cxn modelId="{7E413B4D-2AFE-44CD-AE2C-DC941CE482B2}" type="presParOf" srcId="{1788AE55-1146-4B86-956F-054C56BA46E6}" destId="{98EA6115-D4C6-446F-973A-4BBB880322C2}" srcOrd="2" destOrd="0" presId="urn:microsoft.com/office/officeart/2005/8/layout/hProcess7#1"/>
    <dgm:cxn modelId="{A3A3146B-D836-4201-8ABE-760DAB2CF342}" type="presParOf" srcId="{57A419E8-1215-4107-9004-B614E499DD09}" destId="{FCE7798D-7C5B-498C-A83E-C60350EE6C10}" srcOrd="11" destOrd="0" presId="urn:microsoft.com/office/officeart/2005/8/layout/hProcess7#1"/>
    <dgm:cxn modelId="{7121DE6C-A93A-4145-B61F-DAC74D9CF63B}" type="presParOf" srcId="{57A419E8-1215-4107-9004-B614E499DD09}" destId="{28075AC9-F529-4F7B-A466-936D33A1C569}" srcOrd="12" destOrd="0" presId="urn:microsoft.com/office/officeart/2005/8/layout/hProcess7#1"/>
    <dgm:cxn modelId="{8D5B8E7D-FD7B-4897-913B-6EB305E044BA}" type="presParOf" srcId="{28075AC9-F529-4F7B-A466-936D33A1C569}" destId="{B191A1B9-FBD7-487F-866F-8194D4D73D92}" srcOrd="0" destOrd="0" presId="urn:microsoft.com/office/officeart/2005/8/layout/hProcess7#1"/>
    <dgm:cxn modelId="{579C8E66-D825-4D8C-8739-420F9ECA3A3C}" type="presParOf" srcId="{28075AC9-F529-4F7B-A466-936D33A1C569}" destId="{AE55BDAC-ADE3-485A-8405-CD02EB96F8B2}" srcOrd="1" destOrd="0" presId="urn:microsoft.com/office/officeart/2005/8/layout/hProcess7#1"/>
    <dgm:cxn modelId="{127868B6-622F-4C67-AEB0-52E29546D492}" type="presParOf" srcId="{28075AC9-F529-4F7B-A466-936D33A1C569}" destId="{03D2F7E6-A2ED-4EC8-8993-1F008764D6C1}" srcOrd="2" destOrd="0" presId="urn:microsoft.com/office/officeart/2005/8/layout/hProcess7#1"/>
    <dgm:cxn modelId="{73E270CC-4DE1-4609-8419-A58A54B7DFB3}" type="presParOf" srcId="{57A419E8-1215-4107-9004-B614E499DD09}" destId="{C788C818-E3B7-4D5B-9519-B8620A51962F}" srcOrd="13" destOrd="0" presId="urn:microsoft.com/office/officeart/2005/8/layout/hProcess7#1"/>
    <dgm:cxn modelId="{9A2E58D1-EEFC-4E6B-959E-C55D03E6C816}" type="presParOf" srcId="{57A419E8-1215-4107-9004-B614E499DD09}" destId="{05DC1E4D-9611-4D80-A53A-F024BB36E36E}" srcOrd="14" destOrd="0" presId="urn:microsoft.com/office/officeart/2005/8/layout/hProcess7#1"/>
    <dgm:cxn modelId="{82396395-BCC9-4E54-A26F-CEA7DF0D4CC7}" type="presParOf" srcId="{05DC1E4D-9611-4D80-A53A-F024BB36E36E}" destId="{A1CA769F-18C9-4E2B-91FF-B655FD006D79}" srcOrd="0" destOrd="0" presId="urn:microsoft.com/office/officeart/2005/8/layout/hProcess7#1"/>
    <dgm:cxn modelId="{B7B49A7A-61A1-4427-B770-85A16BB56F87}" type="presParOf" srcId="{05DC1E4D-9611-4D80-A53A-F024BB36E36E}" destId="{14217E0A-E9CE-43A4-A7FD-62918ACF8FFF}" srcOrd="1" destOrd="0" presId="urn:microsoft.com/office/officeart/2005/8/layout/hProcess7#1"/>
    <dgm:cxn modelId="{E2EAF5EC-1979-4E7C-BF90-FFC1C0E3F42A}" type="presParOf" srcId="{05DC1E4D-9611-4D80-A53A-F024BB36E36E}" destId="{DC8FD035-E695-4306-9225-FE36413EBF0A}" srcOrd="2" destOrd="0" presId="urn:microsoft.com/office/officeart/2005/8/layout/hProcess7#1"/>
    <dgm:cxn modelId="{B1C43FAF-5655-4BF6-9C43-49D14D50976E}" type="presParOf" srcId="{57A419E8-1215-4107-9004-B614E499DD09}" destId="{8D63AA0C-E7E2-48C7-AA84-337F7D0B19F6}" srcOrd="15" destOrd="0" presId="urn:microsoft.com/office/officeart/2005/8/layout/hProcess7#1"/>
    <dgm:cxn modelId="{A164828A-A37E-441E-BA10-D99D851E974B}" type="presParOf" srcId="{57A419E8-1215-4107-9004-B614E499DD09}" destId="{A7066F48-C5E0-49DE-A69A-A8F92306DD0C}" srcOrd="16" destOrd="0" presId="urn:microsoft.com/office/officeart/2005/8/layout/hProcess7#1"/>
    <dgm:cxn modelId="{1AFA9364-78AB-451C-BA06-D939F743162A}" type="presParOf" srcId="{A7066F48-C5E0-49DE-A69A-A8F92306DD0C}" destId="{62C0977E-ABD5-4C68-9BE6-4D346ED46B78}" srcOrd="0" destOrd="0" presId="urn:microsoft.com/office/officeart/2005/8/layout/hProcess7#1"/>
    <dgm:cxn modelId="{E00FC36A-A9B7-4DAF-B0ED-D7DB24CB4A6C}" type="presParOf" srcId="{A7066F48-C5E0-49DE-A69A-A8F92306DD0C}" destId="{D69A4CE4-3D73-467E-96F7-0B89EDCD5EE9}" srcOrd="1" destOrd="0" presId="urn:microsoft.com/office/officeart/2005/8/layout/hProcess7#1"/>
    <dgm:cxn modelId="{9737E085-3D40-4DA9-BDB7-3A66219180C1}" type="presParOf" srcId="{A7066F48-C5E0-49DE-A69A-A8F92306DD0C}" destId="{017E77A0-8E20-4C4F-8FBA-58313A89C2C2}" srcOrd="2" destOrd="0" presId="urn:microsoft.com/office/officeart/2005/8/layout/hProcess7#1"/>
    <dgm:cxn modelId="{E0ED1D0B-797C-43D4-B78B-5409A540102B}" type="presParOf" srcId="{57A419E8-1215-4107-9004-B614E499DD09}" destId="{50413D90-8693-4C2D-B65F-0BE1A763621A}" srcOrd="17" destOrd="0" presId="urn:microsoft.com/office/officeart/2005/8/layout/hProcess7#1"/>
    <dgm:cxn modelId="{182FEF3E-61B4-4810-BE43-C7581347C945}" type="presParOf" srcId="{57A419E8-1215-4107-9004-B614E499DD09}" destId="{D72688F2-5026-4C63-A2FE-A9DFE7C9D059}" srcOrd="18" destOrd="0" presId="urn:microsoft.com/office/officeart/2005/8/layout/hProcess7#1"/>
    <dgm:cxn modelId="{8B95025A-171D-4649-B2B8-9A23A0FFB3A5}" type="presParOf" srcId="{D72688F2-5026-4C63-A2FE-A9DFE7C9D059}" destId="{78A88703-4510-4E84-AEC8-06D55A662212}" srcOrd="0" destOrd="0" presId="urn:microsoft.com/office/officeart/2005/8/layout/hProcess7#1"/>
    <dgm:cxn modelId="{96DFA52F-E1A3-4C1D-9ABF-58E13689CC38}" type="presParOf" srcId="{D72688F2-5026-4C63-A2FE-A9DFE7C9D059}" destId="{CDBBBAFA-41C5-48F5-89D8-8B7447324D0A}" srcOrd="1" destOrd="0" presId="urn:microsoft.com/office/officeart/2005/8/layout/hProcess7#1"/>
    <dgm:cxn modelId="{F2889385-55E7-458D-AEAA-520C2D502D5A}" type="presParOf" srcId="{D72688F2-5026-4C63-A2FE-A9DFE7C9D059}" destId="{3DC900B6-1F19-4405-9372-0CDFA174028E}" srcOrd="2" destOrd="0" presId="urn:microsoft.com/office/officeart/2005/8/layout/hProcess7#1"/>
    <dgm:cxn modelId="{C902DC06-C383-40E1-8A69-4A5665F53C1A}" type="presParOf" srcId="{57A419E8-1215-4107-9004-B614E499DD09}" destId="{E6C02CC0-B7B8-4001-9B85-E183ABAD946C}" srcOrd="19" destOrd="0" presId="urn:microsoft.com/office/officeart/2005/8/layout/hProcess7#1"/>
    <dgm:cxn modelId="{8C4BE47C-E216-40CF-8EF9-BE7819181557}" type="presParOf" srcId="{57A419E8-1215-4107-9004-B614E499DD09}" destId="{0CABFAA0-499C-4900-B66E-1C9937291474}" srcOrd="20" destOrd="0" presId="urn:microsoft.com/office/officeart/2005/8/layout/hProcess7#1"/>
    <dgm:cxn modelId="{0B8A2C6A-36E2-4802-A11B-9BD5473E99C4}" type="presParOf" srcId="{0CABFAA0-499C-4900-B66E-1C9937291474}" destId="{E30265CB-CA07-486E-A593-691EAF93A9EE}" srcOrd="0" destOrd="0" presId="urn:microsoft.com/office/officeart/2005/8/layout/hProcess7#1"/>
    <dgm:cxn modelId="{CB3F2672-0237-4C1F-A9F6-6C3D8E55615E}" type="presParOf" srcId="{0CABFAA0-499C-4900-B66E-1C9937291474}" destId="{AF0DC17A-3E93-4E24-997F-5EF3996E8B1A}" srcOrd="1" destOrd="0" presId="urn:microsoft.com/office/officeart/2005/8/layout/hProcess7#1"/>
    <dgm:cxn modelId="{4FBAAB4D-F438-4B42-8879-3BC195158E8F}" type="presParOf" srcId="{57A419E8-1215-4107-9004-B614E499DD09}" destId="{D76092F1-CD95-4D7F-A20C-AE8B6ECF04AD}" srcOrd="21" destOrd="0" presId="urn:microsoft.com/office/officeart/2005/8/layout/hProcess7#1"/>
    <dgm:cxn modelId="{D8AB29A6-89D2-47BF-B106-5D9EA67843DF}" type="presParOf" srcId="{57A419E8-1215-4107-9004-B614E499DD09}" destId="{5041A099-3B94-4F37-8325-CA1547FB607E}" srcOrd="22" destOrd="0" presId="urn:microsoft.com/office/officeart/2005/8/layout/hProcess7#1"/>
    <dgm:cxn modelId="{F8A95438-4F41-4029-BBB5-C07B4EBBA0DE}" type="presParOf" srcId="{5041A099-3B94-4F37-8325-CA1547FB607E}" destId="{74BCD854-4F77-4474-A138-0E7942477FD7}" srcOrd="0" destOrd="0" presId="urn:microsoft.com/office/officeart/2005/8/layout/hProcess7#1"/>
    <dgm:cxn modelId="{4A7E47B2-8723-4291-94EB-B85C16E7394A}" type="presParOf" srcId="{5041A099-3B94-4F37-8325-CA1547FB607E}" destId="{86933F3F-1D4A-45F8-A193-F5C1ABF6694B}" srcOrd="1" destOrd="0" presId="urn:microsoft.com/office/officeart/2005/8/layout/hProcess7#1"/>
    <dgm:cxn modelId="{772B1CA8-23B1-4D73-B944-99B09B8274D8}" type="presParOf" srcId="{5041A099-3B94-4F37-8325-CA1547FB607E}" destId="{01FB22F5-AAB4-4579-94EA-16E1997B4CF0}" srcOrd="2" destOrd="0" presId="urn:microsoft.com/office/officeart/2005/8/layout/hProcess7#1"/>
    <dgm:cxn modelId="{2436B31A-ADCA-4D95-BD98-B124C575E3FC}" type="presParOf" srcId="{57A419E8-1215-4107-9004-B614E499DD09}" destId="{5FE45A5E-7D15-4625-81C8-10A90F09DCCD}" srcOrd="23" destOrd="0" presId="urn:microsoft.com/office/officeart/2005/8/layout/hProcess7#1"/>
    <dgm:cxn modelId="{3129ECE8-31BC-4F87-A137-40416D6257FA}" type="presParOf" srcId="{57A419E8-1215-4107-9004-B614E499DD09}" destId="{8AC28C13-CC04-47A8-A9E2-A15FFA99B7C4}" srcOrd="24" destOrd="0" presId="urn:microsoft.com/office/officeart/2005/8/layout/hProcess7#1"/>
    <dgm:cxn modelId="{6E315861-19DC-4CCC-AF02-6BBBF129D5CB}" type="presParOf" srcId="{8AC28C13-CC04-47A8-A9E2-A15FFA99B7C4}" destId="{9B4C4BB5-C71F-454D-82F6-A3B3AD65C42B}" srcOrd="0" destOrd="0" presId="urn:microsoft.com/office/officeart/2005/8/layout/hProcess7#1"/>
    <dgm:cxn modelId="{FDB42C79-E157-4517-9C2A-B303FDF43D9E}" type="presParOf" srcId="{8AC28C13-CC04-47A8-A9E2-A15FFA99B7C4}" destId="{2FB9E02B-B11B-48D4-B37C-75DDA309691D}" srcOrd="1" destOrd="0" presId="urn:microsoft.com/office/officeart/2005/8/layout/hProcess7#1"/>
    <dgm:cxn modelId="{BED71929-E150-40D5-8E2C-3A58D693EF9E}" type="presParOf" srcId="{57A419E8-1215-4107-9004-B614E499DD09}" destId="{C2E1F0B9-59C3-4F40-8A24-B8DA9D8D3C37}" srcOrd="25" destOrd="0" presId="urn:microsoft.com/office/officeart/2005/8/layout/hProcess7#1"/>
    <dgm:cxn modelId="{520D4183-8CCB-4E12-BAD3-9CA58AEB1FF7}" type="presParOf" srcId="{57A419E8-1215-4107-9004-B614E499DD09}" destId="{2908745D-CA67-4B8E-9A64-830BE5EAE457}" srcOrd="26" destOrd="0" presId="urn:microsoft.com/office/officeart/2005/8/layout/hProcess7#1"/>
    <dgm:cxn modelId="{D80DFA9C-F762-4834-9A80-7B8EC11E3018}" type="presParOf" srcId="{2908745D-CA67-4B8E-9A64-830BE5EAE457}" destId="{B523AA6B-B7DC-4D38-848E-0006B0A14FBC}" srcOrd="0" destOrd="0" presId="urn:microsoft.com/office/officeart/2005/8/layout/hProcess7#1"/>
    <dgm:cxn modelId="{AC1E8CF3-200B-44DE-893A-74908E3329CD}" type="presParOf" srcId="{2908745D-CA67-4B8E-9A64-830BE5EAE457}" destId="{639AED44-E3C8-4839-9381-D3CFD946EB1D}" srcOrd="1" destOrd="0" presId="urn:microsoft.com/office/officeart/2005/8/layout/hProcess7#1"/>
    <dgm:cxn modelId="{D4B8E25B-C47D-44A2-8C4F-3AC6AF0767AF}" type="presParOf" srcId="{2908745D-CA67-4B8E-9A64-830BE5EAE457}" destId="{5E200672-F317-471B-A083-E97C6CFC0E4E}" srcOrd="2" destOrd="0" presId="urn:microsoft.com/office/officeart/2005/8/layout/hProcess7#1"/>
    <dgm:cxn modelId="{BA882FEF-AB7C-4620-A1B2-D8F8B38F6D04}" type="presParOf" srcId="{57A419E8-1215-4107-9004-B614E499DD09}" destId="{FED231A6-D478-49C7-9895-3ABFDAA45AF2}" srcOrd="27" destOrd="0" presId="urn:microsoft.com/office/officeart/2005/8/layout/hProcess7#1"/>
    <dgm:cxn modelId="{F0FFBAFC-864B-447E-AA94-D8C48EF4DAE4}" type="presParOf" srcId="{57A419E8-1215-4107-9004-B614E499DD09}" destId="{8D2C3EB0-83AA-4243-8B2B-42DFD09350D1}" srcOrd="28" destOrd="0" presId="urn:microsoft.com/office/officeart/2005/8/layout/hProcess7#1"/>
    <dgm:cxn modelId="{1B52B570-7807-4F44-934C-C5949B473D7F}" type="presParOf" srcId="{8D2C3EB0-83AA-4243-8B2B-42DFD09350D1}" destId="{231E85D9-D4B2-4858-87D1-4CEFD109A15F}" srcOrd="0" destOrd="0" presId="urn:microsoft.com/office/officeart/2005/8/layout/hProcess7#1"/>
    <dgm:cxn modelId="{A332BE67-3DC8-4E30-A8D5-F12333D4C989}" type="presParOf" srcId="{8D2C3EB0-83AA-4243-8B2B-42DFD09350D1}" destId="{5C797CA0-2124-406B-AAFB-B70851CF8C67}" srcOrd="1" destOrd="0" presId="urn:microsoft.com/office/officeart/2005/8/layout/hProcess7#1"/>
    <dgm:cxn modelId="{F5070B9A-D01F-4C57-9869-E5ECCF3D8D3C}" type="presParOf" srcId="{57A419E8-1215-4107-9004-B614E499DD09}" destId="{40E96E6B-191B-4B4B-B0DC-FB1311EDC5F4}" srcOrd="29" destOrd="0" presId="urn:microsoft.com/office/officeart/2005/8/layout/hProcess7#1"/>
    <dgm:cxn modelId="{91700764-8BBF-455A-AC4C-C8BFFD122D52}" type="presParOf" srcId="{57A419E8-1215-4107-9004-B614E499DD09}" destId="{54FDAED6-CC50-4B9B-BC4D-733654B82F2A}" srcOrd="30" destOrd="0" presId="urn:microsoft.com/office/officeart/2005/8/layout/hProcess7#1"/>
    <dgm:cxn modelId="{A69D877A-6C34-41B7-8682-5FCCB0521B3B}" type="presParOf" srcId="{54FDAED6-CC50-4B9B-BC4D-733654B82F2A}" destId="{97950C3E-C1D8-4A5A-B637-E835AE60A12C}" srcOrd="0" destOrd="0" presId="urn:microsoft.com/office/officeart/2005/8/layout/hProcess7#1"/>
    <dgm:cxn modelId="{0E0EB2A3-7FD5-4E4A-BD39-E0202A1FC3AE}" type="presParOf" srcId="{54FDAED6-CC50-4B9B-BC4D-733654B82F2A}" destId="{F7868A90-78AC-4665-8269-0904950DAEAF}" srcOrd="1" destOrd="0" presId="urn:microsoft.com/office/officeart/2005/8/layout/hProcess7#1"/>
    <dgm:cxn modelId="{F1563C14-F4FD-4222-B841-AD0CF89A3D1B}" type="presParOf" srcId="{54FDAED6-CC50-4B9B-BC4D-733654B82F2A}" destId="{5BCAE855-5078-4A9B-A8F6-FE4656BB5A7E}" srcOrd="2" destOrd="0" presId="urn:microsoft.com/office/officeart/2005/8/layout/hProcess7#1"/>
    <dgm:cxn modelId="{D653B9E2-B6B3-4134-A466-535073627405}" type="presParOf" srcId="{57A419E8-1215-4107-9004-B614E499DD09}" destId="{D8A956B9-B72D-431C-928F-FA8E1699F7B7}" srcOrd="31" destOrd="0" presId="urn:microsoft.com/office/officeart/2005/8/layout/hProcess7#1"/>
    <dgm:cxn modelId="{D1D345F2-CC06-4E56-88C6-EDD402C8C66E}" type="presParOf" srcId="{57A419E8-1215-4107-9004-B614E499DD09}" destId="{3010D1B2-2611-44CC-BEB6-181A9CF7D529}" srcOrd="32" destOrd="0" presId="urn:microsoft.com/office/officeart/2005/8/layout/hProcess7#1"/>
    <dgm:cxn modelId="{CA5533BC-055D-46E5-9CF3-C77B2A4030D3}" type="presParOf" srcId="{3010D1B2-2611-44CC-BEB6-181A9CF7D529}" destId="{D9514815-07FD-47D8-9790-DA47FC8D49F3}" srcOrd="0" destOrd="0" presId="urn:microsoft.com/office/officeart/2005/8/layout/hProcess7#1"/>
    <dgm:cxn modelId="{0428B660-6E44-4C68-A9A6-1CD5AC135F83}" type="presParOf" srcId="{3010D1B2-2611-44CC-BEB6-181A9CF7D529}" destId="{7B949839-A944-4CB1-9041-3AE70AEE8630}" srcOrd="1" destOrd="0" presId="urn:microsoft.com/office/officeart/2005/8/layout/hProcess7#1"/>
    <dgm:cxn modelId="{7AB10F85-AD34-4F56-B484-4493910E3E60}" type="presParOf" srcId="{57A419E8-1215-4107-9004-B614E499DD09}" destId="{CC7F0ABF-E08D-48C1-97B1-BF7B08F80F90}" srcOrd="33" destOrd="0" presId="urn:microsoft.com/office/officeart/2005/8/layout/hProcess7#1"/>
    <dgm:cxn modelId="{40EFE2B8-7B40-4691-98C4-0939541CCB4A}" type="presParOf" srcId="{57A419E8-1215-4107-9004-B614E499DD09}" destId="{8FD085B3-854B-4568-8513-DF5F30C13E8E}" srcOrd="34" destOrd="0" presId="urn:microsoft.com/office/officeart/2005/8/layout/hProcess7#1"/>
    <dgm:cxn modelId="{BA9F2A9C-0ED8-4306-98A9-D652C5A3D638}" type="presParOf" srcId="{8FD085B3-854B-4568-8513-DF5F30C13E8E}" destId="{8890160D-ABB8-48D0-882A-BD74E9A1F2B1}" srcOrd="0" destOrd="0" presId="urn:microsoft.com/office/officeart/2005/8/layout/hProcess7#1"/>
    <dgm:cxn modelId="{3320162E-E4F4-432C-A080-2A8EAE5B4F1B}" type="presParOf" srcId="{8FD085B3-854B-4568-8513-DF5F30C13E8E}" destId="{EAD7E867-16E4-47EC-8AFC-E8AEEB971725}" srcOrd="1" destOrd="0" presId="urn:microsoft.com/office/officeart/2005/8/layout/hProcess7#1"/>
    <dgm:cxn modelId="{B1AAD2CE-3F45-4035-AD51-E6D34C0183DC}" type="presParOf" srcId="{8FD085B3-854B-4568-8513-DF5F30C13E8E}" destId="{738F78DA-55B5-4477-BE20-1557593F8C86}" srcOrd="2" destOrd="0" presId="urn:microsoft.com/office/officeart/2005/8/layout/hProcess7#1"/>
    <dgm:cxn modelId="{563459D2-0954-419F-9DE2-72300A337A12}" type="presParOf" srcId="{57A419E8-1215-4107-9004-B614E499DD09}" destId="{7C34A7C8-60B9-4B14-A4FE-4A03172F0FD3}" srcOrd="35" destOrd="0" presId="urn:microsoft.com/office/officeart/2005/8/layout/hProcess7#1"/>
    <dgm:cxn modelId="{A965F576-90C9-4F0A-BE44-C42F1A6EA62F}" type="presParOf" srcId="{57A419E8-1215-4107-9004-B614E499DD09}" destId="{05D86A09-5D4E-466E-A347-0AF3DD272F9E}" srcOrd="36" destOrd="0" presId="urn:microsoft.com/office/officeart/2005/8/layout/hProcess7#1"/>
    <dgm:cxn modelId="{0BC8A99A-C2BE-49E8-8F1D-01D62E590FF7}" type="presParOf" srcId="{05D86A09-5D4E-466E-A347-0AF3DD272F9E}" destId="{0D3D41B2-E2EB-471B-B278-4E1B13E167F0}" srcOrd="0" destOrd="0" presId="urn:microsoft.com/office/officeart/2005/8/layout/hProcess7#1"/>
    <dgm:cxn modelId="{912782A0-C592-4B5A-B3C5-0DCB5FF08EDB}" type="presParOf" srcId="{05D86A09-5D4E-466E-A347-0AF3DD272F9E}" destId="{B3936B1A-1B13-4565-A105-E430D0A1D792}" srcOrd="1" destOrd="0" presId="urn:microsoft.com/office/officeart/2005/8/layout/hProcess7#1"/>
    <dgm:cxn modelId="{854E350B-669D-41A5-AD27-F60BA6EC5354}" type="presParOf" srcId="{57A419E8-1215-4107-9004-B614E499DD09}" destId="{86D9CF87-BCDD-4B6F-B6D1-0F5DCB39ED50}" srcOrd="37" destOrd="0" presId="urn:microsoft.com/office/officeart/2005/8/layout/hProcess7#1"/>
    <dgm:cxn modelId="{A9032864-C6C9-4D4A-9514-48273B78FC4D}" type="presParOf" srcId="{57A419E8-1215-4107-9004-B614E499DD09}" destId="{BAE728A0-1A9F-4B8A-BDCD-4A3DD247091D}" srcOrd="38" destOrd="0" presId="urn:microsoft.com/office/officeart/2005/8/layout/hProcess7#1"/>
    <dgm:cxn modelId="{FC07835C-E63B-4486-9252-1F88F05D8AA2}" type="presParOf" srcId="{BAE728A0-1A9F-4B8A-BDCD-4A3DD247091D}" destId="{84BF290D-E405-41DC-AA35-88F45F4A0768}" srcOrd="0" destOrd="0" presId="urn:microsoft.com/office/officeart/2005/8/layout/hProcess7#1"/>
    <dgm:cxn modelId="{AEB5085E-A1DE-4842-8BBF-AF5EEA20F82F}" type="presParOf" srcId="{BAE728A0-1A9F-4B8A-BDCD-4A3DD247091D}" destId="{E762C5E9-5DE0-4E74-B7FD-46585123A2F2}" srcOrd="1" destOrd="0" presId="urn:microsoft.com/office/officeart/2005/8/layout/hProcess7#1"/>
    <dgm:cxn modelId="{5DDB4C58-7AD0-42F1-A67F-F15CCECE7013}" type="presParOf" srcId="{BAE728A0-1A9F-4B8A-BDCD-4A3DD247091D}" destId="{953BC3E8-B42A-4FE4-B40B-BA3473437AB8}" srcOrd="2" destOrd="0" presId="urn:microsoft.com/office/officeart/2005/8/layout/hProcess7#1"/>
    <dgm:cxn modelId="{D9237981-814B-43BE-B57E-888615C6CD5A}" type="presParOf" srcId="{57A419E8-1215-4107-9004-B614E499DD09}" destId="{011A4B5A-F3A3-49C5-AED7-89A05A76E1FE}" srcOrd="39" destOrd="0" presId="urn:microsoft.com/office/officeart/2005/8/layout/hProcess7#1"/>
    <dgm:cxn modelId="{40F3621D-AE43-4031-A531-5CF1DB016DB3}" type="presParOf" srcId="{57A419E8-1215-4107-9004-B614E499DD09}" destId="{9AF812DD-396D-4B58-ACB6-6DD49555D1B1}" srcOrd="40" destOrd="0" presId="urn:microsoft.com/office/officeart/2005/8/layout/hProcess7#1"/>
    <dgm:cxn modelId="{7CE225F0-67ED-4FB5-B576-186093582A72}" type="presParOf" srcId="{9AF812DD-396D-4B58-ACB6-6DD49555D1B1}" destId="{498CC334-7CA6-4055-9E9D-0EB2ACF11F24}" srcOrd="0" destOrd="0" presId="urn:microsoft.com/office/officeart/2005/8/layout/hProcess7#1"/>
    <dgm:cxn modelId="{A0AFACDB-A98B-43CE-A4D1-810BCDCE25D6}" type="presParOf" srcId="{9AF812DD-396D-4B58-ACB6-6DD49555D1B1}" destId="{F5C88F6D-C81B-420E-AB39-B2D1B2D620DF}" srcOrd="1" destOrd="0" presId="urn:microsoft.com/office/officeart/2005/8/layout/hProcess7#1"/>
    <dgm:cxn modelId="{B19FD53D-48CB-4278-851C-614DCECB8686}" type="presParOf" srcId="{57A419E8-1215-4107-9004-B614E499DD09}" destId="{03B1D555-A4DF-4DA7-8097-6907DD0CD53C}" srcOrd="41" destOrd="0" presId="urn:microsoft.com/office/officeart/2005/8/layout/hProcess7#1"/>
    <dgm:cxn modelId="{D2430DE6-9893-4A4D-8089-661CAD45CDE3}" type="presParOf" srcId="{57A419E8-1215-4107-9004-B614E499DD09}" destId="{12AE1530-E539-455D-B30D-6BA21677E02A}" srcOrd="42" destOrd="0" presId="urn:microsoft.com/office/officeart/2005/8/layout/hProcess7#1"/>
    <dgm:cxn modelId="{211BC1EF-A2E6-40CF-A7F3-54A527924F92}" type="presParOf" srcId="{12AE1530-E539-455D-B30D-6BA21677E02A}" destId="{CC51C927-3641-48BA-BAE9-C136EAB04EB5}" srcOrd="0" destOrd="0" presId="urn:microsoft.com/office/officeart/2005/8/layout/hProcess7#1"/>
    <dgm:cxn modelId="{7066949F-5677-4A04-8754-F0F85BB8C50F}" type="presParOf" srcId="{12AE1530-E539-455D-B30D-6BA21677E02A}" destId="{1510DD98-DAC1-4ACB-B9F7-DDA9613F5094}" srcOrd="1" destOrd="0" presId="urn:microsoft.com/office/officeart/2005/8/layout/hProcess7#1"/>
    <dgm:cxn modelId="{CEB23CDF-4281-4F60-8956-2D8B3DC71C66}" type="presParOf" srcId="{12AE1530-E539-455D-B30D-6BA21677E02A}" destId="{7A995C68-D323-40F0-A536-67C359E076E7}" srcOrd="2" destOrd="0" presId="urn:microsoft.com/office/officeart/2005/8/layout/hProcess7#1"/>
    <dgm:cxn modelId="{E5F961ED-8BA7-4254-A887-A5CBF4CE590E}" type="presParOf" srcId="{57A419E8-1215-4107-9004-B614E499DD09}" destId="{9F4CAFA7-3431-4E4E-B3E6-57E422F95CAF}" srcOrd="43" destOrd="0" presId="urn:microsoft.com/office/officeart/2005/8/layout/hProcess7#1"/>
    <dgm:cxn modelId="{57217641-8563-46C7-B5B7-39F4DBDB566D}" type="presParOf" srcId="{57A419E8-1215-4107-9004-B614E499DD09}" destId="{EEC784E5-DCFA-426C-B970-3EC28F4E2CDB}" srcOrd="44" destOrd="0" presId="urn:microsoft.com/office/officeart/2005/8/layout/hProcess7#1"/>
    <dgm:cxn modelId="{ABF46AF9-3E6D-4037-A7F0-CC3992EEF4A0}" type="presParOf" srcId="{EEC784E5-DCFA-426C-B970-3EC28F4E2CDB}" destId="{1A4A4FCB-0FA3-425B-87EB-5F1F282E57A8}" srcOrd="0" destOrd="0" presId="urn:microsoft.com/office/officeart/2005/8/layout/hProcess7#1"/>
    <dgm:cxn modelId="{F67B13C9-3BCC-4D4F-9498-8540128658B9}" type="presParOf" srcId="{EEC784E5-DCFA-426C-B970-3EC28F4E2CDB}" destId="{F7335F8E-AF93-4D50-BE29-A654CBCCA671}" srcOrd="1" destOrd="0" presId="urn:microsoft.com/office/officeart/2005/8/layout/hProcess7#1"/>
    <dgm:cxn modelId="{650B08F6-1644-4FD7-A3B0-94DF4FF124CD}" type="presParOf" srcId="{57A419E8-1215-4107-9004-B614E499DD09}" destId="{8385C8B7-34E3-4C33-BFF6-D3C677A0FE46}" srcOrd="45" destOrd="0" presId="urn:microsoft.com/office/officeart/2005/8/layout/hProcess7#1"/>
    <dgm:cxn modelId="{59817D6C-0FFA-45EF-9D43-8F9B58F99162}" type="presParOf" srcId="{57A419E8-1215-4107-9004-B614E499DD09}" destId="{5D1FE59A-E1C4-43CA-9F96-831FE99D1855}" srcOrd="46" destOrd="0" presId="urn:microsoft.com/office/officeart/2005/8/layout/hProcess7#1"/>
    <dgm:cxn modelId="{A52B6D23-0CF5-4E9E-A520-34B9F0294476}" type="presParOf" srcId="{5D1FE59A-E1C4-43CA-9F96-831FE99D1855}" destId="{A739D3B7-0036-4F1E-A351-70F16ED81E0C}" srcOrd="0" destOrd="0" presId="urn:microsoft.com/office/officeart/2005/8/layout/hProcess7#1"/>
    <dgm:cxn modelId="{64F3E5AA-D4EC-4275-BA3D-D0479E013ECC}" type="presParOf" srcId="{5D1FE59A-E1C4-43CA-9F96-831FE99D1855}" destId="{232D4ECA-3FEA-408D-A69C-9E2EA90E92ED}" srcOrd="1" destOrd="0" presId="urn:microsoft.com/office/officeart/2005/8/layout/hProcess7#1"/>
    <dgm:cxn modelId="{74D9E395-4FC0-4809-BBBC-E32123EF9670}" type="presParOf" srcId="{5D1FE59A-E1C4-43CA-9F96-831FE99D1855}" destId="{648534C7-628D-4445-BD54-7F2B87FF37FE}" srcOrd="2" destOrd="0" presId="urn:microsoft.com/office/officeart/2005/8/layout/hProcess7#1"/>
    <dgm:cxn modelId="{F63A1339-0ABF-47CA-A862-EAF8141F443F}" type="presParOf" srcId="{57A419E8-1215-4107-9004-B614E499DD09}" destId="{EE36F15B-3E5A-46BE-BFF4-1C94A5C69724}" srcOrd="47" destOrd="0" presId="urn:microsoft.com/office/officeart/2005/8/layout/hProcess7#1"/>
    <dgm:cxn modelId="{EC9352FD-C5B2-4BCD-8229-DFE5090E7C12}" type="presParOf" srcId="{57A419E8-1215-4107-9004-B614E499DD09}" destId="{1F139822-2E59-4FF7-88B8-C9AADE221D27}" srcOrd="48" destOrd="0" presId="urn:microsoft.com/office/officeart/2005/8/layout/hProcess7#1"/>
    <dgm:cxn modelId="{0FF4A3F1-EBA7-49AC-961C-AF1C5E881BAB}" type="presParOf" srcId="{1F139822-2E59-4FF7-88B8-C9AADE221D27}" destId="{33ED1F09-CED2-41A4-A8DF-9E9BEE070950}" srcOrd="0" destOrd="0" presId="urn:microsoft.com/office/officeart/2005/8/layout/hProcess7#1"/>
    <dgm:cxn modelId="{B337E173-0CF8-409C-A4DC-413D6063FE7E}" type="presParOf" srcId="{1F139822-2E59-4FF7-88B8-C9AADE221D27}" destId="{95330F8B-1898-4433-8A3F-E1D1B73C7DE5}" srcOrd="1" destOrd="0" presId="urn:microsoft.com/office/officeart/2005/8/layout/hProcess7#1"/>
    <dgm:cxn modelId="{0E891534-6B5A-4A3F-BD3B-C6EEA26A45F2}" type="presParOf" srcId="{57A419E8-1215-4107-9004-B614E499DD09}" destId="{DAA37683-E739-4C0D-895F-7D426E521114}" srcOrd="49" destOrd="0" presId="urn:microsoft.com/office/officeart/2005/8/layout/hProcess7#1"/>
    <dgm:cxn modelId="{B14B6C98-D99B-4DD6-96FD-2392AFDAA9CB}" type="presParOf" srcId="{57A419E8-1215-4107-9004-B614E499DD09}" destId="{22EC8E8F-9508-4D9F-B36C-E4F1063CB510}" srcOrd="50" destOrd="0" presId="urn:microsoft.com/office/officeart/2005/8/layout/hProcess7#1"/>
    <dgm:cxn modelId="{3E47D31E-10F6-463F-AA73-89AD1FB59C0E}" type="presParOf" srcId="{22EC8E8F-9508-4D9F-B36C-E4F1063CB510}" destId="{3E0FDAE7-E8E9-40F2-9684-E6889D374C20}" srcOrd="0" destOrd="0" presId="urn:microsoft.com/office/officeart/2005/8/layout/hProcess7#1"/>
    <dgm:cxn modelId="{86C24CB3-7D59-4047-8111-643622518E1F}" type="presParOf" srcId="{22EC8E8F-9508-4D9F-B36C-E4F1063CB510}" destId="{083A05A6-1466-4B9F-9F22-34A3B108C4E9}" srcOrd="1" destOrd="0" presId="urn:microsoft.com/office/officeart/2005/8/layout/hProcess7#1"/>
    <dgm:cxn modelId="{B4D964AC-EDA9-4B7F-A277-1CD87A8E568C}" type="presParOf" srcId="{22EC8E8F-9508-4D9F-B36C-E4F1063CB510}" destId="{DF66498A-9E37-4971-A45D-CEAF3F516B82}" srcOrd="2" destOrd="0" presId="urn:microsoft.com/office/officeart/2005/8/layout/hProcess7#1"/>
    <dgm:cxn modelId="{EA5A2992-7976-4B47-88EB-8EF922DDE947}" type="presParOf" srcId="{57A419E8-1215-4107-9004-B614E499DD09}" destId="{A6DB6337-B159-46B7-B9AA-0297E2F2F7B3}" srcOrd="51" destOrd="0" presId="urn:microsoft.com/office/officeart/2005/8/layout/hProcess7#1"/>
    <dgm:cxn modelId="{EDCC6EDE-CBA2-4625-A2FD-6A95B93C9445}" type="presParOf" srcId="{57A419E8-1215-4107-9004-B614E499DD09}" destId="{99026B37-51B1-4B27-AB8C-190BBBED698A}" srcOrd="52" destOrd="0" presId="urn:microsoft.com/office/officeart/2005/8/layout/hProcess7#1"/>
    <dgm:cxn modelId="{6E5FAFD6-95D2-48AE-B407-F84CB39DEBC2}" type="presParOf" srcId="{99026B37-51B1-4B27-AB8C-190BBBED698A}" destId="{5A016A96-C2EF-4C7B-8F32-42156E97A98F}" srcOrd="0" destOrd="0" presId="urn:microsoft.com/office/officeart/2005/8/layout/hProcess7#1"/>
    <dgm:cxn modelId="{FA781DF3-A24F-402D-99CD-DED49F260395}" type="presParOf" srcId="{99026B37-51B1-4B27-AB8C-190BBBED698A}" destId="{EC8DE55C-B7FE-4B74-82A3-FAFE70276B7B}" srcOrd="1" destOrd="0" presId="urn:microsoft.com/office/officeart/2005/8/layout/hProcess7#1"/>
    <dgm:cxn modelId="{B1C859C1-2B26-4368-B9F8-E6A77CF78F56}" type="presParOf" srcId="{57A419E8-1215-4107-9004-B614E499DD09}" destId="{E5F4AB28-ADD6-418E-A4F7-472FC90FA363}" srcOrd="53" destOrd="0" presId="urn:microsoft.com/office/officeart/2005/8/layout/hProcess7#1"/>
    <dgm:cxn modelId="{3112C509-F883-4F4C-B03B-814C12920CBC}" type="presParOf" srcId="{57A419E8-1215-4107-9004-B614E499DD09}" destId="{8268E5C9-7327-4AA3-AE44-86B8CA85B225}" srcOrd="54" destOrd="0" presId="urn:microsoft.com/office/officeart/2005/8/layout/hProcess7#1"/>
    <dgm:cxn modelId="{4BD448CC-A8DE-41D7-BF5D-A23F0F4BFF69}" type="presParOf" srcId="{8268E5C9-7327-4AA3-AE44-86B8CA85B225}" destId="{6563B17A-03BA-4A80-BA89-CA575B78A575}" srcOrd="0" destOrd="0" presId="urn:microsoft.com/office/officeart/2005/8/layout/hProcess7#1"/>
    <dgm:cxn modelId="{98ECE814-7682-4FC1-870A-5C7752DF58D0}" type="presParOf" srcId="{8268E5C9-7327-4AA3-AE44-86B8CA85B225}" destId="{4023C897-2BC0-4B5E-8259-5AADF7B8FCF6}" srcOrd="1" destOrd="0" presId="urn:microsoft.com/office/officeart/2005/8/layout/hProcess7#1"/>
    <dgm:cxn modelId="{1F3A65A3-BA85-4B89-89CC-22607A85509D}" type="presParOf" srcId="{8268E5C9-7327-4AA3-AE44-86B8CA85B225}" destId="{22364C4E-D79B-4692-8403-37184602D7FE}" srcOrd="2" destOrd="0" presId="urn:microsoft.com/office/officeart/2005/8/layout/hProcess7#1"/>
    <dgm:cxn modelId="{874657DB-3811-4E2A-8B14-6BBC5B88B35B}" type="presParOf" srcId="{57A419E8-1215-4107-9004-B614E499DD09}" destId="{680819E9-D84A-4156-B270-9A4FD2D76262}" srcOrd="55" destOrd="0" presId="urn:microsoft.com/office/officeart/2005/8/layout/hProcess7#1"/>
    <dgm:cxn modelId="{D1B236EB-A127-4B44-B6F2-3BBC34A0F616}" type="presParOf" srcId="{57A419E8-1215-4107-9004-B614E499DD09}" destId="{E0643E0C-A032-4FA4-88B4-FFB52B986BA4}" srcOrd="56" destOrd="0" presId="urn:microsoft.com/office/officeart/2005/8/layout/hProcess7#1"/>
    <dgm:cxn modelId="{87415827-A080-43EA-B448-F82A8CADFB42}" type="presParOf" srcId="{E0643E0C-A032-4FA4-88B4-FFB52B986BA4}" destId="{0BDA3DD6-2341-4E39-891C-7C12AEEB610A}" srcOrd="0" destOrd="0" presId="urn:microsoft.com/office/officeart/2005/8/layout/hProcess7#1"/>
    <dgm:cxn modelId="{7485D3D6-FAC6-444D-A0E1-CED733A1C2A7}" type="presParOf" srcId="{E0643E0C-A032-4FA4-88B4-FFB52B986BA4}" destId="{468B78DF-4D76-4438-A3A4-3E16C5C2E1EB}" srcOrd="1" destOrd="0" presId="urn:microsoft.com/office/officeart/2005/8/layout/hProcess7#1"/>
    <dgm:cxn modelId="{694598BC-4BCB-4450-A610-C9CC5D54FE4B}" type="presParOf" srcId="{57A419E8-1215-4107-9004-B614E499DD09}" destId="{2E0238F9-A12B-4776-B75E-3FCE66808FCE}" srcOrd="57" destOrd="0" presId="urn:microsoft.com/office/officeart/2005/8/layout/hProcess7#1"/>
    <dgm:cxn modelId="{BA156E7B-C148-482D-B66F-7770098C674E}" type="presParOf" srcId="{57A419E8-1215-4107-9004-B614E499DD09}" destId="{59A87683-CE15-4510-91C1-64035060728A}" srcOrd="58" destOrd="0" presId="urn:microsoft.com/office/officeart/2005/8/layout/hProcess7#1"/>
    <dgm:cxn modelId="{D337629F-5A98-44D8-9819-25C040550863}" type="presParOf" srcId="{59A87683-CE15-4510-91C1-64035060728A}" destId="{E68D3850-75E0-48F2-A4CC-1647A0DC5546}" srcOrd="0" destOrd="0" presId="urn:microsoft.com/office/officeart/2005/8/layout/hProcess7#1"/>
    <dgm:cxn modelId="{2D1C1B37-C634-4C4A-A06E-F236D9413E58}" type="presParOf" srcId="{59A87683-CE15-4510-91C1-64035060728A}" destId="{A8786DD5-BF66-4F2C-8565-44FB1178AAF3}" srcOrd="1" destOrd="0" presId="urn:microsoft.com/office/officeart/2005/8/layout/hProcess7#1"/>
    <dgm:cxn modelId="{468664DF-7E3C-444E-8057-6382E57856D1}" type="presParOf" srcId="{59A87683-CE15-4510-91C1-64035060728A}" destId="{6CFA80A0-127B-4714-8EC0-1022276D2C21}" srcOrd="2" destOrd="0" presId="urn:microsoft.com/office/officeart/2005/8/layout/hProcess7#1"/>
    <dgm:cxn modelId="{DE5B9622-248C-4C65-834F-852E25D06516}" type="presParOf" srcId="{57A419E8-1215-4107-9004-B614E499DD09}" destId="{081CCE57-77B1-4F91-90F8-397AAD5FCAED}" srcOrd="59" destOrd="0" presId="urn:microsoft.com/office/officeart/2005/8/layout/hProcess7#1"/>
    <dgm:cxn modelId="{9FFCC4EA-0DBB-426A-925B-9874DD4BC045}" type="presParOf" srcId="{57A419E8-1215-4107-9004-B614E499DD09}" destId="{FBE57577-2B78-48EA-AC0B-3854BCAE98A8}" srcOrd="60" destOrd="0" presId="urn:microsoft.com/office/officeart/2005/8/layout/hProcess7#1"/>
    <dgm:cxn modelId="{49D0490E-0D34-49F3-84F7-10EAE2DF6682}" type="presParOf" srcId="{FBE57577-2B78-48EA-AC0B-3854BCAE98A8}" destId="{7EB1C387-C946-43D8-A141-13093FA58E2F}" srcOrd="0" destOrd="0" presId="urn:microsoft.com/office/officeart/2005/8/layout/hProcess7#1"/>
    <dgm:cxn modelId="{552D4BD0-2B6B-4B03-9598-AE7FF9558747}" type="presParOf" srcId="{FBE57577-2B78-48EA-AC0B-3854BCAE98A8}" destId="{D9143118-35C6-4088-B9FB-079656A94BE6}" srcOrd="1" destOrd="0" presId="urn:microsoft.com/office/officeart/2005/8/layout/hProcess7#1"/>
    <dgm:cxn modelId="{3A023B21-68A7-4EF9-B2D4-272530A29F12}" type="presParOf" srcId="{57A419E8-1215-4107-9004-B614E499DD09}" destId="{3868C48E-F060-49C5-BDC4-45EED2D5DFDD}" srcOrd="61" destOrd="0" presId="urn:microsoft.com/office/officeart/2005/8/layout/hProcess7#1"/>
    <dgm:cxn modelId="{8FD2CFDE-1CCA-4020-AC1D-948C2C223A5D}" type="presParOf" srcId="{57A419E8-1215-4107-9004-B614E499DD09}" destId="{CB95D192-69B9-48C4-9528-F9E0AF042CE7}" srcOrd="62" destOrd="0" presId="urn:microsoft.com/office/officeart/2005/8/layout/hProcess7#1"/>
    <dgm:cxn modelId="{3642FA47-21BA-4AA6-A242-E5E512F566FC}" type="presParOf" srcId="{CB95D192-69B9-48C4-9528-F9E0AF042CE7}" destId="{E93AB8BF-9FDD-4F51-AFE0-B95F5DD29760}" srcOrd="0" destOrd="0" presId="urn:microsoft.com/office/officeart/2005/8/layout/hProcess7#1"/>
    <dgm:cxn modelId="{FE6DFF8B-12BA-4794-818E-16D08B50A6AA}" type="presParOf" srcId="{CB95D192-69B9-48C4-9528-F9E0AF042CE7}" destId="{6E8AD654-E3D7-43F2-A19A-103C886CAE32}" srcOrd="1" destOrd="0" presId="urn:microsoft.com/office/officeart/2005/8/layout/hProcess7#1"/>
    <dgm:cxn modelId="{20610916-DEAD-460E-834D-692E250E8A29}" type="presParOf" srcId="{CB95D192-69B9-48C4-9528-F9E0AF042CE7}" destId="{08848100-8D8E-4FA7-AF7D-7E6C9199EF53}" srcOrd="2" destOrd="0" presId="urn:microsoft.com/office/officeart/2005/8/layout/hProcess7#1"/>
    <dgm:cxn modelId="{50C25B7D-0B14-430E-850C-D46199C17712}" type="presParOf" srcId="{57A419E8-1215-4107-9004-B614E499DD09}" destId="{C042A976-0DBB-4633-82B2-89D4A7873512}" srcOrd="63" destOrd="0" presId="urn:microsoft.com/office/officeart/2005/8/layout/hProcess7#1"/>
    <dgm:cxn modelId="{5FF034D4-56F9-43ED-A0EC-496E167753BF}" type="presParOf" srcId="{57A419E8-1215-4107-9004-B614E499DD09}" destId="{BE3DB253-C774-4DE4-A0FD-E45103ACEF95}" srcOrd="64" destOrd="0" presId="urn:microsoft.com/office/officeart/2005/8/layout/hProcess7#1"/>
    <dgm:cxn modelId="{54E3C636-0240-4E02-B74C-25F1137DF5C2}" type="presParOf" srcId="{BE3DB253-C774-4DE4-A0FD-E45103ACEF95}" destId="{F91DA0F0-9F5E-43C1-A90C-B0A9BBDE8CD8}" srcOrd="0" destOrd="0" presId="urn:microsoft.com/office/officeart/2005/8/layout/hProcess7#1"/>
    <dgm:cxn modelId="{4161CBD8-BCFD-49CF-A06F-63656814AFAC}" type="presParOf" srcId="{BE3DB253-C774-4DE4-A0FD-E45103ACEF95}" destId="{FC184183-B71C-4E8D-A389-BC2D8FF942FE}" srcOrd="1" destOrd="0" presId="urn:microsoft.com/office/officeart/2005/8/layout/hProcess7#1"/>
    <dgm:cxn modelId="{91A5B3C3-A8BB-46CF-952A-8DE1186E84BA}" type="presParOf" srcId="{57A419E8-1215-4107-9004-B614E499DD09}" destId="{B97C2D46-8528-4F60-ACFF-13DC610EA8FF}" srcOrd="65" destOrd="0" presId="urn:microsoft.com/office/officeart/2005/8/layout/hProcess7#1"/>
    <dgm:cxn modelId="{8143235A-30DC-45DC-93D9-2DDF14A58E05}" type="presParOf" srcId="{57A419E8-1215-4107-9004-B614E499DD09}" destId="{6F665646-EA2B-444B-91EE-DFC9B95D5189}" srcOrd="66" destOrd="0" presId="urn:microsoft.com/office/officeart/2005/8/layout/hProcess7#1"/>
    <dgm:cxn modelId="{D860BB42-047A-47EF-9FDA-46EDAC488ABA}" type="presParOf" srcId="{6F665646-EA2B-444B-91EE-DFC9B95D5189}" destId="{20E350AB-7F49-4361-8F28-3460B938907C}" srcOrd="0" destOrd="0" presId="urn:microsoft.com/office/officeart/2005/8/layout/hProcess7#1"/>
    <dgm:cxn modelId="{37D5529C-8371-4C08-8A6A-C2E967DEA34E}" type="presParOf" srcId="{6F665646-EA2B-444B-91EE-DFC9B95D5189}" destId="{3BE6F814-91C3-419A-A2E5-728382475E83}" srcOrd="1" destOrd="0" presId="urn:microsoft.com/office/officeart/2005/8/layout/hProcess7#1"/>
    <dgm:cxn modelId="{21F8AD3E-A71E-4C4E-8D13-4673FE11C9B0}" type="presParOf" srcId="{6F665646-EA2B-444B-91EE-DFC9B95D5189}" destId="{C768485B-86EB-4110-8EF6-610C9E86B6D0}" srcOrd="2" destOrd="0" presId="urn:microsoft.com/office/officeart/2005/8/layout/hProcess7#1"/>
    <dgm:cxn modelId="{5A6A4A7B-A748-4CC5-8DF9-8952C14276D2}" type="presParOf" srcId="{57A419E8-1215-4107-9004-B614E499DD09}" destId="{5C4AA892-A621-45ED-BF72-D56FA7538940}" srcOrd="67" destOrd="0" presId="urn:microsoft.com/office/officeart/2005/8/layout/hProcess7#1"/>
    <dgm:cxn modelId="{BCC56F4E-1A04-4B15-936E-530AF552D437}" type="presParOf" srcId="{57A419E8-1215-4107-9004-B614E499DD09}" destId="{21730FD4-7E03-472D-9BDF-EBD2E616F063}" srcOrd="68" destOrd="0" presId="urn:microsoft.com/office/officeart/2005/8/layout/hProcess7#1"/>
    <dgm:cxn modelId="{37AEA936-8D4E-4763-AB9C-0DAD524D3263}" type="presParOf" srcId="{21730FD4-7E03-472D-9BDF-EBD2E616F063}" destId="{12A5309C-AF11-4E6A-8CC2-B48EBEB46B35}" srcOrd="0" destOrd="0" presId="urn:microsoft.com/office/officeart/2005/8/layout/hProcess7#1"/>
    <dgm:cxn modelId="{FA29F662-CE97-4B7A-81F5-8BB6F7DA8D11}" type="presParOf" srcId="{21730FD4-7E03-472D-9BDF-EBD2E616F063}" destId="{5E33C754-A4A9-4F15-A14C-D039079F8289}" srcOrd="1" destOrd="0" presId="urn:microsoft.com/office/officeart/2005/8/layout/hProcess7#1"/>
    <dgm:cxn modelId="{FB43D279-4436-4F9F-9C74-3ED0F6BE332A}" type="presParOf" srcId="{57A419E8-1215-4107-9004-B614E499DD09}" destId="{0F353D02-1351-45CC-A7A3-5D62A7E7B21A}" srcOrd="69" destOrd="0" presId="urn:microsoft.com/office/officeart/2005/8/layout/hProcess7#1"/>
    <dgm:cxn modelId="{45402427-1252-4050-8B07-811EAEDD17AD}" type="presParOf" srcId="{57A419E8-1215-4107-9004-B614E499DD09}" destId="{FBAC261C-AEA1-4378-936C-8530BF1B7A42}" srcOrd="70" destOrd="0" presId="urn:microsoft.com/office/officeart/2005/8/layout/hProcess7#1"/>
    <dgm:cxn modelId="{A4D1891F-9C81-46E5-A887-D20F05AA7BA7}" type="presParOf" srcId="{FBAC261C-AEA1-4378-936C-8530BF1B7A42}" destId="{1971F7E3-2D00-4699-8200-7BA09DFE21F6}" srcOrd="0" destOrd="0" presId="urn:microsoft.com/office/officeart/2005/8/layout/hProcess7#1"/>
    <dgm:cxn modelId="{88C0D27C-9132-4481-9404-AB6A2467599B}" type="presParOf" srcId="{FBAC261C-AEA1-4378-936C-8530BF1B7A42}" destId="{8471F8C4-E714-4F82-88EE-112F72FACA60}" srcOrd="1" destOrd="0" presId="urn:microsoft.com/office/officeart/2005/8/layout/hProcess7#1"/>
    <dgm:cxn modelId="{BF35CCE6-B5CB-48B2-B462-9C1D5CBE12E3}" type="presParOf" srcId="{FBAC261C-AEA1-4378-936C-8530BF1B7A42}" destId="{3833385D-2B41-496F-8158-66B8147646BB}" srcOrd="2" destOrd="0" presId="urn:microsoft.com/office/officeart/2005/8/layout/hProcess7#1"/>
    <dgm:cxn modelId="{55AF6F55-6DC5-43A8-929F-A2DE9AAE2E3D}" type="presParOf" srcId="{57A419E8-1215-4107-9004-B614E499DD09}" destId="{B7C9C3D5-6191-4272-B6E3-6DF49CAC5D75}" srcOrd="71" destOrd="0" presId="urn:microsoft.com/office/officeart/2005/8/layout/hProcess7#1"/>
    <dgm:cxn modelId="{4951023E-5B8C-473D-A343-6866837DF308}" type="presParOf" srcId="{57A419E8-1215-4107-9004-B614E499DD09}" destId="{BD8A79B6-0715-4AD5-B231-535C9CB116E9}" srcOrd="72" destOrd="0" presId="urn:microsoft.com/office/officeart/2005/8/layout/hProcess7#1"/>
    <dgm:cxn modelId="{29C603FD-7C53-4FB4-996F-E2E3CEFBC3D9}" type="presParOf" srcId="{BD8A79B6-0715-4AD5-B231-535C9CB116E9}" destId="{252C3803-31A3-4C0E-8F9F-053B2AD2D81A}" srcOrd="0" destOrd="0" presId="urn:microsoft.com/office/officeart/2005/8/layout/hProcess7#1"/>
    <dgm:cxn modelId="{26A921D4-2126-46F5-B8C9-5D58FE3EE0FD}" type="presParOf" srcId="{BD8A79B6-0715-4AD5-B231-535C9CB116E9}" destId="{A3B6D17E-5080-4978-8B73-CE0293AEFF91}" srcOrd="1" destOrd="0" presId="urn:microsoft.com/office/officeart/2005/8/layout/hProcess7#1"/>
    <dgm:cxn modelId="{7DA46737-2045-482D-8483-93C45AEBF973}" type="presParOf" srcId="{57A419E8-1215-4107-9004-B614E499DD09}" destId="{9FED8D00-5674-4542-AF98-D7D5B4F921AF}" srcOrd="73" destOrd="0" presId="urn:microsoft.com/office/officeart/2005/8/layout/hProcess7#1"/>
    <dgm:cxn modelId="{7EFFF9EC-35F3-475F-8490-5D414B36988E}" type="presParOf" srcId="{57A419E8-1215-4107-9004-B614E499DD09}" destId="{6B07ED3E-6448-47F8-BD54-2C6826977F85}" srcOrd="74" destOrd="0" presId="urn:microsoft.com/office/officeart/2005/8/layout/hProcess7#1"/>
    <dgm:cxn modelId="{849E150A-1F9B-4374-A56E-CCE92D11A360}" type="presParOf" srcId="{6B07ED3E-6448-47F8-BD54-2C6826977F85}" destId="{FD0DF273-07B4-4160-973F-BEC0975AF9FE}" srcOrd="0" destOrd="0" presId="urn:microsoft.com/office/officeart/2005/8/layout/hProcess7#1"/>
    <dgm:cxn modelId="{64107432-E5CB-4C2C-9E64-71E791037A24}" type="presParOf" srcId="{6B07ED3E-6448-47F8-BD54-2C6826977F85}" destId="{C6FEC165-CAEF-4EF0-BBFF-635EB9701B01}" srcOrd="1" destOrd="0" presId="urn:microsoft.com/office/officeart/2005/8/layout/hProcess7#1"/>
    <dgm:cxn modelId="{0B20413B-174D-48D6-BF6B-AD897F168AAC}" type="presParOf" srcId="{6B07ED3E-6448-47F8-BD54-2C6826977F85}" destId="{C7FD3CDF-8F1E-4A60-AAEF-5F0FD9A4E776}" srcOrd="2" destOrd="0" presId="urn:microsoft.com/office/officeart/2005/8/layout/hProcess7#1"/>
    <dgm:cxn modelId="{3CAE373E-98CF-4048-986B-C96AFB5ABB4D}" type="presParOf" srcId="{57A419E8-1215-4107-9004-B614E499DD09}" destId="{2B8B5C03-1888-401F-B6BC-24C3863DC483}" srcOrd="75" destOrd="0" presId="urn:microsoft.com/office/officeart/2005/8/layout/hProcess7#1"/>
    <dgm:cxn modelId="{8057CFD2-6866-4481-9E87-2A52D9B4DC64}" type="presParOf" srcId="{57A419E8-1215-4107-9004-B614E499DD09}" destId="{A78F1D68-78EF-4879-8C22-FBC1C88BDD07}" srcOrd="76" destOrd="0" presId="urn:microsoft.com/office/officeart/2005/8/layout/hProcess7#1"/>
    <dgm:cxn modelId="{8332CE38-3D3F-46D1-AEF4-D9E5AFF56AFA}" type="presParOf" srcId="{A78F1D68-78EF-4879-8C22-FBC1C88BDD07}" destId="{3BA34D36-57F8-46C7-AC2A-6ED3B70A1969}" srcOrd="0" destOrd="0" presId="urn:microsoft.com/office/officeart/2005/8/layout/hProcess7#1"/>
    <dgm:cxn modelId="{2CDA7965-989C-48BF-94BE-7DC03E3859F9}" type="presParOf" srcId="{A78F1D68-78EF-4879-8C22-FBC1C88BDD07}" destId="{B239FF3A-C24F-4667-970D-45B25AA445FD}" srcOrd="1" destOrd="0" presId="urn:microsoft.com/office/officeart/2005/8/layout/hProcess7#1"/>
    <dgm:cxn modelId="{BF3FF1CF-3F83-48DA-ABE5-CEF75428C6ED}" type="presParOf" srcId="{57A419E8-1215-4107-9004-B614E499DD09}" destId="{3108836B-5203-4820-9C1F-E87710CCCA03}" srcOrd="77" destOrd="0" presId="urn:microsoft.com/office/officeart/2005/8/layout/hProcess7#1"/>
    <dgm:cxn modelId="{6F9B264D-0314-48F7-9F52-3CE8B40E0E58}" type="presParOf" srcId="{57A419E8-1215-4107-9004-B614E499DD09}" destId="{20DE0AAD-A719-4AD4-8547-5077A9F8CC07}" srcOrd="78" destOrd="0" presId="urn:microsoft.com/office/officeart/2005/8/layout/hProcess7#1"/>
    <dgm:cxn modelId="{63DAAB1D-23C7-4D84-B730-CED5D831BC07}" type="presParOf" srcId="{20DE0AAD-A719-4AD4-8547-5077A9F8CC07}" destId="{DFF90B88-4323-40B9-B3F1-051D15E41E0B}" srcOrd="0" destOrd="0" presId="urn:microsoft.com/office/officeart/2005/8/layout/hProcess7#1"/>
    <dgm:cxn modelId="{8621AC31-3CD9-4D80-847D-B34B43392324}" type="presParOf" srcId="{20DE0AAD-A719-4AD4-8547-5077A9F8CC07}" destId="{240C6ABA-0B6F-4308-AF79-D667055C7FC7}" srcOrd="1" destOrd="0" presId="urn:microsoft.com/office/officeart/2005/8/layout/hProcess7#1"/>
    <dgm:cxn modelId="{C25D9B5E-0454-4C54-B916-12EC4EDBA010}" type="presParOf" srcId="{20DE0AAD-A719-4AD4-8547-5077A9F8CC07}" destId="{BDF43C6A-E104-4BFD-B191-9E3A6EA33019}" srcOrd="2" destOrd="0" presId="urn:microsoft.com/office/officeart/2005/8/layout/hProcess7#1"/>
    <dgm:cxn modelId="{60739F50-F2B8-4F25-9DE1-889EF4C84E42}" type="presParOf" srcId="{57A419E8-1215-4107-9004-B614E499DD09}" destId="{8D328D03-A413-4707-A3CF-32C056C34336}" srcOrd="79" destOrd="0" presId="urn:microsoft.com/office/officeart/2005/8/layout/hProcess7#1"/>
    <dgm:cxn modelId="{8E5D2050-0E5D-4987-85E9-F5FF2A84FAED}" type="presParOf" srcId="{57A419E8-1215-4107-9004-B614E499DD09}" destId="{DE4B9585-E8F1-4D28-8535-0BDD4A94327B}" srcOrd="80" destOrd="0" presId="urn:microsoft.com/office/officeart/2005/8/layout/hProcess7#1"/>
    <dgm:cxn modelId="{88115428-5477-4517-B7DF-CDE1A8BAADB3}" type="presParOf" srcId="{DE4B9585-E8F1-4D28-8535-0BDD4A94327B}" destId="{433D4166-7EB0-4A88-9FE6-BCD7FCCD72C3}" srcOrd="0" destOrd="0" presId="urn:microsoft.com/office/officeart/2005/8/layout/hProcess7#1"/>
    <dgm:cxn modelId="{D23A7F22-8DB3-43D5-9DF0-3EF7C0266318}" type="presParOf" srcId="{DE4B9585-E8F1-4D28-8535-0BDD4A94327B}" destId="{16004FF3-9D26-4B3B-9628-F544C80A4D19}" srcOrd="1" destOrd="0" presId="urn:microsoft.com/office/officeart/2005/8/layout/hProcess7#1"/>
    <dgm:cxn modelId="{C8351D0B-B989-4263-B745-D27FE3A8077A}" type="presParOf" srcId="{57A419E8-1215-4107-9004-B614E499DD09}" destId="{4F63D361-1F6C-4EEC-838B-726D85DA7CD0}" srcOrd="81" destOrd="0" presId="urn:microsoft.com/office/officeart/2005/8/layout/hProcess7#1"/>
    <dgm:cxn modelId="{53150EE6-4C79-4BD4-89AB-CECA29C7EB3B}" type="presParOf" srcId="{57A419E8-1215-4107-9004-B614E499DD09}" destId="{2B4FC475-91DA-4607-9291-9A40214BCF66}" srcOrd="82" destOrd="0" presId="urn:microsoft.com/office/officeart/2005/8/layout/hProcess7#1"/>
    <dgm:cxn modelId="{CA9CF60B-2D6C-437B-A1DC-B6C34BC9D582}" type="presParOf" srcId="{2B4FC475-91DA-4607-9291-9A40214BCF66}" destId="{BDE56DB0-CCBA-462E-8240-4542002C882D}" srcOrd="0" destOrd="0" presId="urn:microsoft.com/office/officeart/2005/8/layout/hProcess7#1"/>
    <dgm:cxn modelId="{20591105-C16A-41E6-86E3-97DEAD4D3942}" type="presParOf" srcId="{2B4FC475-91DA-4607-9291-9A40214BCF66}" destId="{B1F35D3F-D5F7-423A-ADA2-99B95A1DB774}" srcOrd="1" destOrd="0" presId="urn:microsoft.com/office/officeart/2005/8/layout/hProcess7#1"/>
    <dgm:cxn modelId="{44F9C033-4252-4DC1-A1A8-7F548E8D1B56}" type="presParOf" srcId="{2B4FC475-91DA-4607-9291-9A40214BCF66}" destId="{598679B4-8BD8-4447-A4A1-6036AC19DC27}" srcOrd="2" destOrd="0" presId="urn:microsoft.com/office/officeart/2005/8/layout/hProcess7#1"/>
    <dgm:cxn modelId="{720DD659-60A4-4C8D-BEB7-4BCD06375728}" type="presParOf" srcId="{57A419E8-1215-4107-9004-B614E499DD09}" destId="{415DE2DA-BA6F-4B7C-ABB1-EE0A32D90D90}" srcOrd="83" destOrd="0" presId="urn:microsoft.com/office/officeart/2005/8/layout/hProcess7#1"/>
    <dgm:cxn modelId="{6CBF30F0-F6D4-4B8F-B664-FB244442D3F5}" type="presParOf" srcId="{57A419E8-1215-4107-9004-B614E499DD09}" destId="{03D2DD6D-3043-4145-98CB-33158F143493}" srcOrd="84" destOrd="0" presId="urn:microsoft.com/office/officeart/2005/8/layout/hProcess7#1"/>
    <dgm:cxn modelId="{788A15EF-A2EB-4C3A-9339-90F1DB2D9363}" type="presParOf" srcId="{03D2DD6D-3043-4145-98CB-33158F143493}" destId="{2EB36F20-FCF7-4CF4-B60B-D92C975947A4}" srcOrd="0" destOrd="0" presId="urn:microsoft.com/office/officeart/2005/8/layout/hProcess7#1"/>
    <dgm:cxn modelId="{2EEC5BC0-FC0B-4F04-B6F7-F03C611B3E12}" type="presParOf" srcId="{03D2DD6D-3043-4145-98CB-33158F143493}" destId="{4B954C3A-B59B-45A0-9624-4BBFDB55A92D}" srcOrd="1" destOrd="0" presId="urn:microsoft.com/office/officeart/2005/8/layout/hProcess7#1"/>
    <dgm:cxn modelId="{36C1F162-D069-484F-897B-4C74B286AAD4}" type="presParOf" srcId="{57A419E8-1215-4107-9004-B614E499DD09}" destId="{67292871-896E-4BD1-B13D-B0B970D28369}" srcOrd="85" destOrd="0" presId="urn:microsoft.com/office/officeart/2005/8/layout/hProcess7#1"/>
    <dgm:cxn modelId="{3EE4B15F-1E20-4543-967C-84A5BF3E00A6}" type="presParOf" srcId="{57A419E8-1215-4107-9004-B614E499DD09}" destId="{1ED039C2-1C7C-41B3-B526-C1134ADFA684}" srcOrd="86" destOrd="0" presId="urn:microsoft.com/office/officeart/2005/8/layout/hProcess7#1"/>
    <dgm:cxn modelId="{CC35EA00-B1A0-4F11-9CBB-516B6518A8EA}" type="presParOf" srcId="{1ED039C2-1C7C-41B3-B526-C1134ADFA684}" destId="{8F353711-D241-4964-97C1-072E1E9A4279}" srcOrd="0" destOrd="0" presId="urn:microsoft.com/office/officeart/2005/8/layout/hProcess7#1"/>
    <dgm:cxn modelId="{031D8109-5ADB-4373-97A7-AD6F83AF3E77}" type="presParOf" srcId="{1ED039C2-1C7C-41B3-B526-C1134ADFA684}" destId="{1FCB1E34-52EA-45F6-81C6-68BDD6383554}" srcOrd="1" destOrd="0" presId="urn:microsoft.com/office/officeart/2005/8/layout/hProcess7#1"/>
    <dgm:cxn modelId="{96C2BBBD-E35B-49C0-9643-79D51CEF32A0}" type="presParOf" srcId="{1ED039C2-1C7C-41B3-B526-C1134ADFA684}" destId="{EF8C9A4F-E740-4FDB-8686-A598B18EBCFA}" srcOrd="2" destOrd="0" presId="urn:microsoft.com/office/officeart/2005/8/layout/hProcess7#1"/>
    <dgm:cxn modelId="{D82A530B-DB3A-436B-ADCF-E1A7C32C0A2A}" type="presParOf" srcId="{57A419E8-1215-4107-9004-B614E499DD09}" destId="{222E14FB-B5E8-47B1-8722-23026B61E5E7}" srcOrd="87" destOrd="0" presId="urn:microsoft.com/office/officeart/2005/8/layout/hProcess7#1"/>
    <dgm:cxn modelId="{718BBD20-CB03-4D53-B57B-2C791127FCF8}" type="presParOf" srcId="{57A419E8-1215-4107-9004-B614E499DD09}" destId="{9663DA1D-0538-48DA-8E67-28CABC67331B}" srcOrd="88" destOrd="0" presId="urn:microsoft.com/office/officeart/2005/8/layout/hProcess7#1"/>
    <dgm:cxn modelId="{B20E23D3-D042-44B4-B000-8F86DAE9D56F}" type="presParOf" srcId="{9663DA1D-0538-48DA-8E67-28CABC67331B}" destId="{AB5D3DC6-985E-4724-8906-BD50A07E5CF2}" srcOrd="0" destOrd="0" presId="urn:microsoft.com/office/officeart/2005/8/layout/hProcess7#1"/>
    <dgm:cxn modelId="{45358EB0-748B-445F-95A9-6B62D968D666}" type="presParOf" srcId="{9663DA1D-0538-48DA-8E67-28CABC67331B}" destId="{EE916E64-E74A-491C-815F-23BFAA7C314C}" srcOrd="1" destOrd="0" presId="urn:microsoft.com/office/officeart/2005/8/layout/hProcess7#1"/>
    <dgm:cxn modelId="{58525D73-693E-4FE7-B279-1CE6000BC3E5}" type="presParOf" srcId="{9663DA1D-0538-48DA-8E67-28CABC67331B}" destId="{AF401B3A-CAEE-4A8A-923D-ECDA097AFF5A}" srcOrd="2" destOrd="0" presId="urn:microsoft.com/office/officeart/2005/8/layout/hProcess7#1"/>
    <dgm:cxn modelId="{2985F4CE-AE7F-4F4A-84E3-852D94A77FB3}" type="presParOf" srcId="{57A419E8-1215-4107-9004-B614E499DD09}" destId="{D3B2763A-67DF-40FA-B45F-0FC8CAB6FF93}" srcOrd="89" destOrd="0" presId="urn:microsoft.com/office/officeart/2005/8/layout/hProcess7#1"/>
    <dgm:cxn modelId="{DC9FE29B-2FAF-4271-B3CD-3BA8BDEDAF62}" type="presParOf" srcId="{57A419E8-1215-4107-9004-B614E499DD09}" destId="{52F810B8-DAC6-4E7F-B30F-13E3F98D33BC}" srcOrd="90" destOrd="0" presId="urn:microsoft.com/office/officeart/2005/8/layout/hProcess7#1"/>
    <dgm:cxn modelId="{5E70FB0A-04AC-4276-9642-FC247F93AEFC}" type="presParOf" srcId="{52F810B8-DAC6-4E7F-B30F-13E3F98D33BC}" destId="{984DF8BE-7934-47CC-884F-D9918209E61C}" srcOrd="0" destOrd="0" presId="urn:microsoft.com/office/officeart/2005/8/layout/hProcess7#1"/>
    <dgm:cxn modelId="{21CFC2EF-9C57-461B-B949-738814D2E418}" type="presParOf" srcId="{52F810B8-DAC6-4E7F-B30F-13E3F98D33BC}" destId="{B3D492C0-4A76-4066-8019-B2E4CA44AC88}" srcOrd="1" destOrd="0" presId="urn:microsoft.com/office/officeart/2005/8/layout/hProcess7#1"/>
    <dgm:cxn modelId="{24EAAAAE-45F1-440F-A9CC-D1A7593D9378}" type="presParOf" srcId="{52F810B8-DAC6-4E7F-B30F-13E3F98D33BC}" destId="{17C870C6-0381-44AC-8E74-1ED3844EEA26}" srcOrd="2" destOrd="0" presId="urn:microsoft.com/office/officeart/2005/8/layout/hProcess7#1"/>
    <dgm:cxn modelId="{0D386C1F-BDC4-4548-9787-1B6E9D9C5AD6}" type="presParOf" srcId="{57A419E8-1215-4107-9004-B614E499DD09}" destId="{D683D2F9-ECF2-457F-A0BA-23D44E87ED8E}" srcOrd="91" destOrd="0" presId="urn:microsoft.com/office/officeart/2005/8/layout/hProcess7#1"/>
    <dgm:cxn modelId="{DE190C23-1B65-445F-AFB3-C6203B67693B}" type="presParOf" srcId="{57A419E8-1215-4107-9004-B614E499DD09}" destId="{783ECA66-DE35-4F3A-B57E-856FEDA0AEDC}" srcOrd="92" destOrd="0" presId="urn:microsoft.com/office/officeart/2005/8/layout/hProcess7#1"/>
    <dgm:cxn modelId="{DFD68602-04C3-43E2-97E6-8F48911BC22E}" type="presParOf" srcId="{783ECA66-DE35-4F3A-B57E-856FEDA0AEDC}" destId="{A9148567-0317-4CAD-A104-F35FAD7C75E1}" srcOrd="0" destOrd="0" presId="urn:microsoft.com/office/officeart/2005/8/layout/hProcess7#1"/>
    <dgm:cxn modelId="{48499852-DBAB-4CFA-966F-C10E85AF0B1B}" type="presParOf" srcId="{783ECA66-DE35-4F3A-B57E-856FEDA0AEDC}" destId="{96C7E963-67E8-4969-BB41-11BF7360D642}" srcOrd="1" destOrd="0" presId="urn:microsoft.com/office/officeart/2005/8/layout/hProcess7#1"/>
    <dgm:cxn modelId="{CECDF314-2963-4F21-BD2C-BD53B49ECB3F}" type="presParOf" srcId="{783ECA66-DE35-4F3A-B57E-856FEDA0AEDC}" destId="{12109130-5302-4474-999A-A1E7ECFCEE83}" srcOrd="2" destOrd="0" presId="urn:microsoft.com/office/officeart/2005/8/layout/hProcess7#1"/>
    <dgm:cxn modelId="{E75DE832-A27D-4FD0-A144-02646EF2FEE3}" type="presParOf" srcId="{57A419E8-1215-4107-9004-B614E499DD09}" destId="{CB809DB8-13BE-465C-A6D3-52230CC6C2A0}" srcOrd="93" destOrd="0" presId="urn:microsoft.com/office/officeart/2005/8/layout/hProcess7#1"/>
    <dgm:cxn modelId="{7F637863-EEDD-46AE-B8AD-F2CE90194779}" type="presParOf" srcId="{57A419E8-1215-4107-9004-B614E499DD09}" destId="{C55712A9-81F5-4A1D-AFCE-5C3EECEBA4BB}" srcOrd="94" destOrd="0" presId="urn:microsoft.com/office/officeart/2005/8/layout/hProcess7#1"/>
    <dgm:cxn modelId="{B0652D61-C773-4977-8AB6-969028E6A31F}" type="presParOf" srcId="{C55712A9-81F5-4A1D-AFCE-5C3EECEBA4BB}" destId="{9E4330DA-67CF-4468-B2B6-1AD2F2575E3B}" srcOrd="0" destOrd="0" presId="urn:microsoft.com/office/officeart/2005/8/layout/hProcess7#1"/>
    <dgm:cxn modelId="{507C3CE0-5D3C-4AD5-9BA5-AD62DB8A328D}" type="presParOf" srcId="{C55712A9-81F5-4A1D-AFCE-5C3EECEBA4BB}" destId="{6A0847B2-EB5F-4C1E-AE46-03E30F4AD1C7}" srcOrd="1" destOrd="0" presId="urn:microsoft.com/office/officeart/2005/8/layout/hProcess7#1"/>
    <dgm:cxn modelId="{0016A282-EE48-4655-AE4F-DFE1DC536E14}" type="presParOf" srcId="{C55712A9-81F5-4A1D-AFCE-5C3EECEBA4BB}" destId="{ED1CE0F7-0EE2-4283-AFDC-EF2418922600}" srcOrd="2" destOrd="0" presId="urn:microsoft.com/office/officeart/2005/8/layout/hProcess7#1"/>
    <dgm:cxn modelId="{1ECE870B-22EE-4310-8B55-02444A8B2730}" type="presParOf" srcId="{57A419E8-1215-4107-9004-B614E499DD09}" destId="{B2BE1DC3-194D-464B-9B7A-26431C6A3426}" srcOrd="95" destOrd="0" presId="urn:microsoft.com/office/officeart/2005/8/layout/hProcess7#1"/>
    <dgm:cxn modelId="{72D10F25-FC2B-4223-98CD-F5E688612523}" type="presParOf" srcId="{57A419E8-1215-4107-9004-B614E499DD09}" destId="{F5E310E9-7FB5-4A87-A1DF-6DD1007D73E6}" srcOrd="96" destOrd="0" presId="urn:microsoft.com/office/officeart/2005/8/layout/hProcess7#1"/>
    <dgm:cxn modelId="{91E9774C-8BA0-48DE-819D-FE7F83149C49}" type="presParOf" srcId="{F5E310E9-7FB5-4A87-A1DF-6DD1007D73E6}" destId="{8289E01D-DB35-4BF8-8B42-BAB44BAC73E2}" srcOrd="0" destOrd="0" presId="urn:microsoft.com/office/officeart/2005/8/layout/hProcess7#1"/>
    <dgm:cxn modelId="{2DDF09DA-341B-45F5-8BF1-FDD218DAB956}" type="presParOf" srcId="{F5E310E9-7FB5-4A87-A1DF-6DD1007D73E6}" destId="{49FE9C94-008C-4437-8E1D-26DA7E336943}" srcOrd="1" destOrd="0" presId="urn:microsoft.com/office/officeart/2005/8/layout/hProcess7#1"/>
    <dgm:cxn modelId="{3C9B25C5-34B3-4AE2-871D-0307174907CF}" type="presParOf" srcId="{F5E310E9-7FB5-4A87-A1DF-6DD1007D73E6}" destId="{0569AAAD-8B26-462F-929F-539C8EDB8C2D}" srcOrd="2" destOrd="0" presId="urn:microsoft.com/office/officeart/2005/8/layout/hProcess7#1"/>
    <dgm:cxn modelId="{3DC1EC98-8E79-4F1A-BA5A-92616D949D79}" type="presParOf" srcId="{57A419E8-1215-4107-9004-B614E499DD09}" destId="{7656EC2A-BEDA-478F-A4B5-FDEBD23CA9F5}" srcOrd="97" destOrd="0" presId="urn:microsoft.com/office/officeart/2005/8/layout/hProcess7#1"/>
    <dgm:cxn modelId="{87D7B53D-BD7D-4D49-A414-BEF56C09582C}" type="presParOf" srcId="{57A419E8-1215-4107-9004-B614E499DD09}" destId="{E4B23701-5EF7-428C-8917-CBE95D0EEF41}" srcOrd="98" destOrd="0" presId="urn:microsoft.com/office/officeart/2005/8/layout/hProcess7#1"/>
    <dgm:cxn modelId="{960D073D-D63E-41A4-9E72-802D6B44D016}" type="presParOf" srcId="{E4B23701-5EF7-428C-8917-CBE95D0EEF41}" destId="{BD3CEAC5-6F97-41B1-94B5-43044540FA22}" srcOrd="0" destOrd="0" presId="urn:microsoft.com/office/officeart/2005/8/layout/hProcess7#1"/>
    <dgm:cxn modelId="{44E928AF-E42C-44E6-B494-BCC6378E25E5}" type="presParOf" srcId="{E4B23701-5EF7-428C-8917-CBE95D0EEF41}" destId="{391A86B1-77DB-405B-A955-1D72D1AB88CC}" srcOrd="1" destOrd="0" presId="urn:microsoft.com/office/officeart/2005/8/layout/hProcess7#1"/>
    <dgm:cxn modelId="{E54B4869-3331-491B-8B89-B7D690D8CD0B}" type="presParOf" srcId="{E4B23701-5EF7-428C-8917-CBE95D0EEF41}" destId="{88340D43-DB9E-493B-80B7-8D41DA538D8E}" srcOrd="2" destOrd="0" presId="urn:microsoft.com/office/officeart/2005/8/layout/hProcess7#1"/>
    <dgm:cxn modelId="{B6CE8369-8236-41AF-9A67-6E5DED24F207}" type="presParOf" srcId="{57A419E8-1215-4107-9004-B614E499DD09}" destId="{BF5093C6-1A74-43B2-B899-9564C4D45D20}" srcOrd="99" destOrd="0" presId="urn:microsoft.com/office/officeart/2005/8/layout/hProcess7#1"/>
    <dgm:cxn modelId="{89761FA8-AA46-48D2-B0CD-E0C9696C7C48}" type="presParOf" srcId="{57A419E8-1215-4107-9004-B614E499DD09}" destId="{6841368B-07F9-4173-BACF-5F7A307C0508}" srcOrd="100" destOrd="0" presId="urn:microsoft.com/office/officeart/2005/8/layout/hProcess7#1"/>
    <dgm:cxn modelId="{80C932DF-4352-4F67-B854-915D1E6F3AA4}" type="presParOf" srcId="{6841368B-07F9-4173-BACF-5F7A307C0508}" destId="{5358A8C4-2A9D-4CE7-8F61-AF5DFDCED8F2}" srcOrd="0" destOrd="0" presId="urn:microsoft.com/office/officeart/2005/8/layout/hProcess7#1"/>
    <dgm:cxn modelId="{8A216236-DC23-4338-9158-0383F2F97A09}" type="presParOf" srcId="{6841368B-07F9-4173-BACF-5F7A307C0508}" destId="{AB18303B-13AA-4B99-9EA7-65843139CCBC}" srcOrd="1" destOrd="0" presId="urn:microsoft.com/office/officeart/2005/8/layout/hProcess7#1"/>
    <dgm:cxn modelId="{A997FA56-CDD0-4EA9-A68B-DF161DBB47CB}" type="presParOf" srcId="{6841368B-07F9-4173-BACF-5F7A307C0508}" destId="{150F56E9-8A28-4073-8293-2FB401A84B79}" srcOrd="2" destOrd="0" presId="urn:microsoft.com/office/officeart/2005/8/layout/hProcess7#1"/>
    <dgm:cxn modelId="{A8AA2623-2D0C-4B95-AF62-8D0D55229543}" type="presParOf" srcId="{57A419E8-1215-4107-9004-B614E499DD09}" destId="{93F4E6AF-AD0A-4385-AFEA-3DBF5B164054}" srcOrd="101" destOrd="0" presId="urn:microsoft.com/office/officeart/2005/8/layout/hProcess7#1"/>
    <dgm:cxn modelId="{AC1691E9-A0C7-4415-B395-68113AB354AF}" type="presParOf" srcId="{57A419E8-1215-4107-9004-B614E499DD09}" destId="{5A8D6B1A-AC92-48A0-AB94-99A8FC043103}" srcOrd="102" destOrd="0" presId="urn:microsoft.com/office/officeart/2005/8/layout/hProcess7#1"/>
    <dgm:cxn modelId="{8B8601EF-02FC-4F68-AF36-2644483235FB}" type="presParOf" srcId="{5A8D6B1A-AC92-48A0-AB94-99A8FC043103}" destId="{0ECA614B-B6A9-40B7-9869-758216D87153}" srcOrd="0" destOrd="0" presId="urn:microsoft.com/office/officeart/2005/8/layout/hProcess7#1"/>
    <dgm:cxn modelId="{2F1342B0-7396-46FA-9AAE-82B02D8E4271}" type="presParOf" srcId="{5A8D6B1A-AC92-48A0-AB94-99A8FC043103}" destId="{56760117-AB4F-4684-A4FC-F64144166401}" srcOrd="1" destOrd="0" presId="urn:microsoft.com/office/officeart/2005/8/layout/hProcess7#1"/>
    <dgm:cxn modelId="{66A178D7-F201-43A3-93FD-D074A4B9D49F}" type="presParOf" srcId="{5A8D6B1A-AC92-48A0-AB94-99A8FC043103}" destId="{CEBDD509-2698-4400-9AF0-77ACAF9D63DB}" srcOrd="2" destOrd="0" presId="urn:microsoft.com/office/officeart/2005/8/layout/hProcess7#1"/>
    <dgm:cxn modelId="{42B6ECDC-1975-4952-BA9B-022F7657C68C}" type="presParOf" srcId="{57A419E8-1215-4107-9004-B614E499DD09}" destId="{2D202003-8BDC-480E-9BF7-3823DBAE39FF}" srcOrd="103" destOrd="0" presId="urn:microsoft.com/office/officeart/2005/8/layout/hProcess7#1"/>
    <dgm:cxn modelId="{19C4FA0A-9969-4B78-AD5B-4EB58A137C52}" type="presParOf" srcId="{57A419E8-1215-4107-9004-B614E499DD09}" destId="{6A18C4D3-52DB-4ACE-9F81-C2BF7DB3BE04}" srcOrd="104" destOrd="0" presId="urn:microsoft.com/office/officeart/2005/8/layout/hProcess7#1"/>
    <dgm:cxn modelId="{A925BFA7-BB99-42C8-8E35-43FD0249B1B9}" type="presParOf" srcId="{6A18C4D3-52DB-4ACE-9F81-C2BF7DB3BE04}" destId="{BF38B79D-1736-464F-ADB9-B198126BDD54}" srcOrd="0" destOrd="0" presId="urn:microsoft.com/office/officeart/2005/8/layout/hProcess7#1"/>
    <dgm:cxn modelId="{E92873A2-2A7E-4563-AFE2-46834CD8403A}" type="presParOf" srcId="{6A18C4D3-52DB-4ACE-9F81-C2BF7DB3BE04}" destId="{4BC6B0DA-A4A5-43DB-9250-2EDDBD30D694}" srcOrd="1" destOrd="0" presId="urn:microsoft.com/office/officeart/2005/8/layout/hProcess7#1"/>
    <dgm:cxn modelId="{084D5BDF-A24F-4F56-979F-F2D47B18612A}" type="presParOf" srcId="{6A18C4D3-52DB-4ACE-9F81-C2BF7DB3BE04}" destId="{1B9050CC-7ACA-4748-97E5-4508B887E513}" srcOrd="2" destOrd="0" presId="urn:microsoft.com/office/officeart/2005/8/layout/hProcess7#1"/>
    <dgm:cxn modelId="{150C0020-F4DA-443B-B3BF-F30350B9B44F}" type="presParOf" srcId="{57A419E8-1215-4107-9004-B614E499DD09}" destId="{9AFA7B8B-53D7-4A30-B690-4F75998B2905}" srcOrd="105" destOrd="0" presId="urn:microsoft.com/office/officeart/2005/8/layout/hProcess7#1"/>
    <dgm:cxn modelId="{755709A2-C564-4BE4-BCE3-883059A144CA}" type="presParOf" srcId="{57A419E8-1215-4107-9004-B614E499DD09}" destId="{5D145A5F-9F08-4687-96BF-A666879666FA}" srcOrd="106" destOrd="0" presId="urn:microsoft.com/office/officeart/2005/8/layout/hProcess7#1"/>
    <dgm:cxn modelId="{74605BF9-0E35-48FF-A05D-152ECC7BA00E}" type="presParOf" srcId="{5D145A5F-9F08-4687-96BF-A666879666FA}" destId="{4384968D-0681-4A39-B2E5-273351295603}" srcOrd="0" destOrd="0" presId="urn:microsoft.com/office/officeart/2005/8/layout/hProcess7#1"/>
    <dgm:cxn modelId="{CA438A24-65A8-44DA-B9ED-EA0D75516F48}" type="presParOf" srcId="{5D145A5F-9F08-4687-96BF-A666879666FA}" destId="{40B206F6-18AF-4D68-8333-33201C813513}" srcOrd="1" destOrd="0" presId="urn:microsoft.com/office/officeart/2005/8/layout/hProcess7#1"/>
    <dgm:cxn modelId="{FAFFD0E9-DDFA-4C8A-97B1-F76E909ACCB9}" type="presParOf" srcId="{5D145A5F-9F08-4687-96BF-A666879666FA}" destId="{70D2964C-6B1C-45AC-91A4-482CE112C45E}" srcOrd="2" destOrd="0" presId="urn:microsoft.com/office/officeart/2005/8/layout/hProcess7#1"/>
    <dgm:cxn modelId="{0D961295-E4FB-43E8-A08E-1A1C38853A9F}" type="presParOf" srcId="{57A419E8-1215-4107-9004-B614E499DD09}" destId="{80D1F341-3EDB-4B11-A7CD-EF01483C5506}" srcOrd="107" destOrd="0" presId="urn:microsoft.com/office/officeart/2005/8/layout/hProcess7#1"/>
    <dgm:cxn modelId="{D8ADD661-54A2-48DC-A0D4-6599B51ADF03}" type="presParOf" srcId="{57A419E8-1215-4107-9004-B614E499DD09}" destId="{16A5F017-20E3-4E78-9696-AF128B3569D3}" srcOrd="108" destOrd="0" presId="urn:microsoft.com/office/officeart/2005/8/layout/hProcess7#1"/>
    <dgm:cxn modelId="{6007CF4D-66A0-4A79-8D03-6E8405E79C40}" type="presParOf" srcId="{16A5F017-20E3-4E78-9696-AF128B3569D3}" destId="{39164FC9-002F-4A65-9103-F5607674C98A}" srcOrd="0" destOrd="0" presId="urn:microsoft.com/office/officeart/2005/8/layout/hProcess7#1"/>
    <dgm:cxn modelId="{03D87703-F4EB-40CE-A918-AF175496B1C3}" type="presParOf" srcId="{16A5F017-20E3-4E78-9696-AF128B3569D3}" destId="{E7492838-E204-4032-8E15-338CCC84681D}" srcOrd="1" destOrd="0" presId="urn:microsoft.com/office/officeart/2005/8/layout/hProcess7#1"/>
    <dgm:cxn modelId="{4EC4351B-ED16-442B-936A-D768E5A9346A}" type="presParOf" srcId="{16A5F017-20E3-4E78-9696-AF128B3569D3}" destId="{5BCC34C7-568C-4CFB-A134-72D29CBA9FF2}" srcOrd="2" destOrd="0" presId="urn:microsoft.com/office/officeart/2005/8/layout/hProcess7#1"/>
    <dgm:cxn modelId="{C7FCF5BE-A087-4CBA-8082-CBB0F9F808E1}" type="presParOf" srcId="{57A419E8-1215-4107-9004-B614E499DD09}" destId="{3173C3E4-BC48-4895-A0D7-A057428C0D8E}" srcOrd="109" destOrd="0" presId="urn:microsoft.com/office/officeart/2005/8/layout/hProcess7#1"/>
    <dgm:cxn modelId="{60C1C12E-3175-46D9-86EA-3F89F0A88395}" type="presParOf" srcId="{57A419E8-1215-4107-9004-B614E499DD09}" destId="{82FB1016-650F-4092-B01C-FDF46B9B929B}" srcOrd="110" destOrd="0" presId="urn:microsoft.com/office/officeart/2005/8/layout/hProcess7#1"/>
    <dgm:cxn modelId="{5FD89657-85CD-4E39-8429-4D0C05C88B26}" type="presParOf" srcId="{82FB1016-650F-4092-B01C-FDF46B9B929B}" destId="{F8719E17-F054-4F1F-B2AF-55554350C435}" srcOrd="0" destOrd="0" presId="urn:microsoft.com/office/officeart/2005/8/layout/hProcess7#1"/>
    <dgm:cxn modelId="{8149C961-6AD5-457F-A18A-835362B48A1F}" type="presParOf" srcId="{82FB1016-650F-4092-B01C-FDF46B9B929B}" destId="{EC54A2AC-02E7-474F-BE39-03F3BA0DFA14}" srcOrd="1" destOrd="0" presId="urn:microsoft.com/office/officeart/2005/8/layout/hProcess7#1"/>
    <dgm:cxn modelId="{41003B6D-E9A9-458A-B76B-A24E7CC336B7}" type="presParOf" srcId="{82FB1016-650F-4092-B01C-FDF46B9B929B}" destId="{D109F893-D182-42F2-98A1-800CF076DAB4}" srcOrd="2" destOrd="0" presId="urn:microsoft.com/office/officeart/2005/8/layout/hProcess7#1"/>
    <dgm:cxn modelId="{A6CEC1F7-2275-4FAD-9AE6-47CA29C53A23}" type="presParOf" srcId="{57A419E8-1215-4107-9004-B614E499DD09}" destId="{4A50BD4F-2542-42F4-BB42-FC55C624B0BB}" srcOrd="111" destOrd="0" presId="urn:microsoft.com/office/officeart/2005/8/layout/hProcess7#1"/>
    <dgm:cxn modelId="{386517FB-2BED-4C79-B681-2516DC063CEC}" type="presParOf" srcId="{57A419E8-1215-4107-9004-B614E499DD09}" destId="{A5E81D79-DF51-4A49-894A-DFED0843E3FA}" srcOrd="112" destOrd="0" presId="urn:microsoft.com/office/officeart/2005/8/layout/hProcess7#1"/>
    <dgm:cxn modelId="{489DA3DF-3D59-4448-95B1-63F0CAB111B7}" type="presParOf" srcId="{A5E81D79-DF51-4A49-894A-DFED0843E3FA}" destId="{118058DC-6699-4518-912D-3C00C1E38B38}" srcOrd="0" destOrd="0" presId="urn:microsoft.com/office/officeart/2005/8/layout/hProcess7#1"/>
    <dgm:cxn modelId="{625D7E70-7A19-4331-83CB-607169A4C486}" type="presParOf" srcId="{A5E81D79-DF51-4A49-894A-DFED0843E3FA}" destId="{9668B00E-C4B6-40D3-BB98-9302665DD777}" srcOrd="1" destOrd="0" presId="urn:microsoft.com/office/officeart/2005/8/layout/hProcess7#1"/>
    <dgm:cxn modelId="{D1E7B489-F885-405E-8F3A-A6A19FBB110A}" type="presParOf" srcId="{A5E81D79-DF51-4A49-894A-DFED0843E3FA}" destId="{919F3320-F5B5-42F2-B71D-3DB3895BE2DA}" srcOrd="2" destOrd="0" presId="urn:microsoft.com/office/officeart/2005/8/layout/hProcess7#1"/>
    <dgm:cxn modelId="{634B6EF8-9943-4B0F-9AF3-8914CCF108F2}" type="presParOf" srcId="{57A419E8-1215-4107-9004-B614E499DD09}" destId="{4E685D1C-62E4-49A5-BC5B-6C64621BF106}" srcOrd="113" destOrd="0" presId="urn:microsoft.com/office/officeart/2005/8/layout/hProcess7#1"/>
    <dgm:cxn modelId="{F75F6481-EF2B-4A94-AD07-F5B24091B133}" type="presParOf" srcId="{57A419E8-1215-4107-9004-B614E499DD09}" destId="{A5A04171-802D-44F9-B54A-2F85A1AD5FE2}" srcOrd="114" destOrd="0" presId="urn:microsoft.com/office/officeart/2005/8/layout/hProcess7#1"/>
    <dgm:cxn modelId="{650AD39D-B1FA-4433-A6EA-6E3A841F3613}" type="presParOf" srcId="{A5A04171-802D-44F9-B54A-2F85A1AD5FE2}" destId="{7F5248C3-99D9-4838-96A2-EC152D99C33E}" srcOrd="0" destOrd="0" presId="urn:microsoft.com/office/officeart/2005/8/layout/hProcess7#1"/>
    <dgm:cxn modelId="{89E8DD28-7826-4256-8D0E-70DB5FA2FADF}" type="presParOf" srcId="{A5A04171-802D-44F9-B54A-2F85A1AD5FE2}" destId="{F5D7897E-56C4-49C3-8BA2-FAFB0667032E}" srcOrd="1" destOrd="0" presId="urn:microsoft.com/office/officeart/2005/8/layout/hProcess7#1"/>
    <dgm:cxn modelId="{C6BCE7C3-CB8F-4D72-9E64-27BE47C0B538}" type="presParOf" srcId="{A5A04171-802D-44F9-B54A-2F85A1AD5FE2}" destId="{4A456427-8A37-4869-BDF2-E87307E31564}" srcOrd="2" destOrd="0" presId="urn:microsoft.com/office/officeart/2005/8/layout/hProcess7#1"/>
    <dgm:cxn modelId="{64B6E70B-E869-41FD-A811-3BE5EB88C55C}" type="presParOf" srcId="{57A419E8-1215-4107-9004-B614E499DD09}" destId="{07304C0F-BA48-4820-AC44-ACEDB24B97E8}" srcOrd="115" destOrd="0" presId="urn:microsoft.com/office/officeart/2005/8/layout/hProcess7#1"/>
    <dgm:cxn modelId="{64BF0D5C-CDB6-4012-A34C-02D0CD78D968}" type="presParOf" srcId="{57A419E8-1215-4107-9004-B614E499DD09}" destId="{962C4874-E4F0-4D03-933F-475E849DBBC1}" srcOrd="116" destOrd="0" presId="urn:microsoft.com/office/officeart/2005/8/layout/hProcess7#1"/>
    <dgm:cxn modelId="{7377A2AE-5CF1-45A0-9B00-D5888DEDF073}" type="presParOf" srcId="{962C4874-E4F0-4D03-933F-475E849DBBC1}" destId="{BC9385E9-61D2-4398-8ADE-23F391EE9C5E}" srcOrd="0" destOrd="0" presId="urn:microsoft.com/office/officeart/2005/8/layout/hProcess7#1"/>
    <dgm:cxn modelId="{C0B0B56F-0097-434D-9DF6-922DA43542B6}" type="presParOf" srcId="{962C4874-E4F0-4D03-933F-475E849DBBC1}" destId="{CC388FDA-0BB0-4AFF-A0E9-4FF31D94B8DA}" srcOrd="1" destOrd="0" presId="urn:microsoft.com/office/officeart/2005/8/layout/hProcess7#1"/>
    <dgm:cxn modelId="{0CDDB8AA-AC6D-469E-B11B-ECA873A33A44}" type="presParOf" srcId="{962C4874-E4F0-4D03-933F-475E849DBBC1}" destId="{C345D12F-DEB3-4B35-9836-B6B653648BD5}" srcOrd="2" destOrd="0" presId="urn:microsoft.com/office/officeart/2005/8/layout/hProcess7#1"/>
    <dgm:cxn modelId="{35CD680F-06AD-4ABA-8A5A-208042C79C3C}" type="presParOf" srcId="{57A419E8-1215-4107-9004-B614E499DD09}" destId="{02ED4730-6721-4890-A0EA-631C2AD1FCB5}" srcOrd="117" destOrd="0" presId="urn:microsoft.com/office/officeart/2005/8/layout/hProcess7#1"/>
    <dgm:cxn modelId="{4A51C82D-F947-4E14-977E-F17445DA8C94}" type="presParOf" srcId="{57A419E8-1215-4107-9004-B614E499DD09}" destId="{7AFA454E-2D33-4FD4-994E-69C83FB02F8C}" srcOrd="118" destOrd="0" presId="urn:microsoft.com/office/officeart/2005/8/layout/hProcess7#1"/>
    <dgm:cxn modelId="{529A7F0B-6DDE-4971-A5C9-2DB8EED3ADF4}" type="presParOf" srcId="{7AFA454E-2D33-4FD4-994E-69C83FB02F8C}" destId="{81CB6190-0B27-4C8E-AC14-572D2267B7A3}" srcOrd="0" destOrd="0" presId="urn:microsoft.com/office/officeart/2005/8/layout/hProcess7#1"/>
    <dgm:cxn modelId="{D7ED59EB-7502-4FFC-BA2F-C2549BFB458C}" type="presParOf" srcId="{7AFA454E-2D33-4FD4-994E-69C83FB02F8C}" destId="{A675BB68-FEA4-420E-A65F-349AD5B4E4C4}" srcOrd="1" destOrd="0" presId="urn:microsoft.com/office/officeart/2005/8/layout/hProcess7#1"/>
    <dgm:cxn modelId="{0753CB78-EB26-4612-B702-91AE7AA8BE00}" type="presParOf" srcId="{7AFA454E-2D33-4FD4-994E-69C83FB02F8C}" destId="{3F52ADA6-8C4E-4D91-B031-4E0A966B3775}" srcOrd="2" destOrd="0" presId="urn:microsoft.com/office/officeart/2005/8/layout/hProcess7#1"/>
    <dgm:cxn modelId="{3AC4017A-35BA-4E71-B140-3B995BCBF2E3}" type="presParOf" srcId="{57A419E8-1215-4107-9004-B614E499DD09}" destId="{782B0769-EFD8-402C-8C6A-EA60A29BFBDA}" srcOrd="119" destOrd="0" presId="urn:microsoft.com/office/officeart/2005/8/layout/hProcess7#1"/>
    <dgm:cxn modelId="{3E3E8686-93CC-442B-9F55-3E0BFC2652F9}" type="presParOf" srcId="{57A419E8-1215-4107-9004-B614E499DD09}" destId="{0D75C100-AFDF-4EFB-8C32-243DB48396DD}" srcOrd="120" destOrd="0" presId="urn:microsoft.com/office/officeart/2005/8/layout/hProcess7#1"/>
    <dgm:cxn modelId="{94B1DE3D-E989-411A-AC8D-0D795AB15038}" type="presParOf" srcId="{0D75C100-AFDF-4EFB-8C32-243DB48396DD}" destId="{4851D9F5-D8F0-4419-B077-D05A6B738FCE}" srcOrd="0" destOrd="0" presId="urn:microsoft.com/office/officeart/2005/8/layout/hProcess7#1"/>
    <dgm:cxn modelId="{3981D4DD-A3E5-4F8A-95C3-84EA1F1F9BD6}" type="presParOf" srcId="{0D75C100-AFDF-4EFB-8C32-243DB48396DD}" destId="{95CDF15C-5671-4534-A025-C465048AE4F2}" srcOrd="1" destOrd="0" presId="urn:microsoft.com/office/officeart/2005/8/layout/hProcess7#1"/>
    <dgm:cxn modelId="{F059DF9D-0B4F-4F87-9EA7-F92480298E65}" type="presParOf" srcId="{0D75C100-AFDF-4EFB-8C32-243DB48396DD}" destId="{A4FA6894-63A0-4091-AABF-E352EEA9DC89}" srcOrd="2" destOrd="0" presId="urn:microsoft.com/office/officeart/2005/8/layout/hProcess7#1"/>
    <dgm:cxn modelId="{54E30C6D-C57B-4A88-8813-7D9C49B92AAC}" type="presParOf" srcId="{57A419E8-1215-4107-9004-B614E499DD09}" destId="{97CEF9B5-3742-46CB-9784-DA062613055C}" srcOrd="121" destOrd="0" presId="urn:microsoft.com/office/officeart/2005/8/layout/hProcess7#1"/>
    <dgm:cxn modelId="{D046C5AA-15A0-491D-82BE-9D734C48178E}" type="presParOf" srcId="{57A419E8-1215-4107-9004-B614E499DD09}" destId="{5E62C271-785A-4673-A49D-995466BFF36D}" srcOrd="122" destOrd="0" presId="urn:microsoft.com/office/officeart/2005/8/layout/hProcess7#1"/>
    <dgm:cxn modelId="{B31C2716-7F15-4153-864E-0411C597C43A}" type="presParOf" srcId="{5E62C271-785A-4673-A49D-995466BFF36D}" destId="{45F017DC-14B9-42CB-B479-121843DE2764}" srcOrd="0" destOrd="0" presId="urn:microsoft.com/office/officeart/2005/8/layout/hProcess7#1"/>
    <dgm:cxn modelId="{5089596A-FDD0-4DFE-A442-55A47E28D96C}" type="presParOf" srcId="{5E62C271-785A-4673-A49D-995466BFF36D}" destId="{E0608415-4847-4341-A7DC-2E7750048F08}" srcOrd="1" destOrd="0" presId="urn:microsoft.com/office/officeart/2005/8/layout/hProcess7#1"/>
    <dgm:cxn modelId="{6A14C571-93AA-4EA8-94E4-47B14A2BAF3E}" type="presParOf" srcId="{5E62C271-785A-4673-A49D-995466BFF36D}" destId="{3F468028-5380-4EAF-A88D-9D7B34E2E101}" srcOrd="2" destOrd="0" presId="urn:microsoft.com/office/officeart/2005/8/layout/hProcess7#1"/>
    <dgm:cxn modelId="{C288E492-6223-4C7B-A3CD-4FF14A2DD2CD}" type="presParOf" srcId="{57A419E8-1215-4107-9004-B614E499DD09}" destId="{3214182B-3F14-4E6A-991E-484F4F1EFAD6}" srcOrd="123" destOrd="0" presId="urn:microsoft.com/office/officeart/2005/8/layout/hProcess7#1"/>
    <dgm:cxn modelId="{7B3CC175-683D-4C93-BB6E-2646ECE2AD17}" type="presParOf" srcId="{57A419E8-1215-4107-9004-B614E499DD09}" destId="{87CC6FE0-6AD0-4DF0-A6FB-F0F4B51218D5}" srcOrd="124" destOrd="0" presId="urn:microsoft.com/office/officeart/2005/8/layout/hProcess7#1"/>
    <dgm:cxn modelId="{001F18E8-FA18-44A1-8330-CCC758B8EE88}" type="presParOf" srcId="{87CC6FE0-6AD0-4DF0-A6FB-F0F4B51218D5}" destId="{DE2C799B-C580-4217-B3A1-23D4BC744FFB}" srcOrd="0" destOrd="0" presId="urn:microsoft.com/office/officeart/2005/8/layout/hProcess7#1"/>
    <dgm:cxn modelId="{2F88ABC8-3096-4F65-924F-77360839B105}" type="presParOf" srcId="{87CC6FE0-6AD0-4DF0-A6FB-F0F4B51218D5}" destId="{7E35502E-9927-4222-87EC-033E32710667}" srcOrd="1" destOrd="0" presId="urn:microsoft.com/office/officeart/2005/8/layout/hProcess7#1"/>
    <dgm:cxn modelId="{4954B285-AE9D-4B4E-92C3-2AE21E5265B3}" type="presParOf" srcId="{87CC6FE0-6AD0-4DF0-A6FB-F0F4B51218D5}" destId="{8CE11BC7-DD5E-4DC5-9ABC-FD12F171C2B7}" srcOrd="2" destOrd="0" presId="urn:microsoft.com/office/officeart/2005/8/layout/hProcess7#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7312B8F-4188-41AA-B79D-D83CBBAAC12B}" type="doc">
      <dgm:prSet loTypeId="urn:microsoft.com/office/officeart/2005/8/layout/hProcess7#1" loCatId="process" qsTypeId="urn:microsoft.com/office/officeart/2005/8/quickstyle/simple4" qsCatId="simple" csTypeId="urn:microsoft.com/office/officeart/2005/8/colors/accent2_4" csCatId="accent2" phldr="1"/>
      <dgm:spPr/>
      <dgm:t>
        <a:bodyPr/>
        <a:lstStyle/>
        <a:p>
          <a:endParaRPr lang="en-US"/>
        </a:p>
      </dgm:t>
    </dgm:pt>
    <dgm:pt modelId="{7F154DDC-FB3A-4B96-AF47-7E3F4A4AF207}">
      <dgm:prSet phldrT="[Text]"/>
      <dgm:spPr/>
      <dgm:t>
        <a:bodyPr/>
        <a:lstStyle/>
        <a:p>
          <a:r>
            <a:rPr lang="en-US" dirty="0" smtClean="0"/>
            <a:t> 31</a:t>
          </a:r>
          <a:endParaRPr lang="en-US" dirty="0"/>
        </a:p>
      </dgm:t>
    </dgm:pt>
    <dgm:pt modelId="{AFF49E11-074B-4705-871F-3A68B6003B36}" type="parTrans" cxnId="{8DC38DF7-EE72-4ED1-B5FB-0DE48982A12D}">
      <dgm:prSet/>
      <dgm:spPr/>
      <dgm:t>
        <a:bodyPr/>
        <a:lstStyle/>
        <a:p>
          <a:endParaRPr lang="en-US"/>
        </a:p>
      </dgm:t>
    </dgm:pt>
    <dgm:pt modelId="{65A54691-ED8A-4EBD-ABFC-AD01895F369C}" type="sibTrans" cxnId="{8DC38DF7-EE72-4ED1-B5FB-0DE48982A12D}">
      <dgm:prSet/>
      <dgm:spPr/>
      <dgm:t>
        <a:bodyPr/>
        <a:lstStyle/>
        <a:p>
          <a:endParaRPr lang="en-US"/>
        </a:p>
      </dgm:t>
    </dgm:pt>
    <dgm:pt modelId="{5804B17A-EC7A-44BC-9A19-F3A5746B360A}">
      <dgm:prSet phldrT="[Text]"/>
      <dgm:spPr/>
      <dgm:t>
        <a:bodyPr/>
        <a:lstStyle/>
        <a:p>
          <a:pPr algn="ctr"/>
          <a:r>
            <a:rPr lang="en-US" dirty="0" smtClean="0"/>
            <a:t>N</a:t>
          </a:r>
          <a:endParaRPr lang="en-US" dirty="0"/>
        </a:p>
      </dgm:t>
    </dgm:pt>
    <dgm:pt modelId="{0B852689-C070-4599-8B08-F0A8244DDAA4}" type="parTrans" cxnId="{4A4D4B12-3BE9-449B-83AE-CB45F65861D5}">
      <dgm:prSet/>
      <dgm:spPr/>
      <dgm:t>
        <a:bodyPr/>
        <a:lstStyle/>
        <a:p>
          <a:endParaRPr lang="en-US"/>
        </a:p>
      </dgm:t>
    </dgm:pt>
    <dgm:pt modelId="{07D3D05A-5883-4ACD-B9C2-CE1193024A96}" type="sibTrans" cxnId="{4A4D4B12-3BE9-449B-83AE-CB45F65861D5}">
      <dgm:prSet/>
      <dgm:spPr/>
      <dgm:t>
        <a:bodyPr/>
        <a:lstStyle/>
        <a:p>
          <a:endParaRPr lang="en-US"/>
        </a:p>
      </dgm:t>
    </dgm:pt>
    <dgm:pt modelId="{63B8A06C-4E8C-4300-8FD8-D150624A6929}">
      <dgm:prSet phldrT="[Text]"/>
      <dgm:spPr/>
      <dgm:t>
        <a:bodyPr/>
        <a:lstStyle/>
        <a:p>
          <a:r>
            <a:rPr lang="en-US" dirty="0" smtClean="0"/>
            <a:t> 30</a:t>
          </a:r>
          <a:endParaRPr lang="en-US" dirty="0"/>
        </a:p>
      </dgm:t>
    </dgm:pt>
    <dgm:pt modelId="{7454F3B0-4DB3-47D2-8F08-3A0AF49FE0E6}" type="parTrans" cxnId="{A477FE4C-875C-442D-9D85-FB567A034292}">
      <dgm:prSet/>
      <dgm:spPr/>
      <dgm:t>
        <a:bodyPr/>
        <a:lstStyle/>
        <a:p>
          <a:endParaRPr lang="en-US"/>
        </a:p>
      </dgm:t>
    </dgm:pt>
    <dgm:pt modelId="{A235CCCB-A187-49E6-9C9B-3E2866FB619D}" type="sibTrans" cxnId="{A477FE4C-875C-442D-9D85-FB567A034292}">
      <dgm:prSet/>
      <dgm:spPr/>
      <dgm:t>
        <a:bodyPr/>
        <a:lstStyle/>
        <a:p>
          <a:endParaRPr lang="en-US"/>
        </a:p>
      </dgm:t>
    </dgm:pt>
    <dgm:pt modelId="{07DC1612-5E74-42B3-A7EF-5B3EF4B93BC7}">
      <dgm:prSet phldrT="[Text]"/>
      <dgm:spPr/>
      <dgm:t>
        <a:bodyPr/>
        <a:lstStyle/>
        <a:p>
          <a:pPr algn="ctr"/>
          <a:r>
            <a:rPr lang="en-US" dirty="0" smtClean="0"/>
            <a:t>Z</a:t>
          </a:r>
          <a:endParaRPr lang="en-US" dirty="0"/>
        </a:p>
      </dgm:t>
    </dgm:pt>
    <dgm:pt modelId="{090FA38F-9B33-4B65-9F96-AE320709EE4D}" type="parTrans" cxnId="{8583A90E-8EA2-4765-B0D9-820A7C169A63}">
      <dgm:prSet/>
      <dgm:spPr/>
      <dgm:t>
        <a:bodyPr/>
        <a:lstStyle/>
        <a:p>
          <a:endParaRPr lang="en-US"/>
        </a:p>
      </dgm:t>
    </dgm:pt>
    <dgm:pt modelId="{F846C880-EAEE-4D47-BE4D-9358C0ADB584}" type="sibTrans" cxnId="{8583A90E-8EA2-4765-B0D9-820A7C169A63}">
      <dgm:prSet/>
      <dgm:spPr/>
      <dgm:t>
        <a:bodyPr/>
        <a:lstStyle/>
        <a:p>
          <a:endParaRPr lang="en-US"/>
        </a:p>
      </dgm:t>
    </dgm:pt>
    <dgm:pt modelId="{42C76456-488C-4918-A86B-66807A2AD264}">
      <dgm:prSet phldrT="[Text]"/>
      <dgm:spPr/>
      <dgm:t>
        <a:bodyPr/>
        <a:lstStyle/>
        <a:p>
          <a:r>
            <a:rPr lang="en-US" dirty="0" smtClean="0"/>
            <a:t> 29</a:t>
          </a:r>
          <a:endParaRPr lang="en-US" dirty="0"/>
        </a:p>
      </dgm:t>
    </dgm:pt>
    <dgm:pt modelId="{FD1B541A-507A-4D4A-874B-CCC0633E5B44}" type="parTrans" cxnId="{5C8194F7-EE55-4E69-BDE7-C4517A7306D7}">
      <dgm:prSet/>
      <dgm:spPr/>
      <dgm:t>
        <a:bodyPr/>
        <a:lstStyle/>
        <a:p>
          <a:endParaRPr lang="en-US"/>
        </a:p>
      </dgm:t>
    </dgm:pt>
    <dgm:pt modelId="{B92D69B5-59A3-4CF2-9987-1C930CED1003}" type="sibTrans" cxnId="{5C8194F7-EE55-4E69-BDE7-C4517A7306D7}">
      <dgm:prSet/>
      <dgm:spPr/>
      <dgm:t>
        <a:bodyPr/>
        <a:lstStyle/>
        <a:p>
          <a:endParaRPr lang="en-US"/>
        </a:p>
      </dgm:t>
    </dgm:pt>
    <dgm:pt modelId="{7759C6E8-680E-4F91-840D-FC8C7BCA75CE}">
      <dgm:prSet phldrT="[Text]"/>
      <dgm:spPr/>
      <dgm:t>
        <a:bodyPr/>
        <a:lstStyle/>
        <a:p>
          <a:pPr algn="ctr"/>
          <a:r>
            <a:rPr lang="en-US" dirty="0" smtClean="0"/>
            <a:t>C</a:t>
          </a:r>
          <a:endParaRPr lang="en-US" dirty="0"/>
        </a:p>
      </dgm:t>
    </dgm:pt>
    <dgm:pt modelId="{36B7B7A0-8FCF-4705-AE48-04D45CF0584A}" type="parTrans" cxnId="{AFDD334B-E7AC-4D82-BFD5-B7E352A366D3}">
      <dgm:prSet/>
      <dgm:spPr/>
      <dgm:t>
        <a:bodyPr/>
        <a:lstStyle/>
        <a:p>
          <a:endParaRPr lang="en-US"/>
        </a:p>
      </dgm:t>
    </dgm:pt>
    <dgm:pt modelId="{FE1A716A-C469-4E98-9F5E-127A7E476CB8}" type="sibTrans" cxnId="{AFDD334B-E7AC-4D82-BFD5-B7E352A366D3}">
      <dgm:prSet/>
      <dgm:spPr/>
      <dgm:t>
        <a:bodyPr/>
        <a:lstStyle/>
        <a:p>
          <a:endParaRPr lang="en-US"/>
        </a:p>
      </dgm:t>
    </dgm:pt>
    <dgm:pt modelId="{2EAC59DF-D7F1-4B76-B714-0B8A78363053}">
      <dgm:prSet phldrT="[Text]"/>
      <dgm:spPr/>
      <dgm:t>
        <a:bodyPr/>
        <a:lstStyle/>
        <a:p>
          <a:r>
            <a:rPr lang="en-US" dirty="0" smtClean="0"/>
            <a:t>27</a:t>
          </a:r>
          <a:endParaRPr lang="en-US" dirty="0"/>
        </a:p>
      </dgm:t>
    </dgm:pt>
    <dgm:pt modelId="{F0FAB891-3D51-4966-B0A7-41F6745936CC}" type="parTrans" cxnId="{8B0667E6-DB8F-4505-98D3-DAC536CDBBF2}">
      <dgm:prSet/>
      <dgm:spPr/>
      <dgm:t>
        <a:bodyPr/>
        <a:lstStyle/>
        <a:p>
          <a:endParaRPr lang="en-US"/>
        </a:p>
      </dgm:t>
    </dgm:pt>
    <dgm:pt modelId="{5CDAE3FD-2656-4FB8-8D10-EEA227D6E12D}" type="sibTrans" cxnId="{8B0667E6-DB8F-4505-98D3-DAC536CDBBF2}">
      <dgm:prSet/>
      <dgm:spPr/>
      <dgm:t>
        <a:bodyPr/>
        <a:lstStyle/>
        <a:p>
          <a:endParaRPr lang="en-US"/>
        </a:p>
      </dgm:t>
    </dgm:pt>
    <dgm:pt modelId="{A0304CF0-AE2D-42BC-AF0C-F037A10949A6}">
      <dgm:prSet phldrT="[Text]"/>
      <dgm:spPr/>
      <dgm:t>
        <a:bodyPr/>
        <a:lstStyle/>
        <a:p>
          <a:r>
            <a:rPr lang="en-US" dirty="0" smtClean="0"/>
            <a:t>28</a:t>
          </a:r>
          <a:endParaRPr lang="en-US" dirty="0"/>
        </a:p>
      </dgm:t>
    </dgm:pt>
    <dgm:pt modelId="{A9AE637D-E52F-446E-B2EB-267798A23CF9}" type="parTrans" cxnId="{41EC44BA-FD8C-44B5-8514-9191EAA7F7A9}">
      <dgm:prSet/>
      <dgm:spPr/>
      <dgm:t>
        <a:bodyPr/>
        <a:lstStyle/>
        <a:p>
          <a:endParaRPr lang="en-US"/>
        </a:p>
      </dgm:t>
    </dgm:pt>
    <dgm:pt modelId="{929CF259-2062-4584-9973-03EF0A1F8C6B}" type="sibTrans" cxnId="{41EC44BA-FD8C-44B5-8514-9191EAA7F7A9}">
      <dgm:prSet/>
      <dgm:spPr/>
      <dgm:t>
        <a:bodyPr/>
        <a:lstStyle/>
        <a:p>
          <a:endParaRPr lang="en-US"/>
        </a:p>
      </dgm:t>
    </dgm:pt>
    <dgm:pt modelId="{99DEFFE8-D5EC-4866-B222-9FA9EBF72CC6}">
      <dgm:prSet phldrT="[Text]"/>
      <dgm:spPr/>
      <dgm:t>
        <a:bodyPr/>
        <a:lstStyle/>
        <a:p>
          <a:r>
            <a:rPr lang="en-US" dirty="0" smtClean="0"/>
            <a:t>1</a:t>
          </a:r>
          <a:endParaRPr lang="en-US" dirty="0"/>
        </a:p>
      </dgm:t>
    </dgm:pt>
    <dgm:pt modelId="{E31F8B78-354F-498B-B8D4-AC6C869D4E69}" type="parTrans" cxnId="{D7927278-97A3-42DE-A19F-ACF7B15F561B}">
      <dgm:prSet/>
      <dgm:spPr/>
      <dgm:t>
        <a:bodyPr/>
        <a:lstStyle/>
        <a:p>
          <a:endParaRPr lang="en-US"/>
        </a:p>
      </dgm:t>
    </dgm:pt>
    <dgm:pt modelId="{06E303CC-8B50-44E8-A169-46A40E35D5E4}" type="sibTrans" cxnId="{D7927278-97A3-42DE-A19F-ACF7B15F561B}">
      <dgm:prSet/>
      <dgm:spPr/>
      <dgm:t>
        <a:bodyPr/>
        <a:lstStyle/>
        <a:p>
          <a:endParaRPr lang="en-US"/>
        </a:p>
      </dgm:t>
    </dgm:pt>
    <dgm:pt modelId="{365571DC-E8F5-4FF1-903C-C10278C501ED}">
      <dgm:prSet phldrT="[Text]"/>
      <dgm:spPr/>
      <dgm:t>
        <a:bodyPr/>
        <a:lstStyle/>
        <a:p>
          <a:r>
            <a:rPr lang="en-US" dirty="0" smtClean="0"/>
            <a:t>26</a:t>
          </a:r>
          <a:endParaRPr lang="en-US" dirty="0"/>
        </a:p>
      </dgm:t>
    </dgm:pt>
    <dgm:pt modelId="{8A5E1A7A-1F3C-4387-98C0-5845E94A34A5}" type="parTrans" cxnId="{FB15E894-AF11-467B-B15C-0CE32179EAA3}">
      <dgm:prSet/>
      <dgm:spPr/>
      <dgm:t>
        <a:bodyPr/>
        <a:lstStyle/>
        <a:p>
          <a:endParaRPr lang="en-US"/>
        </a:p>
      </dgm:t>
    </dgm:pt>
    <dgm:pt modelId="{F2FFC930-DEEF-4E31-9944-37BE3427197B}" type="sibTrans" cxnId="{FB15E894-AF11-467B-B15C-0CE32179EAA3}">
      <dgm:prSet/>
      <dgm:spPr/>
      <dgm:t>
        <a:bodyPr/>
        <a:lstStyle/>
        <a:p>
          <a:endParaRPr lang="en-US"/>
        </a:p>
      </dgm:t>
    </dgm:pt>
    <dgm:pt modelId="{9DB92C20-F6B2-42CF-8AB3-70D0340703E7}">
      <dgm:prSet phldrT="[Text]"/>
      <dgm:spPr/>
      <dgm:t>
        <a:bodyPr/>
        <a:lstStyle/>
        <a:p>
          <a:r>
            <a:rPr lang="en-US" dirty="0" smtClean="0"/>
            <a:t>25</a:t>
          </a:r>
          <a:endParaRPr lang="en-US" dirty="0"/>
        </a:p>
      </dgm:t>
    </dgm:pt>
    <dgm:pt modelId="{267CC092-4DEE-49A3-973E-6863EE372080}" type="parTrans" cxnId="{8A436ECB-66FE-4237-BEED-39B26083F4AF}">
      <dgm:prSet/>
      <dgm:spPr/>
      <dgm:t>
        <a:bodyPr/>
        <a:lstStyle/>
        <a:p>
          <a:endParaRPr lang="en-US"/>
        </a:p>
      </dgm:t>
    </dgm:pt>
    <dgm:pt modelId="{0A44799C-51CC-434C-806B-D1096674EE5A}" type="sibTrans" cxnId="{8A436ECB-66FE-4237-BEED-39B26083F4AF}">
      <dgm:prSet/>
      <dgm:spPr/>
      <dgm:t>
        <a:bodyPr/>
        <a:lstStyle/>
        <a:p>
          <a:endParaRPr lang="en-US"/>
        </a:p>
      </dgm:t>
    </dgm:pt>
    <dgm:pt modelId="{8BD24667-0C95-4D8E-BD6D-22CAE2668642}">
      <dgm:prSet phldrT="[Text]"/>
      <dgm:spPr/>
      <dgm:t>
        <a:bodyPr/>
        <a:lstStyle/>
        <a:p>
          <a:r>
            <a:rPr lang="en-US" dirty="0" smtClean="0"/>
            <a:t>24</a:t>
          </a:r>
          <a:endParaRPr lang="en-US" dirty="0"/>
        </a:p>
      </dgm:t>
    </dgm:pt>
    <dgm:pt modelId="{5E45E4FA-FEA7-4167-AA5B-E67361A967FB}" type="parTrans" cxnId="{CEB8E80D-E3CA-4C18-A2F6-5054C137FFF6}">
      <dgm:prSet/>
      <dgm:spPr/>
      <dgm:t>
        <a:bodyPr/>
        <a:lstStyle/>
        <a:p>
          <a:endParaRPr lang="en-US"/>
        </a:p>
      </dgm:t>
    </dgm:pt>
    <dgm:pt modelId="{0631DF2F-955B-4C29-8DC7-0A0A83F3D6F5}" type="sibTrans" cxnId="{CEB8E80D-E3CA-4C18-A2F6-5054C137FFF6}">
      <dgm:prSet/>
      <dgm:spPr/>
      <dgm:t>
        <a:bodyPr/>
        <a:lstStyle/>
        <a:p>
          <a:endParaRPr lang="en-US"/>
        </a:p>
      </dgm:t>
    </dgm:pt>
    <dgm:pt modelId="{EA2F7F4B-754A-4F5C-9622-3F04BBF7157A}">
      <dgm:prSet phldrT="[Text]"/>
      <dgm:spPr/>
      <dgm:t>
        <a:bodyPr/>
        <a:lstStyle/>
        <a:p>
          <a:r>
            <a:rPr lang="en-US" dirty="0" smtClean="0"/>
            <a:t>23</a:t>
          </a:r>
          <a:endParaRPr lang="en-US" dirty="0"/>
        </a:p>
      </dgm:t>
    </dgm:pt>
    <dgm:pt modelId="{F6A48BAD-7D34-49EC-ABF6-B19F753B68C2}" type="parTrans" cxnId="{759CA693-2A75-490F-9CBF-0532245AFC41}">
      <dgm:prSet/>
      <dgm:spPr/>
      <dgm:t>
        <a:bodyPr/>
        <a:lstStyle/>
        <a:p>
          <a:endParaRPr lang="en-US"/>
        </a:p>
      </dgm:t>
    </dgm:pt>
    <dgm:pt modelId="{584B0A77-D66E-4C74-B4E3-DC5EF1D7A348}" type="sibTrans" cxnId="{759CA693-2A75-490F-9CBF-0532245AFC41}">
      <dgm:prSet/>
      <dgm:spPr/>
      <dgm:t>
        <a:bodyPr/>
        <a:lstStyle/>
        <a:p>
          <a:endParaRPr lang="en-US"/>
        </a:p>
      </dgm:t>
    </dgm:pt>
    <dgm:pt modelId="{378B5309-DF29-48B7-B958-9395197EE92C}">
      <dgm:prSet phldrT="[Text]"/>
      <dgm:spPr/>
      <dgm:t>
        <a:bodyPr/>
        <a:lstStyle/>
        <a:p>
          <a:r>
            <a:rPr lang="en-US" dirty="0" smtClean="0"/>
            <a:t>22</a:t>
          </a:r>
          <a:endParaRPr lang="en-US" dirty="0"/>
        </a:p>
      </dgm:t>
    </dgm:pt>
    <dgm:pt modelId="{A0BC1FDF-7ECB-4E75-9EAC-1A15642813F9}" type="parTrans" cxnId="{15002F56-1C73-4D4A-B9CF-95F38E772F20}">
      <dgm:prSet/>
      <dgm:spPr/>
      <dgm:t>
        <a:bodyPr/>
        <a:lstStyle/>
        <a:p>
          <a:endParaRPr lang="en-US"/>
        </a:p>
      </dgm:t>
    </dgm:pt>
    <dgm:pt modelId="{7B659422-7C08-4786-B0BB-879C5375C60B}" type="sibTrans" cxnId="{15002F56-1C73-4D4A-B9CF-95F38E772F20}">
      <dgm:prSet/>
      <dgm:spPr/>
      <dgm:t>
        <a:bodyPr/>
        <a:lstStyle/>
        <a:p>
          <a:endParaRPr lang="en-US"/>
        </a:p>
      </dgm:t>
    </dgm:pt>
    <dgm:pt modelId="{08515D3E-21AD-49F7-AC81-8B22028117A4}">
      <dgm:prSet phldrT="[Text]"/>
      <dgm:spPr/>
      <dgm:t>
        <a:bodyPr/>
        <a:lstStyle/>
        <a:p>
          <a:r>
            <a:rPr lang="en-US" dirty="0" smtClean="0"/>
            <a:t>21</a:t>
          </a:r>
          <a:endParaRPr lang="en-US" dirty="0"/>
        </a:p>
      </dgm:t>
    </dgm:pt>
    <dgm:pt modelId="{943470DB-D1DF-4EF1-A45B-011E03EEBDD5}" type="parTrans" cxnId="{759BC13D-05CA-4FDD-92FA-B62267C99852}">
      <dgm:prSet/>
      <dgm:spPr/>
      <dgm:t>
        <a:bodyPr/>
        <a:lstStyle/>
        <a:p>
          <a:endParaRPr lang="en-US"/>
        </a:p>
      </dgm:t>
    </dgm:pt>
    <dgm:pt modelId="{B58CB94A-888E-4260-89FD-602E298FFB92}" type="sibTrans" cxnId="{759BC13D-05CA-4FDD-92FA-B62267C99852}">
      <dgm:prSet/>
      <dgm:spPr/>
      <dgm:t>
        <a:bodyPr/>
        <a:lstStyle/>
        <a:p>
          <a:endParaRPr lang="en-US"/>
        </a:p>
      </dgm:t>
    </dgm:pt>
    <dgm:pt modelId="{6DFBC10F-331E-45B9-9EE7-A8806D68623B}">
      <dgm:prSet phldrT="[Text]"/>
      <dgm:spPr/>
      <dgm:t>
        <a:bodyPr/>
        <a:lstStyle/>
        <a:p>
          <a:r>
            <a:rPr lang="en-US" dirty="0" smtClean="0"/>
            <a:t>20</a:t>
          </a:r>
          <a:endParaRPr lang="en-US" dirty="0"/>
        </a:p>
      </dgm:t>
    </dgm:pt>
    <dgm:pt modelId="{6DB88E50-4C65-41F9-B15F-777EBA11217B}" type="parTrans" cxnId="{FD618C62-AB20-4151-BD0E-59B559217B5D}">
      <dgm:prSet/>
      <dgm:spPr/>
      <dgm:t>
        <a:bodyPr/>
        <a:lstStyle/>
        <a:p>
          <a:endParaRPr lang="en-US"/>
        </a:p>
      </dgm:t>
    </dgm:pt>
    <dgm:pt modelId="{C552004C-7875-4B42-B43F-F67CBA669A91}" type="sibTrans" cxnId="{FD618C62-AB20-4151-BD0E-59B559217B5D}">
      <dgm:prSet/>
      <dgm:spPr/>
      <dgm:t>
        <a:bodyPr/>
        <a:lstStyle/>
        <a:p>
          <a:endParaRPr lang="en-US"/>
        </a:p>
      </dgm:t>
    </dgm:pt>
    <dgm:pt modelId="{748A9B9F-A833-4C86-A1B5-F1101E13B120}">
      <dgm:prSet phldrT="[Text]"/>
      <dgm:spPr/>
      <dgm:t>
        <a:bodyPr/>
        <a:lstStyle/>
        <a:p>
          <a:r>
            <a:rPr lang="en-US" dirty="0" smtClean="0"/>
            <a:t>19</a:t>
          </a:r>
          <a:endParaRPr lang="en-US" dirty="0"/>
        </a:p>
      </dgm:t>
    </dgm:pt>
    <dgm:pt modelId="{338568BA-B8C9-4CD5-B798-B37471D4EFB7}" type="parTrans" cxnId="{34B83E57-C7B6-4D02-B921-18152AE4E775}">
      <dgm:prSet/>
      <dgm:spPr/>
      <dgm:t>
        <a:bodyPr/>
        <a:lstStyle/>
        <a:p>
          <a:endParaRPr lang="en-US"/>
        </a:p>
      </dgm:t>
    </dgm:pt>
    <dgm:pt modelId="{0EB5D506-87E4-494F-9D66-8A9D15CBB782}" type="sibTrans" cxnId="{34B83E57-C7B6-4D02-B921-18152AE4E775}">
      <dgm:prSet/>
      <dgm:spPr/>
      <dgm:t>
        <a:bodyPr/>
        <a:lstStyle/>
        <a:p>
          <a:endParaRPr lang="en-US"/>
        </a:p>
      </dgm:t>
    </dgm:pt>
    <dgm:pt modelId="{E3F6D84D-5957-418A-89C2-FBB547528B8F}">
      <dgm:prSet phldrT="[Text]"/>
      <dgm:spPr/>
      <dgm:t>
        <a:bodyPr/>
        <a:lstStyle/>
        <a:p>
          <a:r>
            <a:rPr lang="en-US" dirty="0" smtClean="0"/>
            <a:t>18</a:t>
          </a:r>
          <a:endParaRPr lang="en-US" dirty="0"/>
        </a:p>
      </dgm:t>
    </dgm:pt>
    <dgm:pt modelId="{62267022-87DA-4954-AAF4-59B7C4EBB3CB}" type="parTrans" cxnId="{C1F094B5-F2E2-4779-A1D5-83B029FCF6A4}">
      <dgm:prSet/>
      <dgm:spPr/>
      <dgm:t>
        <a:bodyPr/>
        <a:lstStyle/>
        <a:p>
          <a:endParaRPr lang="en-US"/>
        </a:p>
      </dgm:t>
    </dgm:pt>
    <dgm:pt modelId="{D96A2A9C-E3A4-434B-AD4A-309934A4A3A9}" type="sibTrans" cxnId="{C1F094B5-F2E2-4779-A1D5-83B029FCF6A4}">
      <dgm:prSet/>
      <dgm:spPr/>
      <dgm:t>
        <a:bodyPr/>
        <a:lstStyle/>
        <a:p>
          <a:endParaRPr lang="en-US"/>
        </a:p>
      </dgm:t>
    </dgm:pt>
    <dgm:pt modelId="{869623B6-C806-4952-894D-0332FB6A9138}">
      <dgm:prSet phldrT="[Text]"/>
      <dgm:spPr/>
      <dgm:t>
        <a:bodyPr/>
        <a:lstStyle/>
        <a:p>
          <a:r>
            <a:rPr lang="en-US" dirty="0" smtClean="0"/>
            <a:t>17</a:t>
          </a:r>
          <a:endParaRPr lang="en-US" dirty="0"/>
        </a:p>
      </dgm:t>
    </dgm:pt>
    <dgm:pt modelId="{1AA81DD4-801A-47BB-909D-725E8D2BF33C}" type="parTrans" cxnId="{9617EA8A-3D2B-4F0C-AFB5-87AC41091490}">
      <dgm:prSet/>
      <dgm:spPr/>
      <dgm:t>
        <a:bodyPr/>
        <a:lstStyle/>
        <a:p>
          <a:endParaRPr lang="en-US"/>
        </a:p>
      </dgm:t>
    </dgm:pt>
    <dgm:pt modelId="{1CBBD1E9-B5DF-4895-BC68-2CB69B6A38A1}" type="sibTrans" cxnId="{9617EA8A-3D2B-4F0C-AFB5-87AC41091490}">
      <dgm:prSet/>
      <dgm:spPr/>
      <dgm:t>
        <a:bodyPr/>
        <a:lstStyle/>
        <a:p>
          <a:endParaRPr lang="en-US"/>
        </a:p>
      </dgm:t>
    </dgm:pt>
    <dgm:pt modelId="{95B08147-BCFB-436C-AA0B-720A37DC4273}">
      <dgm:prSet phldrT="[Text]"/>
      <dgm:spPr/>
      <dgm:t>
        <a:bodyPr/>
        <a:lstStyle/>
        <a:p>
          <a:r>
            <a:rPr lang="en-US" dirty="0" smtClean="0"/>
            <a:t>16</a:t>
          </a:r>
          <a:endParaRPr lang="en-US" dirty="0"/>
        </a:p>
      </dgm:t>
    </dgm:pt>
    <dgm:pt modelId="{1FBBCB82-AD1B-4154-9E2D-324D2CF863B0}" type="parTrans" cxnId="{278E4B78-905D-416A-97A7-F81AAF13F106}">
      <dgm:prSet/>
      <dgm:spPr/>
      <dgm:t>
        <a:bodyPr/>
        <a:lstStyle/>
        <a:p>
          <a:endParaRPr lang="en-US"/>
        </a:p>
      </dgm:t>
    </dgm:pt>
    <dgm:pt modelId="{D90C2998-2D92-4369-8D7B-79A6CB0150D6}" type="sibTrans" cxnId="{278E4B78-905D-416A-97A7-F81AAF13F106}">
      <dgm:prSet/>
      <dgm:spPr/>
      <dgm:t>
        <a:bodyPr/>
        <a:lstStyle/>
        <a:p>
          <a:endParaRPr lang="en-US"/>
        </a:p>
      </dgm:t>
    </dgm:pt>
    <dgm:pt modelId="{7606AE3A-61C0-4BAE-9228-206FF3D88BD3}">
      <dgm:prSet phldrT="[Text]"/>
      <dgm:spPr/>
      <dgm:t>
        <a:bodyPr/>
        <a:lstStyle/>
        <a:p>
          <a:r>
            <a:rPr lang="en-US" dirty="0" smtClean="0"/>
            <a:t>15</a:t>
          </a:r>
          <a:endParaRPr lang="en-US" dirty="0"/>
        </a:p>
      </dgm:t>
    </dgm:pt>
    <dgm:pt modelId="{901C371E-1680-4A7F-BE99-2F8E1D87E2F7}" type="parTrans" cxnId="{D3271103-5507-4345-975F-7E819E2503DE}">
      <dgm:prSet/>
      <dgm:spPr/>
      <dgm:t>
        <a:bodyPr/>
        <a:lstStyle/>
        <a:p>
          <a:endParaRPr lang="en-US"/>
        </a:p>
      </dgm:t>
    </dgm:pt>
    <dgm:pt modelId="{464D8251-5A43-4BCC-B874-008F0E0DF34F}" type="sibTrans" cxnId="{D3271103-5507-4345-975F-7E819E2503DE}">
      <dgm:prSet/>
      <dgm:spPr/>
      <dgm:t>
        <a:bodyPr/>
        <a:lstStyle/>
        <a:p>
          <a:endParaRPr lang="en-US"/>
        </a:p>
      </dgm:t>
    </dgm:pt>
    <dgm:pt modelId="{2039B636-160B-403C-BA58-1D2F5FEEE36A}">
      <dgm:prSet phldrT="[Text]"/>
      <dgm:spPr/>
      <dgm:t>
        <a:bodyPr/>
        <a:lstStyle/>
        <a:p>
          <a:r>
            <a:rPr lang="en-US" dirty="0" smtClean="0"/>
            <a:t>14</a:t>
          </a:r>
          <a:endParaRPr lang="en-US" dirty="0"/>
        </a:p>
      </dgm:t>
    </dgm:pt>
    <dgm:pt modelId="{958F28EC-8E2A-4B58-A379-257D7F0484B8}" type="parTrans" cxnId="{AA2540AC-A51E-4B29-9358-C602EE1C27FF}">
      <dgm:prSet/>
      <dgm:spPr/>
      <dgm:t>
        <a:bodyPr/>
        <a:lstStyle/>
        <a:p>
          <a:endParaRPr lang="en-US"/>
        </a:p>
      </dgm:t>
    </dgm:pt>
    <dgm:pt modelId="{135A048D-92D5-47EA-930B-68197899550F}" type="sibTrans" cxnId="{AA2540AC-A51E-4B29-9358-C602EE1C27FF}">
      <dgm:prSet/>
      <dgm:spPr/>
      <dgm:t>
        <a:bodyPr/>
        <a:lstStyle/>
        <a:p>
          <a:endParaRPr lang="en-US"/>
        </a:p>
      </dgm:t>
    </dgm:pt>
    <dgm:pt modelId="{CF359255-3040-436F-B6FD-2022E0349A2C}">
      <dgm:prSet phldrT="[Text]"/>
      <dgm:spPr/>
      <dgm:t>
        <a:bodyPr/>
        <a:lstStyle/>
        <a:p>
          <a:r>
            <a:rPr lang="en-US" dirty="0" smtClean="0"/>
            <a:t>13</a:t>
          </a:r>
          <a:endParaRPr lang="en-US" dirty="0"/>
        </a:p>
      </dgm:t>
    </dgm:pt>
    <dgm:pt modelId="{5C59DF45-12BF-4BC3-929E-C3F814E729F4}" type="parTrans" cxnId="{F0399A2E-4105-450D-97C0-D5B8DC7F490E}">
      <dgm:prSet/>
      <dgm:spPr/>
      <dgm:t>
        <a:bodyPr/>
        <a:lstStyle/>
        <a:p>
          <a:endParaRPr lang="en-US"/>
        </a:p>
      </dgm:t>
    </dgm:pt>
    <dgm:pt modelId="{56D6447E-D32C-4134-9CB6-2DF851FA2CC7}" type="sibTrans" cxnId="{F0399A2E-4105-450D-97C0-D5B8DC7F490E}">
      <dgm:prSet/>
      <dgm:spPr/>
      <dgm:t>
        <a:bodyPr/>
        <a:lstStyle/>
        <a:p>
          <a:endParaRPr lang="en-US"/>
        </a:p>
      </dgm:t>
    </dgm:pt>
    <dgm:pt modelId="{9EC06196-F5C7-4F14-A16E-7773FBBDF87A}">
      <dgm:prSet phldrT="[Text]"/>
      <dgm:spPr/>
      <dgm:t>
        <a:bodyPr/>
        <a:lstStyle/>
        <a:p>
          <a:r>
            <a:rPr lang="en-US" dirty="0" smtClean="0"/>
            <a:t>12</a:t>
          </a:r>
          <a:endParaRPr lang="en-US" dirty="0"/>
        </a:p>
      </dgm:t>
    </dgm:pt>
    <dgm:pt modelId="{EAF09723-BD36-4AF9-A807-BE2D3C1D0103}" type="parTrans" cxnId="{8C63E50C-ADB5-49A3-AD53-F56388509021}">
      <dgm:prSet/>
      <dgm:spPr/>
      <dgm:t>
        <a:bodyPr/>
        <a:lstStyle/>
        <a:p>
          <a:endParaRPr lang="en-US"/>
        </a:p>
      </dgm:t>
    </dgm:pt>
    <dgm:pt modelId="{FA78D7A5-D092-4898-AAB0-522DDC660E64}" type="sibTrans" cxnId="{8C63E50C-ADB5-49A3-AD53-F56388509021}">
      <dgm:prSet/>
      <dgm:spPr/>
      <dgm:t>
        <a:bodyPr/>
        <a:lstStyle/>
        <a:p>
          <a:endParaRPr lang="en-US"/>
        </a:p>
      </dgm:t>
    </dgm:pt>
    <dgm:pt modelId="{1A63A386-2BE5-4870-8ABF-E49ECF0C0348}">
      <dgm:prSet phldrT="[Text]"/>
      <dgm:spPr/>
      <dgm:t>
        <a:bodyPr/>
        <a:lstStyle/>
        <a:p>
          <a:r>
            <a:rPr lang="en-US" dirty="0" smtClean="0"/>
            <a:t>11</a:t>
          </a:r>
          <a:endParaRPr lang="en-US" dirty="0"/>
        </a:p>
      </dgm:t>
    </dgm:pt>
    <dgm:pt modelId="{06876FAE-53CC-46D0-8176-990AA1291516}" type="parTrans" cxnId="{34250615-F90F-489D-A06C-5EEB90B3B2FF}">
      <dgm:prSet/>
      <dgm:spPr/>
      <dgm:t>
        <a:bodyPr/>
        <a:lstStyle/>
        <a:p>
          <a:endParaRPr lang="en-US"/>
        </a:p>
      </dgm:t>
    </dgm:pt>
    <dgm:pt modelId="{86EDDEEA-D260-4AA1-BC72-FCD887AAF619}" type="sibTrans" cxnId="{34250615-F90F-489D-A06C-5EEB90B3B2FF}">
      <dgm:prSet/>
      <dgm:spPr/>
      <dgm:t>
        <a:bodyPr/>
        <a:lstStyle/>
        <a:p>
          <a:endParaRPr lang="en-US"/>
        </a:p>
      </dgm:t>
    </dgm:pt>
    <dgm:pt modelId="{AB523C6C-A336-484A-8CF7-3B15887E4C3B}">
      <dgm:prSet phldrT="[Text]"/>
      <dgm:spPr/>
      <dgm:t>
        <a:bodyPr/>
        <a:lstStyle/>
        <a:p>
          <a:r>
            <a:rPr lang="en-US" dirty="0" smtClean="0"/>
            <a:t>10</a:t>
          </a:r>
          <a:endParaRPr lang="en-US" dirty="0"/>
        </a:p>
      </dgm:t>
    </dgm:pt>
    <dgm:pt modelId="{17FCA0C3-28D7-4F16-8B34-4D7988ACE7B2}" type="parTrans" cxnId="{E40B7EB8-FCDB-435F-8191-949C3D834B42}">
      <dgm:prSet/>
      <dgm:spPr/>
      <dgm:t>
        <a:bodyPr/>
        <a:lstStyle/>
        <a:p>
          <a:endParaRPr lang="en-US"/>
        </a:p>
      </dgm:t>
    </dgm:pt>
    <dgm:pt modelId="{27AAA3CF-389F-4D91-8361-8E1F6D038725}" type="sibTrans" cxnId="{E40B7EB8-FCDB-435F-8191-949C3D834B42}">
      <dgm:prSet/>
      <dgm:spPr/>
      <dgm:t>
        <a:bodyPr/>
        <a:lstStyle/>
        <a:p>
          <a:endParaRPr lang="en-US"/>
        </a:p>
      </dgm:t>
    </dgm:pt>
    <dgm:pt modelId="{6557DA9F-CA23-40D2-B208-71A54C41D221}">
      <dgm:prSet phldrT="[Text]"/>
      <dgm:spPr/>
      <dgm:t>
        <a:bodyPr/>
        <a:lstStyle/>
        <a:p>
          <a:r>
            <a:rPr lang="en-US" dirty="0" smtClean="0"/>
            <a:t>9</a:t>
          </a:r>
          <a:endParaRPr lang="en-US" dirty="0"/>
        </a:p>
      </dgm:t>
    </dgm:pt>
    <dgm:pt modelId="{A24BCDDD-D295-445D-9A6A-668B6ABD97EF}" type="parTrans" cxnId="{C518CF10-2D00-417F-9240-8A421A27AB5A}">
      <dgm:prSet/>
      <dgm:spPr/>
      <dgm:t>
        <a:bodyPr/>
        <a:lstStyle/>
        <a:p>
          <a:endParaRPr lang="en-US"/>
        </a:p>
      </dgm:t>
    </dgm:pt>
    <dgm:pt modelId="{0E675A71-39C1-4D5F-9ADD-96B431A2462B}" type="sibTrans" cxnId="{C518CF10-2D00-417F-9240-8A421A27AB5A}">
      <dgm:prSet/>
      <dgm:spPr/>
      <dgm:t>
        <a:bodyPr/>
        <a:lstStyle/>
        <a:p>
          <a:endParaRPr lang="en-US"/>
        </a:p>
      </dgm:t>
    </dgm:pt>
    <dgm:pt modelId="{77EF4BE3-217D-48A3-A51A-2715D1FD99FA}">
      <dgm:prSet phldrT="[Text]"/>
      <dgm:spPr/>
      <dgm:t>
        <a:bodyPr/>
        <a:lstStyle/>
        <a:p>
          <a:r>
            <a:rPr lang="en-US" dirty="0" smtClean="0"/>
            <a:t>8</a:t>
          </a:r>
          <a:endParaRPr lang="en-US" dirty="0"/>
        </a:p>
      </dgm:t>
    </dgm:pt>
    <dgm:pt modelId="{5D3F9139-3E0E-49EC-9DCD-44C578F11E6F}" type="parTrans" cxnId="{6325B29A-A7C8-4149-A1F5-63AC9F80F16A}">
      <dgm:prSet/>
      <dgm:spPr/>
      <dgm:t>
        <a:bodyPr/>
        <a:lstStyle/>
        <a:p>
          <a:endParaRPr lang="en-US"/>
        </a:p>
      </dgm:t>
    </dgm:pt>
    <dgm:pt modelId="{3D267442-2A53-4C26-B5FE-9D77A3416DB6}" type="sibTrans" cxnId="{6325B29A-A7C8-4149-A1F5-63AC9F80F16A}">
      <dgm:prSet/>
      <dgm:spPr/>
      <dgm:t>
        <a:bodyPr/>
        <a:lstStyle/>
        <a:p>
          <a:endParaRPr lang="en-US"/>
        </a:p>
      </dgm:t>
    </dgm:pt>
    <dgm:pt modelId="{22539FDC-F009-4FDA-BFEE-2BC49D40D111}">
      <dgm:prSet phldrT="[Text]"/>
      <dgm:spPr/>
      <dgm:t>
        <a:bodyPr/>
        <a:lstStyle/>
        <a:p>
          <a:r>
            <a:rPr lang="en-US" dirty="0" smtClean="0"/>
            <a:t>7</a:t>
          </a:r>
          <a:endParaRPr lang="en-US" dirty="0"/>
        </a:p>
      </dgm:t>
    </dgm:pt>
    <dgm:pt modelId="{3B8F5181-E7C5-4237-9065-ED91C81FF8EB}" type="parTrans" cxnId="{FAEDD570-5956-4674-9A12-DD53CF434D6A}">
      <dgm:prSet/>
      <dgm:spPr/>
      <dgm:t>
        <a:bodyPr/>
        <a:lstStyle/>
        <a:p>
          <a:endParaRPr lang="en-US"/>
        </a:p>
      </dgm:t>
    </dgm:pt>
    <dgm:pt modelId="{112F6F6B-45EC-401E-B392-7E2323D2414B}" type="sibTrans" cxnId="{FAEDD570-5956-4674-9A12-DD53CF434D6A}">
      <dgm:prSet/>
      <dgm:spPr/>
      <dgm:t>
        <a:bodyPr/>
        <a:lstStyle/>
        <a:p>
          <a:endParaRPr lang="en-US"/>
        </a:p>
      </dgm:t>
    </dgm:pt>
    <dgm:pt modelId="{FCCAB84D-3FAD-4651-A3A2-F6D34734A3C3}">
      <dgm:prSet phldrT="[Text]"/>
      <dgm:spPr/>
      <dgm:t>
        <a:bodyPr/>
        <a:lstStyle/>
        <a:p>
          <a:r>
            <a:rPr lang="en-US" dirty="0" smtClean="0"/>
            <a:t>6</a:t>
          </a:r>
          <a:endParaRPr lang="en-US" dirty="0"/>
        </a:p>
      </dgm:t>
    </dgm:pt>
    <dgm:pt modelId="{61971D4B-1E2E-4C84-BDF1-14C4006FC7FE}" type="parTrans" cxnId="{6CE1F863-E2A2-4937-9721-95D38B70E549}">
      <dgm:prSet/>
      <dgm:spPr/>
      <dgm:t>
        <a:bodyPr/>
        <a:lstStyle/>
        <a:p>
          <a:endParaRPr lang="en-US"/>
        </a:p>
      </dgm:t>
    </dgm:pt>
    <dgm:pt modelId="{DE2534AB-300E-4DD5-BF6F-9916B83C5978}" type="sibTrans" cxnId="{6CE1F863-E2A2-4937-9721-95D38B70E549}">
      <dgm:prSet/>
      <dgm:spPr/>
      <dgm:t>
        <a:bodyPr/>
        <a:lstStyle/>
        <a:p>
          <a:endParaRPr lang="en-US"/>
        </a:p>
      </dgm:t>
    </dgm:pt>
    <dgm:pt modelId="{163BC5A8-8CEF-4EC8-9F9E-982B3396A4A3}">
      <dgm:prSet phldrT="[Text]"/>
      <dgm:spPr/>
      <dgm:t>
        <a:bodyPr/>
        <a:lstStyle/>
        <a:p>
          <a:r>
            <a:rPr lang="en-US" dirty="0" smtClean="0"/>
            <a:t>5</a:t>
          </a:r>
          <a:endParaRPr lang="en-US" dirty="0"/>
        </a:p>
      </dgm:t>
    </dgm:pt>
    <dgm:pt modelId="{B0DE6EC6-F514-45AF-A85B-4EE77665E02D}" type="parTrans" cxnId="{792A9A20-1835-4964-9619-DA972153F4BE}">
      <dgm:prSet/>
      <dgm:spPr/>
      <dgm:t>
        <a:bodyPr/>
        <a:lstStyle/>
        <a:p>
          <a:endParaRPr lang="en-US"/>
        </a:p>
      </dgm:t>
    </dgm:pt>
    <dgm:pt modelId="{A58693D6-F89F-401B-8BD1-7D6ED149FF53}" type="sibTrans" cxnId="{792A9A20-1835-4964-9619-DA972153F4BE}">
      <dgm:prSet/>
      <dgm:spPr/>
      <dgm:t>
        <a:bodyPr/>
        <a:lstStyle/>
        <a:p>
          <a:endParaRPr lang="en-US"/>
        </a:p>
      </dgm:t>
    </dgm:pt>
    <dgm:pt modelId="{E0F2C958-2C93-4B3E-913E-391591EE2494}">
      <dgm:prSet phldrT="[Text]"/>
      <dgm:spPr/>
      <dgm:t>
        <a:bodyPr/>
        <a:lstStyle/>
        <a:p>
          <a:r>
            <a:rPr lang="en-US" dirty="0" smtClean="0"/>
            <a:t>4</a:t>
          </a:r>
          <a:endParaRPr lang="en-US" dirty="0"/>
        </a:p>
      </dgm:t>
    </dgm:pt>
    <dgm:pt modelId="{D3E3B10E-D419-409E-BB3E-877727D08FDF}" type="parTrans" cxnId="{E8C2236F-B01C-403D-B080-841380F2726E}">
      <dgm:prSet/>
      <dgm:spPr/>
      <dgm:t>
        <a:bodyPr/>
        <a:lstStyle/>
        <a:p>
          <a:endParaRPr lang="en-US"/>
        </a:p>
      </dgm:t>
    </dgm:pt>
    <dgm:pt modelId="{B94D8EB3-3A6A-4BF6-9EFC-611C391B6401}" type="sibTrans" cxnId="{E8C2236F-B01C-403D-B080-841380F2726E}">
      <dgm:prSet/>
      <dgm:spPr/>
      <dgm:t>
        <a:bodyPr/>
        <a:lstStyle/>
        <a:p>
          <a:endParaRPr lang="en-US"/>
        </a:p>
      </dgm:t>
    </dgm:pt>
    <dgm:pt modelId="{F56C2C42-8323-454B-87BC-C340B44F9022}">
      <dgm:prSet phldrT="[Text]"/>
      <dgm:spPr/>
      <dgm:t>
        <a:bodyPr/>
        <a:lstStyle/>
        <a:p>
          <a:r>
            <a:rPr lang="en-US" dirty="0" smtClean="0"/>
            <a:t>3</a:t>
          </a:r>
          <a:endParaRPr lang="en-US" dirty="0"/>
        </a:p>
      </dgm:t>
    </dgm:pt>
    <dgm:pt modelId="{C2809220-7E4B-4F1B-AAD9-880273385840}" type="parTrans" cxnId="{96EC061C-F8BB-4763-BEC1-6D1472A7F8C9}">
      <dgm:prSet/>
      <dgm:spPr/>
      <dgm:t>
        <a:bodyPr/>
        <a:lstStyle/>
        <a:p>
          <a:endParaRPr lang="en-US"/>
        </a:p>
      </dgm:t>
    </dgm:pt>
    <dgm:pt modelId="{6E2318B2-8470-4593-909D-F1D8C43E5000}" type="sibTrans" cxnId="{96EC061C-F8BB-4763-BEC1-6D1472A7F8C9}">
      <dgm:prSet/>
      <dgm:spPr/>
      <dgm:t>
        <a:bodyPr/>
        <a:lstStyle/>
        <a:p>
          <a:endParaRPr lang="en-US"/>
        </a:p>
      </dgm:t>
    </dgm:pt>
    <dgm:pt modelId="{2BD4D0D7-4F26-440A-9A48-16F9F0432862}">
      <dgm:prSet phldrT="[Text]"/>
      <dgm:spPr/>
      <dgm:t>
        <a:bodyPr/>
        <a:lstStyle/>
        <a:p>
          <a:r>
            <a:rPr lang="en-US" dirty="0" smtClean="0"/>
            <a:t>2</a:t>
          </a:r>
          <a:endParaRPr lang="en-US" dirty="0"/>
        </a:p>
      </dgm:t>
    </dgm:pt>
    <dgm:pt modelId="{F9CE1191-C577-450C-B571-F36EFE200573}" type="parTrans" cxnId="{6E7C75D2-0834-4569-9A0E-67A5EDAD6BD7}">
      <dgm:prSet/>
      <dgm:spPr/>
      <dgm:t>
        <a:bodyPr/>
        <a:lstStyle/>
        <a:p>
          <a:endParaRPr lang="en-US"/>
        </a:p>
      </dgm:t>
    </dgm:pt>
    <dgm:pt modelId="{98773D95-6812-44CD-8E48-CE29585B30BC}" type="sibTrans" cxnId="{6E7C75D2-0834-4569-9A0E-67A5EDAD6BD7}">
      <dgm:prSet/>
      <dgm:spPr/>
      <dgm:t>
        <a:bodyPr/>
        <a:lstStyle/>
        <a:p>
          <a:endParaRPr lang="en-US"/>
        </a:p>
      </dgm:t>
    </dgm:pt>
    <dgm:pt modelId="{B11BDAD5-2EA5-4341-A8F9-AE6C984E718F}">
      <dgm:prSet phldrT="[Text]"/>
      <dgm:spPr/>
      <dgm:t>
        <a:bodyPr/>
        <a:lstStyle/>
        <a:p>
          <a:r>
            <a:rPr lang="en-US" dirty="0" smtClean="0"/>
            <a:t>0</a:t>
          </a:r>
          <a:endParaRPr lang="en-US" dirty="0"/>
        </a:p>
      </dgm:t>
    </dgm:pt>
    <dgm:pt modelId="{B86E0F88-0C2A-4194-93E7-69F532E04930}" type="parTrans" cxnId="{45743488-75FD-4BBB-9757-B8D52F164516}">
      <dgm:prSet/>
      <dgm:spPr/>
      <dgm:t>
        <a:bodyPr/>
        <a:lstStyle/>
        <a:p>
          <a:endParaRPr lang="en-US"/>
        </a:p>
      </dgm:t>
    </dgm:pt>
    <dgm:pt modelId="{9F1174F9-A7E3-437B-BB9C-76FD80193A37}" type="sibTrans" cxnId="{45743488-75FD-4BBB-9757-B8D52F164516}">
      <dgm:prSet/>
      <dgm:spPr/>
      <dgm:t>
        <a:bodyPr/>
        <a:lstStyle/>
        <a:p>
          <a:endParaRPr lang="en-US"/>
        </a:p>
      </dgm:t>
    </dgm:pt>
    <dgm:pt modelId="{E674A9F6-BA29-4CFB-9656-2D5A3298E9AD}">
      <dgm:prSet phldrT="[Text]"/>
      <dgm:spPr/>
      <dgm:t>
        <a:bodyPr/>
        <a:lstStyle/>
        <a:p>
          <a:pPr algn="ctr"/>
          <a:r>
            <a:rPr lang="en-US" dirty="0" smtClean="0"/>
            <a:t>V</a:t>
          </a:r>
          <a:endParaRPr lang="en-US" dirty="0"/>
        </a:p>
      </dgm:t>
    </dgm:pt>
    <dgm:pt modelId="{A4FB7883-8E08-44D5-AF8C-5B0C5153FBDB}" type="parTrans" cxnId="{18B3A151-CC7A-4B3F-AEC5-F71EBBFACDFE}">
      <dgm:prSet/>
      <dgm:spPr/>
      <dgm:t>
        <a:bodyPr/>
        <a:lstStyle/>
        <a:p>
          <a:endParaRPr lang="en-US"/>
        </a:p>
      </dgm:t>
    </dgm:pt>
    <dgm:pt modelId="{B6D06A83-F36E-4EA5-9F88-492D0FAA0499}" type="sibTrans" cxnId="{18B3A151-CC7A-4B3F-AEC5-F71EBBFACDFE}">
      <dgm:prSet/>
      <dgm:spPr/>
      <dgm:t>
        <a:bodyPr/>
        <a:lstStyle/>
        <a:p>
          <a:endParaRPr lang="en-US"/>
        </a:p>
      </dgm:t>
    </dgm:pt>
    <dgm:pt modelId="{2935AD22-9022-477F-AF70-61D5E5CB8B64}">
      <dgm:prSet phldrT="[Text]"/>
      <dgm:spPr/>
      <dgm:t>
        <a:bodyPr/>
        <a:lstStyle/>
        <a:p>
          <a:pPr algn="ctr"/>
          <a:r>
            <a:rPr lang="en-US" dirty="0" smtClean="0"/>
            <a:t>Q</a:t>
          </a:r>
          <a:endParaRPr lang="en-US" dirty="0"/>
        </a:p>
      </dgm:t>
    </dgm:pt>
    <dgm:pt modelId="{FD337B70-ECE2-402E-B987-BC7F4A105207}" type="parTrans" cxnId="{E3327523-F0E3-4AA4-BFA0-227E5830548E}">
      <dgm:prSet/>
      <dgm:spPr/>
      <dgm:t>
        <a:bodyPr/>
        <a:lstStyle/>
        <a:p>
          <a:endParaRPr lang="en-US"/>
        </a:p>
      </dgm:t>
    </dgm:pt>
    <dgm:pt modelId="{73A63773-408A-4AF4-9FCA-582467FD3C79}" type="sibTrans" cxnId="{E3327523-F0E3-4AA4-BFA0-227E5830548E}">
      <dgm:prSet/>
      <dgm:spPr/>
      <dgm:t>
        <a:bodyPr/>
        <a:lstStyle/>
        <a:p>
          <a:endParaRPr lang="en-US"/>
        </a:p>
      </dgm:t>
    </dgm:pt>
    <dgm:pt modelId="{9D6D033A-080E-4C2C-9AA1-912756818391}">
      <dgm:prSet phldrT="[Text]"/>
      <dgm:spPr/>
      <dgm:t>
        <a:bodyPr/>
        <a:lstStyle/>
        <a:p>
          <a:pPr algn="ctr"/>
          <a:r>
            <a:rPr lang="en-US" dirty="0" smtClean="0"/>
            <a:t>E</a:t>
          </a:r>
          <a:endParaRPr lang="en-US" dirty="0"/>
        </a:p>
      </dgm:t>
    </dgm:pt>
    <dgm:pt modelId="{DB6A29A9-F5A1-434B-9C1F-1FEFDB3618F8}" type="parTrans" cxnId="{ADEA8891-7B1B-417D-84B2-C7A6E729E7E6}">
      <dgm:prSet/>
      <dgm:spPr/>
      <dgm:t>
        <a:bodyPr/>
        <a:lstStyle/>
        <a:p>
          <a:endParaRPr lang="en-US"/>
        </a:p>
      </dgm:t>
    </dgm:pt>
    <dgm:pt modelId="{8611E207-B5A1-4199-A4DD-6C967E379CDA}" type="sibTrans" cxnId="{ADEA8891-7B1B-417D-84B2-C7A6E729E7E6}">
      <dgm:prSet/>
      <dgm:spPr/>
      <dgm:t>
        <a:bodyPr/>
        <a:lstStyle/>
        <a:p>
          <a:endParaRPr lang="en-US"/>
        </a:p>
      </dgm:t>
    </dgm:pt>
    <dgm:pt modelId="{48971CCC-2A4D-4066-AFE2-72D044D0AE9B}">
      <dgm:prSet phldrT="[Text]"/>
      <dgm:spPr/>
      <dgm:t>
        <a:bodyPr/>
        <a:lstStyle/>
        <a:p>
          <a:pPr algn="ctr"/>
          <a:r>
            <a:rPr lang="en-US" dirty="0" smtClean="0"/>
            <a:t>D</a:t>
          </a:r>
          <a:endParaRPr lang="en-US" dirty="0"/>
        </a:p>
      </dgm:t>
    </dgm:pt>
    <dgm:pt modelId="{693A34A4-0825-4322-BD14-D6A044F7E6E0}" type="parTrans" cxnId="{ADDC126F-58C2-4FD8-B303-622E4012417E}">
      <dgm:prSet/>
      <dgm:spPr/>
      <dgm:t>
        <a:bodyPr/>
        <a:lstStyle/>
        <a:p>
          <a:endParaRPr lang="en-US"/>
        </a:p>
      </dgm:t>
    </dgm:pt>
    <dgm:pt modelId="{BD2A3095-D6FE-4858-9C5A-F39F584A0BCE}" type="sibTrans" cxnId="{ADDC126F-58C2-4FD8-B303-622E4012417E}">
      <dgm:prSet/>
      <dgm:spPr/>
      <dgm:t>
        <a:bodyPr/>
        <a:lstStyle/>
        <a:p>
          <a:endParaRPr lang="en-US"/>
        </a:p>
      </dgm:t>
    </dgm:pt>
    <dgm:pt modelId="{3D6504D7-978B-4847-9D8B-94C7B16CE3BB}">
      <dgm:prSet phldrT="[Text]"/>
      <dgm:spPr/>
      <dgm:t>
        <a:bodyPr/>
        <a:lstStyle/>
        <a:p>
          <a:pPr algn="ctr"/>
          <a:r>
            <a:rPr lang="en-US" dirty="0" smtClean="0"/>
            <a:t>O</a:t>
          </a:r>
          <a:endParaRPr lang="en-US" dirty="0"/>
        </a:p>
      </dgm:t>
    </dgm:pt>
    <dgm:pt modelId="{7C45036D-5D5A-43EC-9986-D752FC342372}" type="parTrans" cxnId="{E5BD2FA2-F12B-433A-9F6C-A44B9D22FBC8}">
      <dgm:prSet/>
      <dgm:spPr/>
      <dgm:t>
        <a:bodyPr/>
        <a:lstStyle/>
        <a:p>
          <a:endParaRPr lang="en-US"/>
        </a:p>
      </dgm:t>
    </dgm:pt>
    <dgm:pt modelId="{11DAFEED-689B-4A69-8D9A-617AC872D657}" type="sibTrans" cxnId="{E5BD2FA2-F12B-433A-9F6C-A44B9D22FBC8}">
      <dgm:prSet/>
      <dgm:spPr/>
      <dgm:t>
        <a:bodyPr/>
        <a:lstStyle/>
        <a:p>
          <a:endParaRPr lang="en-US"/>
        </a:p>
      </dgm:t>
    </dgm:pt>
    <dgm:pt modelId="{748ECA9C-7A96-46D8-A239-677F6D4ED06B}">
      <dgm:prSet phldrT="[Text]"/>
      <dgm:spPr/>
      <dgm:t>
        <a:bodyPr/>
        <a:lstStyle/>
        <a:p>
          <a:r>
            <a:rPr lang="en-US" dirty="0" smtClean="0"/>
            <a:t>M</a:t>
          </a:r>
          <a:endParaRPr lang="en-US" dirty="0"/>
        </a:p>
      </dgm:t>
    </dgm:pt>
    <dgm:pt modelId="{583FB5D6-2FE5-4EA7-BD12-59A3DBF49A5B}" type="parTrans" cxnId="{9279C75D-3124-40A9-ADA5-E52CD7E99CE9}">
      <dgm:prSet/>
      <dgm:spPr/>
      <dgm:t>
        <a:bodyPr/>
        <a:lstStyle/>
        <a:p>
          <a:endParaRPr lang="en-US"/>
        </a:p>
      </dgm:t>
    </dgm:pt>
    <dgm:pt modelId="{D222E7B1-9CFA-4181-BB91-C40C34982E44}" type="sibTrans" cxnId="{9279C75D-3124-40A9-ADA5-E52CD7E99CE9}">
      <dgm:prSet/>
      <dgm:spPr/>
      <dgm:t>
        <a:bodyPr/>
        <a:lstStyle/>
        <a:p>
          <a:endParaRPr lang="en-US"/>
        </a:p>
      </dgm:t>
    </dgm:pt>
    <dgm:pt modelId="{8F2F8518-1AB1-487A-B6C9-262F358F0440}">
      <dgm:prSet phldrT="[Text]"/>
      <dgm:spPr/>
      <dgm:t>
        <a:bodyPr/>
        <a:lstStyle/>
        <a:p>
          <a:pPr algn="ctr"/>
          <a:r>
            <a:rPr lang="en-US" dirty="0" smtClean="0"/>
            <a:t>_</a:t>
          </a:r>
          <a:endParaRPr lang="en-US" dirty="0"/>
        </a:p>
      </dgm:t>
    </dgm:pt>
    <dgm:pt modelId="{F250F893-D04F-4C76-88D5-6559339C7EA9}" type="parTrans" cxnId="{645C3089-1FF6-4DD8-A315-041401141A58}">
      <dgm:prSet/>
      <dgm:spPr/>
      <dgm:t>
        <a:bodyPr/>
        <a:lstStyle/>
        <a:p>
          <a:endParaRPr lang="en-US"/>
        </a:p>
      </dgm:t>
    </dgm:pt>
    <dgm:pt modelId="{EB09EB3F-241F-433B-B820-DA567ED3359F}" type="sibTrans" cxnId="{645C3089-1FF6-4DD8-A315-041401141A58}">
      <dgm:prSet/>
      <dgm:spPr/>
      <dgm:t>
        <a:bodyPr/>
        <a:lstStyle/>
        <a:p>
          <a:endParaRPr lang="en-US"/>
        </a:p>
      </dgm:t>
    </dgm:pt>
    <dgm:pt modelId="{9AB79DE8-CBC3-49C9-BB1F-A9E3BE0C6010}">
      <dgm:prSet phldrT="[Text]"/>
      <dgm:spPr/>
      <dgm:t>
        <a:bodyPr/>
        <a:lstStyle/>
        <a:p>
          <a:pPr algn="ctr"/>
          <a:r>
            <a:rPr lang="en-US" dirty="0" smtClean="0"/>
            <a:t>T</a:t>
          </a:r>
          <a:endParaRPr lang="en-US" dirty="0"/>
        </a:p>
      </dgm:t>
    </dgm:pt>
    <dgm:pt modelId="{73AFB836-D829-4922-9242-D28CCA5E69E5}" type="parTrans" cxnId="{02A9EF5A-F941-47D7-8DE7-CE03428F84A1}">
      <dgm:prSet/>
      <dgm:spPr/>
      <dgm:t>
        <a:bodyPr/>
        <a:lstStyle/>
        <a:p>
          <a:endParaRPr lang="en-US"/>
        </a:p>
      </dgm:t>
    </dgm:pt>
    <dgm:pt modelId="{BA2BAAD4-226F-4C0F-B9EA-5A472945F3E0}" type="sibTrans" cxnId="{02A9EF5A-F941-47D7-8DE7-CE03428F84A1}">
      <dgm:prSet/>
      <dgm:spPr/>
      <dgm:t>
        <a:bodyPr/>
        <a:lstStyle/>
        <a:p>
          <a:endParaRPr lang="en-US"/>
        </a:p>
      </dgm:t>
    </dgm:pt>
    <dgm:pt modelId="{152B7E04-D128-48EB-BFE9-625AB6DA3CE7}">
      <dgm:prSet phldrT="[Text]"/>
      <dgm:spPr/>
      <dgm:t>
        <a:bodyPr/>
        <a:lstStyle/>
        <a:p>
          <a:pPr algn="ctr"/>
          <a:r>
            <a:rPr lang="en-US" dirty="0" smtClean="0"/>
            <a:t>F</a:t>
          </a:r>
          <a:endParaRPr lang="en-US" dirty="0"/>
        </a:p>
      </dgm:t>
    </dgm:pt>
    <dgm:pt modelId="{AE7C1E8F-F2DC-4824-9E4E-A1F11E687421}" type="parTrans" cxnId="{15C365AC-63D0-40D9-A399-AE4A71B3C091}">
      <dgm:prSet/>
      <dgm:spPr/>
      <dgm:t>
        <a:bodyPr/>
        <a:lstStyle/>
        <a:p>
          <a:endParaRPr lang="en-US"/>
        </a:p>
      </dgm:t>
    </dgm:pt>
    <dgm:pt modelId="{50C457B8-C1F4-45FB-84D1-75D8DF5E1D11}" type="sibTrans" cxnId="{15C365AC-63D0-40D9-A399-AE4A71B3C091}">
      <dgm:prSet/>
      <dgm:spPr/>
      <dgm:t>
        <a:bodyPr/>
        <a:lstStyle/>
        <a:p>
          <a:endParaRPr lang="en-US"/>
        </a:p>
      </dgm:t>
    </dgm:pt>
    <dgm:pt modelId="{03B42DD7-97E2-41AA-A1CF-0CC5549F4E72}">
      <dgm:prSet phldrT="[Text]"/>
      <dgm:spPr/>
      <dgm:t>
        <a:bodyPr/>
        <a:lstStyle/>
        <a:p>
          <a:pPr algn="ctr"/>
          <a:r>
            <a:rPr lang="en-US" dirty="0" smtClean="0"/>
            <a:t>I</a:t>
          </a:r>
          <a:endParaRPr lang="en-US" dirty="0"/>
        </a:p>
      </dgm:t>
    </dgm:pt>
    <dgm:pt modelId="{D1E120F9-6BEF-4779-AFA9-9B7BE62581A2}" type="parTrans" cxnId="{4CBC7B32-7B6F-4DE7-8CD1-8CADE5180CA1}">
      <dgm:prSet/>
      <dgm:spPr/>
      <dgm:t>
        <a:bodyPr/>
        <a:lstStyle/>
        <a:p>
          <a:endParaRPr lang="en-US"/>
        </a:p>
      </dgm:t>
    </dgm:pt>
    <dgm:pt modelId="{1516099F-B0B6-4703-A6A1-E6BD65E1310D}" type="sibTrans" cxnId="{4CBC7B32-7B6F-4DE7-8CD1-8CADE5180CA1}">
      <dgm:prSet/>
      <dgm:spPr/>
      <dgm:t>
        <a:bodyPr/>
        <a:lstStyle/>
        <a:p>
          <a:endParaRPr lang="en-US"/>
        </a:p>
      </dgm:t>
    </dgm:pt>
    <dgm:pt modelId="{3A3AF72A-C5DE-4C18-974F-34B0135C49A9}">
      <dgm:prSet phldrT="[Text]"/>
      <dgm:spPr/>
      <dgm:t>
        <a:bodyPr/>
        <a:lstStyle/>
        <a:p>
          <a:r>
            <a:rPr lang="en-US" dirty="0" smtClean="0"/>
            <a:t> A</a:t>
          </a:r>
          <a:endParaRPr lang="en-US" dirty="0"/>
        </a:p>
      </dgm:t>
    </dgm:pt>
    <dgm:pt modelId="{E205AA4E-4EE6-49B7-8B31-295263E22133}" type="parTrans" cxnId="{54F2C539-4EBB-439F-875E-1DC68FF2607B}">
      <dgm:prSet/>
      <dgm:spPr/>
    </dgm:pt>
    <dgm:pt modelId="{ECAFBB4B-F076-441A-8043-F62071098E85}" type="sibTrans" cxnId="{54F2C539-4EBB-439F-875E-1DC68FF2607B}">
      <dgm:prSet/>
      <dgm:spPr/>
    </dgm:pt>
    <dgm:pt modelId="{BDE8922D-6953-441D-BD4E-BD904315A84D}">
      <dgm:prSet phldrT="[Text]"/>
      <dgm:spPr/>
      <dgm:t>
        <a:bodyPr/>
        <a:lstStyle/>
        <a:p>
          <a:r>
            <a:rPr lang="en-US" dirty="0" smtClean="0"/>
            <a:t>E</a:t>
          </a:r>
          <a:endParaRPr lang="en-US" dirty="0"/>
        </a:p>
      </dgm:t>
    </dgm:pt>
    <dgm:pt modelId="{57EB0422-7AF9-43DB-AE19-A16C7DBB636F}" type="parTrans" cxnId="{79B060E6-9A9C-4B70-B457-020BEA8682DE}">
      <dgm:prSet/>
      <dgm:spPr/>
    </dgm:pt>
    <dgm:pt modelId="{8088E5BA-5A29-45C6-8792-B3FF19C44AF6}" type="sibTrans" cxnId="{79B060E6-9A9C-4B70-B457-020BEA8682DE}">
      <dgm:prSet/>
      <dgm:spPr/>
    </dgm:pt>
    <dgm:pt modelId="{57A419E8-1215-4107-9004-B614E499DD09}" type="pres">
      <dgm:prSet presAssocID="{87312B8F-4188-41AA-B79D-D83CBBAAC12B}" presName="Name0" presStyleCnt="0">
        <dgm:presLayoutVars>
          <dgm:dir/>
          <dgm:animLvl val="lvl"/>
          <dgm:resizeHandles val="exact"/>
        </dgm:presLayoutVars>
      </dgm:prSet>
      <dgm:spPr/>
      <dgm:t>
        <a:bodyPr/>
        <a:lstStyle/>
        <a:p>
          <a:endParaRPr lang="en-US"/>
        </a:p>
      </dgm:t>
    </dgm:pt>
    <dgm:pt modelId="{56BBE72D-86CE-462E-8ACE-99D880E37AC6}" type="pres">
      <dgm:prSet presAssocID="{7F154DDC-FB3A-4B96-AF47-7E3F4A4AF207}" presName="compositeNode" presStyleCnt="0">
        <dgm:presLayoutVars>
          <dgm:bulletEnabled val="1"/>
        </dgm:presLayoutVars>
      </dgm:prSet>
      <dgm:spPr/>
    </dgm:pt>
    <dgm:pt modelId="{245A1F54-499D-4304-BA63-C92AFD433D59}" type="pres">
      <dgm:prSet presAssocID="{7F154DDC-FB3A-4B96-AF47-7E3F4A4AF207}" presName="bgRect" presStyleLbl="node1" presStyleIdx="0" presStyleCnt="32"/>
      <dgm:spPr/>
      <dgm:t>
        <a:bodyPr/>
        <a:lstStyle/>
        <a:p>
          <a:endParaRPr lang="en-US"/>
        </a:p>
      </dgm:t>
    </dgm:pt>
    <dgm:pt modelId="{CF254956-B60C-433D-9549-11885FBA54B1}" type="pres">
      <dgm:prSet presAssocID="{7F154DDC-FB3A-4B96-AF47-7E3F4A4AF207}" presName="parentNode" presStyleLbl="node1" presStyleIdx="0" presStyleCnt="32">
        <dgm:presLayoutVars>
          <dgm:chMax val="0"/>
          <dgm:bulletEnabled val="1"/>
        </dgm:presLayoutVars>
      </dgm:prSet>
      <dgm:spPr/>
      <dgm:t>
        <a:bodyPr/>
        <a:lstStyle/>
        <a:p>
          <a:endParaRPr lang="en-US"/>
        </a:p>
      </dgm:t>
    </dgm:pt>
    <dgm:pt modelId="{3EFC18ED-85CB-4BE7-97E7-BC59E87B25F9}" type="pres">
      <dgm:prSet presAssocID="{7F154DDC-FB3A-4B96-AF47-7E3F4A4AF207}" presName="childNode" presStyleLbl="node1" presStyleIdx="0" presStyleCnt="32">
        <dgm:presLayoutVars>
          <dgm:bulletEnabled val="1"/>
        </dgm:presLayoutVars>
      </dgm:prSet>
      <dgm:spPr/>
      <dgm:t>
        <a:bodyPr/>
        <a:lstStyle/>
        <a:p>
          <a:endParaRPr lang="en-US"/>
        </a:p>
      </dgm:t>
    </dgm:pt>
    <dgm:pt modelId="{EDB309C3-E49F-421B-A6E6-12166DD6175D}" type="pres">
      <dgm:prSet presAssocID="{65A54691-ED8A-4EBD-ABFC-AD01895F369C}" presName="hSp" presStyleCnt="0"/>
      <dgm:spPr/>
    </dgm:pt>
    <dgm:pt modelId="{5612BC35-DE39-42D7-920C-558DE5D80622}" type="pres">
      <dgm:prSet presAssocID="{65A54691-ED8A-4EBD-ABFC-AD01895F369C}" presName="vProcSp" presStyleCnt="0"/>
      <dgm:spPr/>
    </dgm:pt>
    <dgm:pt modelId="{A8602121-CFC7-4187-A134-779E2E601C64}" type="pres">
      <dgm:prSet presAssocID="{65A54691-ED8A-4EBD-ABFC-AD01895F369C}" presName="vSp1" presStyleCnt="0"/>
      <dgm:spPr/>
    </dgm:pt>
    <dgm:pt modelId="{DB645D81-1F22-401C-A20B-A7828D5AA4F1}" type="pres">
      <dgm:prSet presAssocID="{65A54691-ED8A-4EBD-ABFC-AD01895F369C}" presName="simulatedConn" presStyleLbl="solidFgAcc1" presStyleIdx="0" presStyleCnt="31"/>
      <dgm:spPr/>
    </dgm:pt>
    <dgm:pt modelId="{8EDB451D-813F-4E1E-988B-16AFBE76F629}" type="pres">
      <dgm:prSet presAssocID="{65A54691-ED8A-4EBD-ABFC-AD01895F369C}" presName="vSp2" presStyleCnt="0"/>
      <dgm:spPr/>
    </dgm:pt>
    <dgm:pt modelId="{92DE81C1-DFEC-4E15-8AFC-FDCD6A37EDE0}" type="pres">
      <dgm:prSet presAssocID="{65A54691-ED8A-4EBD-ABFC-AD01895F369C}" presName="sibTrans" presStyleCnt="0"/>
      <dgm:spPr/>
    </dgm:pt>
    <dgm:pt modelId="{AB4F2206-F2DA-47B0-B36C-A50FF62154B0}" type="pres">
      <dgm:prSet presAssocID="{63B8A06C-4E8C-4300-8FD8-D150624A6929}" presName="compositeNode" presStyleCnt="0">
        <dgm:presLayoutVars>
          <dgm:bulletEnabled val="1"/>
        </dgm:presLayoutVars>
      </dgm:prSet>
      <dgm:spPr/>
    </dgm:pt>
    <dgm:pt modelId="{32C87BC0-D02C-456F-8146-8AAE3B0568AC}" type="pres">
      <dgm:prSet presAssocID="{63B8A06C-4E8C-4300-8FD8-D150624A6929}" presName="bgRect" presStyleLbl="node1" presStyleIdx="1" presStyleCnt="32"/>
      <dgm:spPr/>
      <dgm:t>
        <a:bodyPr/>
        <a:lstStyle/>
        <a:p>
          <a:endParaRPr lang="en-US"/>
        </a:p>
      </dgm:t>
    </dgm:pt>
    <dgm:pt modelId="{6F0C4545-B6C8-4A22-ADE8-169A69FD9EF6}" type="pres">
      <dgm:prSet presAssocID="{63B8A06C-4E8C-4300-8FD8-D150624A6929}" presName="parentNode" presStyleLbl="node1" presStyleIdx="1" presStyleCnt="32">
        <dgm:presLayoutVars>
          <dgm:chMax val="0"/>
          <dgm:bulletEnabled val="1"/>
        </dgm:presLayoutVars>
      </dgm:prSet>
      <dgm:spPr/>
      <dgm:t>
        <a:bodyPr/>
        <a:lstStyle/>
        <a:p>
          <a:endParaRPr lang="en-US"/>
        </a:p>
      </dgm:t>
    </dgm:pt>
    <dgm:pt modelId="{D5E80EDB-0F84-441B-8C09-8E9D835F98E1}" type="pres">
      <dgm:prSet presAssocID="{63B8A06C-4E8C-4300-8FD8-D150624A6929}" presName="childNode" presStyleLbl="node1" presStyleIdx="1" presStyleCnt="32">
        <dgm:presLayoutVars>
          <dgm:bulletEnabled val="1"/>
        </dgm:presLayoutVars>
      </dgm:prSet>
      <dgm:spPr/>
      <dgm:t>
        <a:bodyPr/>
        <a:lstStyle/>
        <a:p>
          <a:endParaRPr lang="en-US"/>
        </a:p>
      </dgm:t>
    </dgm:pt>
    <dgm:pt modelId="{3F6CD591-6EEE-473A-BDF6-399C5DC84E7B}" type="pres">
      <dgm:prSet presAssocID="{A235CCCB-A187-49E6-9C9B-3E2866FB619D}" presName="hSp" presStyleCnt="0"/>
      <dgm:spPr/>
    </dgm:pt>
    <dgm:pt modelId="{66FFC96D-4266-4937-BFD6-1EE28FF48282}" type="pres">
      <dgm:prSet presAssocID="{A235CCCB-A187-49E6-9C9B-3E2866FB619D}" presName="vProcSp" presStyleCnt="0"/>
      <dgm:spPr/>
    </dgm:pt>
    <dgm:pt modelId="{A9989B21-53F7-4264-BDCB-481862FCB935}" type="pres">
      <dgm:prSet presAssocID="{A235CCCB-A187-49E6-9C9B-3E2866FB619D}" presName="vSp1" presStyleCnt="0"/>
      <dgm:spPr/>
    </dgm:pt>
    <dgm:pt modelId="{4B77F2AB-7756-402B-A43C-4A8C06275D03}" type="pres">
      <dgm:prSet presAssocID="{A235CCCB-A187-49E6-9C9B-3E2866FB619D}" presName="simulatedConn" presStyleLbl="solidFgAcc1" presStyleIdx="1" presStyleCnt="31"/>
      <dgm:spPr/>
    </dgm:pt>
    <dgm:pt modelId="{BC458C21-7217-4E28-AC93-CEF137FEA4D3}" type="pres">
      <dgm:prSet presAssocID="{A235CCCB-A187-49E6-9C9B-3E2866FB619D}" presName="vSp2" presStyleCnt="0"/>
      <dgm:spPr/>
    </dgm:pt>
    <dgm:pt modelId="{9CE343E3-3B07-41E6-92CA-548AB718578E}" type="pres">
      <dgm:prSet presAssocID="{A235CCCB-A187-49E6-9C9B-3E2866FB619D}" presName="sibTrans" presStyleCnt="0"/>
      <dgm:spPr/>
    </dgm:pt>
    <dgm:pt modelId="{66C2AAD4-BB8A-44E4-B19F-79234EBA93B4}" type="pres">
      <dgm:prSet presAssocID="{42C76456-488C-4918-A86B-66807A2AD264}" presName="compositeNode" presStyleCnt="0">
        <dgm:presLayoutVars>
          <dgm:bulletEnabled val="1"/>
        </dgm:presLayoutVars>
      </dgm:prSet>
      <dgm:spPr/>
    </dgm:pt>
    <dgm:pt modelId="{F9A6960A-3CDA-443D-8583-BA30BBE2048B}" type="pres">
      <dgm:prSet presAssocID="{42C76456-488C-4918-A86B-66807A2AD264}" presName="bgRect" presStyleLbl="node1" presStyleIdx="2" presStyleCnt="32"/>
      <dgm:spPr/>
      <dgm:t>
        <a:bodyPr/>
        <a:lstStyle/>
        <a:p>
          <a:endParaRPr lang="en-US"/>
        </a:p>
      </dgm:t>
    </dgm:pt>
    <dgm:pt modelId="{F0298A92-9503-4CA0-AE2E-F649FE68E2A7}" type="pres">
      <dgm:prSet presAssocID="{42C76456-488C-4918-A86B-66807A2AD264}" presName="parentNode" presStyleLbl="node1" presStyleIdx="2" presStyleCnt="32">
        <dgm:presLayoutVars>
          <dgm:chMax val="0"/>
          <dgm:bulletEnabled val="1"/>
        </dgm:presLayoutVars>
      </dgm:prSet>
      <dgm:spPr/>
      <dgm:t>
        <a:bodyPr/>
        <a:lstStyle/>
        <a:p>
          <a:endParaRPr lang="en-US"/>
        </a:p>
      </dgm:t>
    </dgm:pt>
    <dgm:pt modelId="{C70CB29F-9EBD-4B6E-8D44-79ABAEE1EE72}" type="pres">
      <dgm:prSet presAssocID="{42C76456-488C-4918-A86B-66807A2AD264}" presName="childNode" presStyleLbl="node1" presStyleIdx="2" presStyleCnt="32">
        <dgm:presLayoutVars>
          <dgm:bulletEnabled val="1"/>
        </dgm:presLayoutVars>
      </dgm:prSet>
      <dgm:spPr/>
      <dgm:t>
        <a:bodyPr/>
        <a:lstStyle/>
        <a:p>
          <a:endParaRPr lang="en-US"/>
        </a:p>
      </dgm:t>
    </dgm:pt>
    <dgm:pt modelId="{CDE5D81C-652F-433F-A15C-6E41BD723A68}" type="pres">
      <dgm:prSet presAssocID="{B92D69B5-59A3-4CF2-9987-1C930CED1003}" presName="hSp" presStyleCnt="0"/>
      <dgm:spPr/>
    </dgm:pt>
    <dgm:pt modelId="{1788AE55-1146-4B86-956F-054C56BA46E6}" type="pres">
      <dgm:prSet presAssocID="{B92D69B5-59A3-4CF2-9987-1C930CED1003}" presName="vProcSp" presStyleCnt="0"/>
      <dgm:spPr/>
    </dgm:pt>
    <dgm:pt modelId="{78324D69-1148-42E7-8E58-041517A0C90F}" type="pres">
      <dgm:prSet presAssocID="{B92D69B5-59A3-4CF2-9987-1C930CED1003}" presName="vSp1" presStyleCnt="0"/>
      <dgm:spPr/>
    </dgm:pt>
    <dgm:pt modelId="{0CE990A6-D431-4469-8700-4A684EACBA3B}" type="pres">
      <dgm:prSet presAssocID="{B92D69B5-59A3-4CF2-9987-1C930CED1003}" presName="simulatedConn" presStyleLbl="solidFgAcc1" presStyleIdx="2" presStyleCnt="31"/>
      <dgm:spPr/>
    </dgm:pt>
    <dgm:pt modelId="{98EA6115-D4C6-446F-973A-4BBB880322C2}" type="pres">
      <dgm:prSet presAssocID="{B92D69B5-59A3-4CF2-9987-1C930CED1003}" presName="vSp2" presStyleCnt="0"/>
      <dgm:spPr/>
    </dgm:pt>
    <dgm:pt modelId="{FCE7798D-7C5B-498C-A83E-C60350EE6C10}" type="pres">
      <dgm:prSet presAssocID="{B92D69B5-59A3-4CF2-9987-1C930CED1003}" presName="sibTrans" presStyleCnt="0"/>
      <dgm:spPr/>
    </dgm:pt>
    <dgm:pt modelId="{28075AC9-F529-4F7B-A466-936D33A1C569}" type="pres">
      <dgm:prSet presAssocID="{A0304CF0-AE2D-42BC-AF0C-F037A10949A6}" presName="compositeNode" presStyleCnt="0">
        <dgm:presLayoutVars>
          <dgm:bulletEnabled val="1"/>
        </dgm:presLayoutVars>
      </dgm:prSet>
      <dgm:spPr/>
    </dgm:pt>
    <dgm:pt modelId="{B191A1B9-FBD7-487F-866F-8194D4D73D92}" type="pres">
      <dgm:prSet presAssocID="{A0304CF0-AE2D-42BC-AF0C-F037A10949A6}" presName="bgRect" presStyleLbl="node1" presStyleIdx="3" presStyleCnt="32"/>
      <dgm:spPr/>
      <dgm:t>
        <a:bodyPr/>
        <a:lstStyle/>
        <a:p>
          <a:endParaRPr lang="en-US"/>
        </a:p>
      </dgm:t>
    </dgm:pt>
    <dgm:pt modelId="{AE55BDAC-ADE3-485A-8405-CD02EB96F8B2}" type="pres">
      <dgm:prSet presAssocID="{A0304CF0-AE2D-42BC-AF0C-F037A10949A6}" presName="parentNode" presStyleLbl="node1" presStyleIdx="3" presStyleCnt="32">
        <dgm:presLayoutVars>
          <dgm:chMax val="0"/>
          <dgm:bulletEnabled val="1"/>
        </dgm:presLayoutVars>
      </dgm:prSet>
      <dgm:spPr/>
      <dgm:t>
        <a:bodyPr/>
        <a:lstStyle/>
        <a:p>
          <a:endParaRPr lang="en-US"/>
        </a:p>
      </dgm:t>
    </dgm:pt>
    <dgm:pt modelId="{03D2F7E6-A2ED-4EC8-8993-1F008764D6C1}" type="pres">
      <dgm:prSet presAssocID="{A0304CF0-AE2D-42BC-AF0C-F037A10949A6}" presName="childNode" presStyleLbl="node1" presStyleIdx="3" presStyleCnt="32">
        <dgm:presLayoutVars>
          <dgm:bulletEnabled val="1"/>
        </dgm:presLayoutVars>
      </dgm:prSet>
      <dgm:spPr/>
      <dgm:t>
        <a:bodyPr/>
        <a:lstStyle/>
        <a:p>
          <a:endParaRPr lang="en-US"/>
        </a:p>
      </dgm:t>
    </dgm:pt>
    <dgm:pt modelId="{C788C818-E3B7-4D5B-9519-B8620A51962F}" type="pres">
      <dgm:prSet presAssocID="{929CF259-2062-4584-9973-03EF0A1F8C6B}" presName="hSp" presStyleCnt="0"/>
      <dgm:spPr/>
    </dgm:pt>
    <dgm:pt modelId="{05DC1E4D-9611-4D80-A53A-F024BB36E36E}" type="pres">
      <dgm:prSet presAssocID="{929CF259-2062-4584-9973-03EF0A1F8C6B}" presName="vProcSp" presStyleCnt="0"/>
      <dgm:spPr/>
    </dgm:pt>
    <dgm:pt modelId="{A1CA769F-18C9-4E2B-91FF-B655FD006D79}" type="pres">
      <dgm:prSet presAssocID="{929CF259-2062-4584-9973-03EF0A1F8C6B}" presName="vSp1" presStyleCnt="0"/>
      <dgm:spPr/>
    </dgm:pt>
    <dgm:pt modelId="{14217E0A-E9CE-43A4-A7FD-62918ACF8FFF}" type="pres">
      <dgm:prSet presAssocID="{929CF259-2062-4584-9973-03EF0A1F8C6B}" presName="simulatedConn" presStyleLbl="solidFgAcc1" presStyleIdx="3" presStyleCnt="31"/>
      <dgm:spPr/>
    </dgm:pt>
    <dgm:pt modelId="{DC8FD035-E695-4306-9225-FE36413EBF0A}" type="pres">
      <dgm:prSet presAssocID="{929CF259-2062-4584-9973-03EF0A1F8C6B}" presName="vSp2" presStyleCnt="0"/>
      <dgm:spPr/>
    </dgm:pt>
    <dgm:pt modelId="{8D63AA0C-E7E2-48C7-AA84-337F7D0B19F6}" type="pres">
      <dgm:prSet presAssocID="{929CF259-2062-4584-9973-03EF0A1F8C6B}" presName="sibTrans" presStyleCnt="0"/>
      <dgm:spPr/>
    </dgm:pt>
    <dgm:pt modelId="{A7066F48-C5E0-49DE-A69A-A8F92306DD0C}" type="pres">
      <dgm:prSet presAssocID="{2EAC59DF-D7F1-4B76-B714-0B8A78363053}" presName="compositeNode" presStyleCnt="0">
        <dgm:presLayoutVars>
          <dgm:bulletEnabled val="1"/>
        </dgm:presLayoutVars>
      </dgm:prSet>
      <dgm:spPr/>
    </dgm:pt>
    <dgm:pt modelId="{62C0977E-ABD5-4C68-9BE6-4D346ED46B78}" type="pres">
      <dgm:prSet presAssocID="{2EAC59DF-D7F1-4B76-B714-0B8A78363053}" presName="bgRect" presStyleLbl="node1" presStyleIdx="4" presStyleCnt="32"/>
      <dgm:spPr/>
      <dgm:t>
        <a:bodyPr/>
        <a:lstStyle/>
        <a:p>
          <a:endParaRPr lang="en-US"/>
        </a:p>
      </dgm:t>
    </dgm:pt>
    <dgm:pt modelId="{D69A4CE4-3D73-467E-96F7-0B89EDCD5EE9}" type="pres">
      <dgm:prSet presAssocID="{2EAC59DF-D7F1-4B76-B714-0B8A78363053}" presName="parentNode" presStyleLbl="node1" presStyleIdx="4" presStyleCnt="32">
        <dgm:presLayoutVars>
          <dgm:chMax val="0"/>
          <dgm:bulletEnabled val="1"/>
        </dgm:presLayoutVars>
      </dgm:prSet>
      <dgm:spPr/>
      <dgm:t>
        <a:bodyPr/>
        <a:lstStyle/>
        <a:p>
          <a:endParaRPr lang="en-US"/>
        </a:p>
      </dgm:t>
    </dgm:pt>
    <dgm:pt modelId="{017E77A0-8E20-4C4F-8FBA-58313A89C2C2}" type="pres">
      <dgm:prSet presAssocID="{2EAC59DF-D7F1-4B76-B714-0B8A78363053}" presName="childNode" presStyleLbl="node1" presStyleIdx="4" presStyleCnt="32">
        <dgm:presLayoutVars>
          <dgm:bulletEnabled val="1"/>
        </dgm:presLayoutVars>
      </dgm:prSet>
      <dgm:spPr/>
      <dgm:t>
        <a:bodyPr/>
        <a:lstStyle/>
        <a:p>
          <a:endParaRPr lang="en-US"/>
        </a:p>
      </dgm:t>
    </dgm:pt>
    <dgm:pt modelId="{50413D90-8693-4C2D-B65F-0BE1A763621A}" type="pres">
      <dgm:prSet presAssocID="{5CDAE3FD-2656-4FB8-8D10-EEA227D6E12D}" presName="hSp" presStyleCnt="0"/>
      <dgm:spPr/>
    </dgm:pt>
    <dgm:pt modelId="{D72688F2-5026-4C63-A2FE-A9DFE7C9D059}" type="pres">
      <dgm:prSet presAssocID="{5CDAE3FD-2656-4FB8-8D10-EEA227D6E12D}" presName="vProcSp" presStyleCnt="0"/>
      <dgm:spPr/>
    </dgm:pt>
    <dgm:pt modelId="{78A88703-4510-4E84-AEC8-06D55A662212}" type="pres">
      <dgm:prSet presAssocID="{5CDAE3FD-2656-4FB8-8D10-EEA227D6E12D}" presName="vSp1" presStyleCnt="0"/>
      <dgm:spPr/>
    </dgm:pt>
    <dgm:pt modelId="{CDBBBAFA-41C5-48F5-89D8-8B7447324D0A}" type="pres">
      <dgm:prSet presAssocID="{5CDAE3FD-2656-4FB8-8D10-EEA227D6E12D}" presName="simulatedConn" presStyleLbl="solidFgAcc1" presStyleIdx="4" presStyleCnt="31"/>
      <dgm:spPr/>
    </dgm:pt>
    <dgm:pt modelId="{3DC900B6-1F19-4405-9372-0CDFA174028E}" type="pres">
      <dgm:prSet presAssocID="{5CDAE3FD-2656-4FB8-8D10-EEA227D6E12D}" presName="vSp2" presStyleCnt="0"/>
      <dgm:spPr/>
    </dgm:pt>
    <dgm:pt modelId="{E6C02CC0-B7B8-4001-9B85-E183ABAD946C}" type="pres">
      <dgm:prSet presAssocID="{5CDAE3FD-2656-4FB8-8D10-EEA227D6E12D}" presName="sibTrans" presStyleCnt="0"/>
      <dgm:spPr/>
    </dgm:pt>
    <dgm:pt modelId="{0CABFAA0-499C-4900-B66E-1C9937291474}" type="pres">
      <dgm:prSet presAssocID="{365571DC-E8F5-4FF1-903C-C10278C501ED}" presName="compositeNode" presStyleCnt="0">
        <dgm:presLayoutVars>
          <dgm:bulletEnabled val="1"/>
        </dgm:presLayoutVars>
      </dgm:prSet>
      <dgm:spPr/>
    </dgm:pt>
    <dgm:pt modelId="{E30265CB-CA07-486E-A593-691EAF93A9EE}" type="pres">
      <dgm:prSet presAssocID="{365571DC-E8F5-4FF1-903C-C10278C501ED}" presName="bgRect" presStyleLbl="node1" presStyleIdx="5" presStyleCnt="32"/>
      <dgm:spPr/>
      <dgm:t>
        <a:bodyPr/>
        <a:lstStyle/>
        <a:p>
          <a:endParaRPr lang="en-US"/>
        </a:p>
      </dgm:t>
    </dgm:pt>
    <dgm:pt modelId="{AF0DC17A-3E93-4E24-997F-5EF3996E8B1A}" type="pres">
      <dgm:prSet presAssocID="{365571DC-E8F5-4FF1-903C-C10278C501ED}" presName="parentNode" presStyleLbl="node1" presStyleIdx="5" presStyleCnt="32">
        <dgm:presLayoutVars>
          <dgm:chMax val="0"/>
          <dgm:bulletEnabled val="1"/>
        </dgm:presLayoutVars>
      </dgm:prSet>
      <dgm:spPr/>
      <dgm:t>
        <a:bodyPr/>
        <a:lstStyle/>
        <a:p>
          <a:endParaRPr lang="en-US"/>
        </a:p>
      </dgm:t>
    </dgm:pt>
    <dgm:pt modelId="{D76092F1-CD95-4D7F-A20C-AE8B6ECF04AD}" type="pres">
      <dgm:prSet presAssocID="{F2FFC930-DEEF-4E31-9944-37BE3427197B}" presName="hSp" presStyleCnt="0"/>
      <dgm:spPr/>
    </dgm:pt>
    <dgm:pt modelId="{5041A099-3B94-4F37-8325-CA1547FB607E}" type="pres">
      <dgm:prSet presAssocID="{F2FFC930-DEEF-4E31-9944-37BE3427197B}" presName="vProcSp" presStyleCnt="0"/>
      <dgm:spPr/>
    </dgm:pt>
    <dgm:pt modelId="{74BCD854-4F77-4474-A138-0E7942477FD7}" type="pres">
      <dgm:prSet presAssocID="{F2FFC930-DEEF-4E31-9944-37BE3427197B}" presName="vSp1" presStyleCnt="0"/>
      <dgm:spPr/>
    </dgm:pt>
    <dgm:pt modelId="{86933F3F-1D4A-45F8-A193-F5C1ABF6694B}" type="pres">
      <dgm:prSet presAssocID="{F2FFC930-DEEF-4E31-9944-37BE3427197B}" presName="simulatedConn" presStyleLbl="solidFgAcc1" presStyleIdx="5" presStyleCnt="31"/>
      <dgm:spPr/>
    </dgm:pt>
    <dgm:pt modelId="{01FB22F5-AAB4-4579-94EA-16E1997B4CF0}" type="pres">
      <dgm:prSet presAssocID="{F2FFC930-DEEF-4E31-9944-37BE3427197B}" presName="vSp2" presStyleCnt="0"/>
      <dgm:spPr/>
    </dgm:pt>
    <dgm:pt modelId="{5FE45A5E-7D15-4625-81C8-10A90F09DCCD}" type="pres">
      <dgm:prSet presAssocID="{F2FFC930-DEEF-4E31-9944-37BE3427197B}" presName="sibTrans" presStyleCnt="0"/>
      <dgm:spPr/>
    </dgm:pt>
    <dgm:pt modelId="{8AC28C13-CC04-47A8-A9E2-A15FFA99B7C4}" type="pres">
      <dgm:prSet presAssocID="{9DB92C20-F6B2-42CF-8AB3-70D0340703E7}" presName="compositeNode" presStyleCnt="0">
        <dgm:presLayoutVars>
          <dgm:bulletEnabled val="1"/>
        </dgm:presLayoutVars>
      </dgm:prSet>
      <dgm:spPr/>
    </dgm:pt>
    <dgm:pt modelId="{9B4C4BB5-C71F-454D-82F6-A3B3AD65C42B}" type="pres">
      <dgm:prSet presAssocID="{9DB92C20-F6B2-42CF-8AB3-70D0340703E7}" presName="bgRect" presStyleLbl="node1" presStyleIdx="6" presStyleCnt="32"/>
      <dgm:spPr/>
      <dgm:t>
        <a:bodyPr/>
        <a:lstStyle/>
        <a:p>
          <a:endParaRPr lang="en-US"/>
        </a:p>
      </dgm:t>
    </dgm:pt>
    <dgm:pt modelId="{2FB9E02B-B11B-48D4-B37C-75DDA309691D}" type="pres">
      <dgm:prSet presAssocID="{9DB92C20-F6B2-42CF-8AB3-70D0340703E7}" presName="parentNode" presStyleLbl="node1" presStyleIdx="6" presStyleCnt="32">
        <dgm:presLayoutVars>
          <dgm:chMax val="0"/>
          <dgm:bulletEnabled val="1"/>
        </dgm:presLayoutVars>
      </dgm:prSet>
      <dgm:spPr/>
      <dgm:t>
        <a:bodyPr/>
        <a:lstStyle/>
        <a:p>
          <a:endParaRPr lang="en-US"/>
        </a:p>
      </dgm:t>
    </dgm:pt>
    <dgm:pt modelId="{C2E1F0B9-59C3-4F40-8A24-B8DA9D8D3C37}" type="pres">
      <dgm:prSet presAssocID="{0A44799C-51CC-434C-806B-D1096674EE5A}" presName="hSp" presStyleCnt="0"/>
      <dgm:spPr/>
    </dgm:pt>
    <dgm:pt modelId="{2908745D-CA67-4B8E-9A64-830BE5EAE457}" type="pres">
      <dgm:prSet presAssocID="{0A44799C-51CC-434C-806B-D1096674EE5A}" presName="vProcSp" presStyleCnt="0"/>
      <dgm:spPr/>
    </dgm:pt>
    <dgm:pt modelId="{B523AA6B-B7DC-4D38-848E-0006B0A14FBC}" type="pres">
      <dgm:prSet presAssocID="{0A44799C-51CC-434C-806B-D1096674EE5A}" presName="vSp1" presStyleCnt="0"/>
      <dgm:spPr/>
    </dgm:pt>
    <dgm:pt modelId="{639AED44-E3C8-4839-9381-D3CFD946EB1D}" type="pres">
      <dgm:prSet presAssocID="{0A44799C-51CC-434C-806B-D1096674EE5A}" presName="simulatedConn" presStyleLbl="solidFgAcc1" presStyleIdx="6" presStyleCnt="31"/>
      <dgm:spPr/>
    </dgm:pt>
    <dgm:pt modelId="{5E200672-F317-471B-A083-E97C6CFC0E4E}" type="pres">
      <dgm:prSet presAssocID="{0A44799C-51CC-434C-806B-D1096674EE5A}" presName="vSp2" presStyleCnt="0"/>
      <dgm:spPr/>
    </dgm:pt>
    <dgm:pt modelId="{FED231A6-D478-49C7-9895-3ABFDAA45AF2}" type="pres">
      <dgm:prSet presAssocID="{0A44799C-51CC-434C-806B-D1096674EE5A}" presName="sibTrans" presStyleCnt="0"/>
      <dgm:spPr/>
    </dgm:pt>
    <dgm:pt modelId="{8D2C3EB0-83AA-4243-8B2B-42DFD09350D1}" type="pres">
      <dgm:prSet presAssocID="{8BD24667-0C95-4D8E-BD6D-22CAE2668642}" presName="compositeNode" presStyleCnt="0">
        <dgm:presLayoutVars>
          <dgm:bulletEnabled val="1"/>
        </dgm:presLayoutVars>
      </dgm:prSet>
      <dgm:spPr/>
    </dgm:pt>
    <dgm:pt modelId="{231E85D9-D4B2-4858-87D1-4CEFD109A15F}" type="pres">
      <dgm:prSet presAssocID="{8BD24667-0C95-4D8E-BD6D-22CAE2668642}" presName="bgRect" presStyleLbl="node1" presStyleIdx="7" presStyleCnt="32"/>
      <dgm:spPr/>
      <dgm:t>
        <a:bodyPr/>
        <a:lstStyle/>
        <a:p>
          <a:endParaRPr lang="en-US"/>
        </a:p>
      </dgm:t>
    </dgm:pt>
    <dgm:pt modelId="{5C797CA0-2124-406B-AAFB-B70851CF8C67}" type="pres">
      <dgm:prSet presAssocID="{8BD24667-0C95-4D8E-BD6D-22CAE2668642}" presName="parentNode" presStyleLbl="node1" presStyleIdx="7" presStyleCnt="32">
        <dgm:presLayoutVars>
          <dgm:chMax val="0"/>
          <dgm:bulletEnabled val="1"/>
        </dgm:presLayoutVars>
      </dgm:prSet>
      <dgm:spPr/>
      <dgm:t>
        <a:bodyPr/>
        <a:lstStyle/>
        <a:p>
          <a:endParaRPr lang="en-US"/>
        </a:p>
      </dgm:t>
    </dgm:pt>
    <dgm:pt modelId="{40E96E6B-191B-4B4B-B0DC-FB1311EDC5F4}" type="pres">
      <dgm:prSet presAssocID="{0631DF2F-955B-4C29-8DC7-0A0A83F3D6F5}" presName="hSp" presStyleCnt="0"/>
      <dgm:spPr/>
    </dgm:pt>
    <dgm:pt modelId="{54FDAED6-CC50-4B9B-BC4D-733654B82F2A}" type="pres">
      <dgm:prSet presAssocID="{0631DF2F-955B-4C29-8DC7-0A0A83F3D6F5}" presName="vProcSp" presStyleCnt="0"/>
      <dgm:spPr/>
    </dgm:pt>
    <dgm:pt modelId="{97950C3E-C1D8-4A5A-B637-E835AE60A12C}" type="pres">
      <dgm:prSet presAssocID="{0631DF2F-955B-4C29-8DC7-0A0A83F3D6F5}" presName="vSp1" presStyleCnt="0"/>
      <dgm:spPr/>
    </dgm:pt>
    <dgm:pt modelId="{F7868A90-78AC-4665-8269-0904950DAEAF}" type="pres">
      <dgm:prSet presAssocID="{0631DF2F-955B-4C29-8DC7-0A0A83F3D6F5}" presName="simulatedConn" presStyleLbl="solidFgAcc1" presStyleIdx="7" presStyleCnt="31"/>
      <dgm:spPr/>
    </dgm:pt>
    <dgm:pt modelId="{5BCAE855-5078-4A9B-A8F6-FE4656BB5A7E}" type="pres">
      <dgm:prSet presAssocID="{0631DF2F-955B-4C29-8DC7-0A0A83F3D6F5}" presName="vSp2" presStyleCnt="0"/>
      <dgm:spPr/>
    </dgm:pt>
    <dgm:pt modelId="{D8A956B9-B72D-431C-928F-FA8E1699F7B7}" type="pres">
      <dgm:prSet presAssocID="{0631DF2F-955B-4C29-8DC7-0A0A83F3D6F5}" presName="sibTrans" presStyleCnt="0"/>
      <dgm:spPr/>
    </dgm:pt>
    <dgm:pt modelId="{3010D1B2-2611-44CC-BEB6-181A9CF7D529}" type="pres">
      <dgm:prSet presAssocID="{EA2F7F4B-754A-4F5C-9622-3F04BBF7157A}" presName="compositeNode" presStyleCnt="0">
        <dgm:presLayoutVars>
          <dgm:bulletEnabled val="1"/>
        </dgm:presLayoutVars>
      </dgm:prSet>
      <dgm:spPr/>
    </dgm:pt>
    <dgm:pt modelId="{D9514815-07FD-47D8-9790-DA47FC8D49F3}" type="pres">
      <dgm:prSet presAssocID="{EA2F7F4B-754A-4F5C-9622-3F04BBF7157A}" presName="bgRect" presStyleLbl="node1" presStyleIdx="8" presStyleCnt="32"/>
      <dgm:spPr/>
      <dgm:t>
        <a:bodyPr/>
        <a:lstStyle/>
        <a:p>
          <a:endParaRPr lang="en-US"/>
        </a:p>
      </dgm:t>
    </dgm:pt>
    <dgm:pt modelId="{7B949839-A944-4CB1-9041-3AE70AEE8630}" type="pres">
      <dgm:prSet presAssocID="{EA2F7F4B-754A-4F5C-9622-3F04BBF7157A}" presName="parentNode" presStyleLbl="node1" presStyleIdx="8" presStyleCnt="32">
        <dgm:presLayoutVars>
          <dgm:chMax val="0"/>
          <dgm:bulletEnabled val="1"/>
        </dgm:presLayoutVars>
      </dgm:prSet>
      <dgm:spPr/>
      <dgm:t>
        <a:bodyPr/>
        <a:lstStyle/>
        <a:p>
          <a:endParaRPr lang="en-US"/>
        </a:p>
      </dgm:t>
    </dgm:pt>
    <dgm:pt modelId="{CC7F0ABF-E08D-48C1-97B1-BF7B08F80F90}" type="pres">
      <dgm:prSet presAssocID="{584B0A77-D66E-4C74-B4E3-DC5EF1D7A348}" presName="hSp" presStyleCnt="0"/>
      <dgm:spPr/>
    </dgm:pt>
    <dgm:pt modelId="{8FD085B3-854B-4568-8513-DF5F30C13E8E}" type="pres">
      <dgm:prSet presAssocID="{584B0A77-D66E-4C74-B4E3-DC5EF1D7A348}" presName="vProcSp" presStyleCnt="0"/>
      <dgm:spPr/>
    </dgm:pt>
    <dgm:pt modelId="{8890160D-ABB8-48D0-882A-BD74E9A1F2B1}" type="pres">
      <dgm:prSet presAssocID="{584B0A77-D66E-4C74-B4E3-DC5EF1D7A348}" presName="vSp1" presStyleCnt="0"/>
      <dgm:spPr/>
    </dgm:pt>
    <dgm:pt modelId="{EAD7E867-16E4-47EC-8AFC-E8AEEB971725}" type="pres">
      <dgm:prSet presAssocID="{584B0A77-D66E-4C74-B4E3-DC5EF1D7A348}" presName="simulatedConn" presStyleLbl="solidFgAcc1" presStyleIdx="8" presStyleCnt="31"/>
      <dgm:spPr/>
    </dgm:pt>
    <dgm:pt modelId="{738F78DA-55B5-4477-BE20-1557593F8C86}" type="pres">
      <dgm:prSet presAssocID="{584B0A77-D66E-4C74-B4E3-DC5EF1D7A348}" presName="vSp2" presStyleCnt="0"/>
      <dgm:spPr/>
    </dgm:pt>
    <dgm:pt modelId="{7C34A7C8-60B9-4B14-A4FE-4A03172F0FD3}" type="pres">
      <dgm:prSet presAssocID="{584B0A77-D66E-4C74-B4E3-DC5EF1D7A348}" presName="sibTrans" presStyleCnt="0"/>
      <dgm:spPr/>
    </dgm:pt>
    <dgm:pt modelId="{05D86A09-5D4E-466E-A347-0AF3DD272F9E}" type="pres">
      <dgm:prSet presAssocID="{378B5309-DF29-48B7-B958-9395197EE92C}" presName="compositeNode" presStyleCnt="0">
        <dgm:presLayoutVars>
          <dgm:bulletEnabled val="1"/>
        </dgm:presLayoutVars>
      </dgm:prSet>
      <dgm:spPr/>
    </dgm:pt>
    <dgm:pt modelId="{0D3D41B2-E2EB-471B-B278-4E1B13E167F0}" type="pres">
      <dgm:prSet presAssocID="{378B5309-DF29-48B7-B958-9395197EE92C}" presName="bgRect" presStyleLbl="node1" presStyleIdx="9" presStyleCnt="32"/>
      <dgm:spPr/>
      <dgm:t>
        <a:bodyPr/>
        <a:lstStyle/>
        <a:p>
          <a:endParaRPr lang="en-US"/>
        </a:p>
      </dgm:t>
    </dgm:pt>
    <dgm:pt modelId="{B3936B1A-1B13-4565-A105-E430D0A1D792}" type="pres">
      <dgm:prSet presAssocID="{378B5309-DF29-48B7-B958-9395197EE92C}" presName="parentNode" presStyleLbl="node1" presStyleIdx="9" presStyleCnt="32">
        <dgm:presLayoutVars>
          <dgm:chMax val="0"/>
          <dgm:bulletEnabled val="1"/>
        </dgm:presLayoutVars>
      </dgm:prSet>
      <dgm:spPr/>
      <dgm:t>
        <a:bodyPr/>
        <a:lstStyle/>
        <a:p>
          <a:endParaRPr lang="en-US"/>
        </a:p>
      </dgm:t>
    </dgm:pt>
    <dgm:pt modelId="{86D9CF87-BCDD-4B6F-B6D1-0F5DCB39ED50}" type="pres">
      <dgm:prSet presAssocID="{7B659422-7C08-4786-B0BB-879C5375C60B}" presName="hSp" presStyleCnt="0"/>
      <dgm:spPr/>
    </dgm:pt>
    <dgm:pt modelId="{BAE728A0-1A9F-4B8A-BDCD-4A3DD247091D}" type="pres">
      <dgm:prSet presAssocID="{7B659422-7C08-4786-B0BB-879C5375C60B}" presName="vProcSp" presStyleCnt="0"/>
      <dgm:spPr/>
    </dgm:pt>
    <dgm:pt modelId="{84BF290D-E405-41DC-AA35-88F45F4A0768}" type="pres">
      <dgm:prSet presAssocID="{7B659422-7C08-4786-B0BB-879C5375C60B}" presName="vSp1" presStyleCnt="0"/>
      <dgm:spPr/>
    </dgm:pt>
    <dgm:pt modelId="{E762C5E9-5DE0-4E74-B7FD-46585123A2F2}" type="pres">
      <dgm:prSet presAssocID="{7B659422-7C08-4786-B0BB-879C5375C60B}" presName="simulatedConn" presStyleLbl="solidFgAcc1" presStyleIdx="9" presStyleCnt="31"/>
      <dgm:spPr/>
    </dgm:pt>
    <dgm:pt modelId="{953BC3E8-B42A-4FE4-B40B-BA3473437AB8}" type="pres">
      <dgm:prSet presAssocID="{7B659422-7C08-4786-B0BB-879C5375C60B}" presName="vSp2" presStyleCnt="0"/>
      <dgm:spPr/>
    </dgm:pt>
    <dgm:pt modelId="{011A4B5A-F3A3-49C5-AED7-89A05A76E1FE}" type="pres">
      <dgm:prSet presAssocID="{7B659422-7C08-4786-B0BB-879C5375C60B}" presName="sibTrans" presStyleCnt="0"/>
      <dgm:spPr/>
    </dgm:pt>
    <dgm:pt modelId="{9AF812DD-396D-4B58-ACB6-6DD49555D1B1}" type="pres">
      <dgm:prSet presAssocID="{08515D3E-21AD-49F7-AC81-8B22028117A4}" presName="compositeNode" presStyleCnt="0">
        <dgm:presLayoutVars>
          <dgm:bulletEnabled val="1"/>
        </dgm:presLayoutVars>
      </dgm:prSet>
      <dgm:spPr/>
    </dgm:pt>
    <dgm:pt modelId="{498CC334-7CA6-4055-9E9D-0EB2ACF11F24}" type="pres">
      <dgm:prSet presAssocID="{08515D3E-21AD-49F7-AC81-8B22028117A4}" presName="bgRect" presStyleLbl="node1" presStyleIdx="10" presStyleCnt="32"/>
      <dgm:spPr/>
      <dgm:t>
        <a:bodyPr/>
        <a:lstStyle/>
        <a:p>
          <a:endParaRPr lang="en-US"/>
        </a:p>
      </dgm:t>
    </dgm:pt>
    <dgm:pt modelId="{F5C88F6D-C81B-420E-AB39-B2D1B2D620DF}" type="pres">
      <dgm:prSet presAssocID="{08515D3E-21AD-49F7-AC81-8B22028117A4}" presName="parentNode" presStyleLbl="node1" presStyleIdx="10" presStyleCnt="32">
        <dgm:presLayoutVars>
          <dgm:chMax val="0"/>
          <dgm:bulletEnabled val="1"/>
        </dgm:presLayoutVars>
      </dgm:prSet>
      <dgm:spPr/>
      <dgm:t>
        <a:bodyPr/>
        <a:lstStyle/>
        <a:p>
          <a:endParaRPr lang="en-US"/>
        </a:p>
      </dgm:t>
    </dgm:pt>
    <dgm:pt modelId="{03B1D555-A4DF-4DA7-8097-6907DD0CD53C}" type="pres">
      <dgm:prSet presAssocID="{B58CB94A-888E-4260-89FD-602E298FFB92}" presName="hSp" presStyleCnt="0"/>
      <dgm:spPr/>
    </dgm:pt>
    <dgm:pt modelId="{12AE1530-E539-455D-B30D-6BA21677E02A}" type="pres">
      <dgm:prSet presAssocID="{B58CB94A-888E-4260-89FD-602E298FFB92}" presName="vProcSp" presStyleCnt="0"/>
      <dgm:spPr/>
    </dgm:pt>
    <dgm:pt modelId="{CC51C927-3641-48BA-BAE9-C136EAB04EB5}" type="pres">
      <dgm:prSet presAssocID="{B58CB94A-888E-4260-89FD-602E298FFB92}" presName="vSp1" presStyleCnt="0"/>
      <dgm:spPr/>
    </dgm:pt>
    <dgm:pt modelId="{1510DD98-DAC1-4ACB-B9F7-DDA9613F5094}" type="pres">
      <dgm:prSet presAssocID="{B58CB94A-888E-4260-89FD-602E298FFB92}" presName="simulatedConn" presStyleLbl="solidFgAcc1" presStyleIdx="10" presStyleCnt="31"/>
      <dgm:spPr/>
    </dgm:pt>
    <dgm:pt modelId="{7A995C68-D323-40F0-A536-67C359E076E7}" type="pres">
      <dgm:prSet presAssocID="{B58CB94A-888E-4260-89FD-602E298FFB92}" presName="vSp2" presStyleCnt="0"/>
      <dgm:spPr/>
    </dgm:pt>
    <dgm:pt modelId="{9F4CAFA7-3431-4E4E-B3E6-57E422F95CAF}" type="pres">
      <dgm:prSet presAssocID="{B58CB94A-888E-4260-89FD-602E298FFB92}" presName="sibTrans" presStyleCnt="0"/>
      <dgm:spPr/>
    </dgm:pt>
    <dgm:pt modelId="{EEC784E5-DCFA-426C-B970-3EC28F4E2CDB}" type="pres">
      <dgm:prSet presAssocID="{6DFBC10F-331E-45B9-9EE7-A8806D68623B}" presName="compositeNode" presStyleCnt="0">
        <dgm:presLayoutVars>
          <dgm:bulletEnabled val="1"/>
        </dgm:presLayoutVars>
      </dgm:prSet>
      <dgm:spPr/>
    </dgm:pt>
    <dgm:pt modelId="{1A4A4FCB-0FA3-425B-87EB-5F1F282E57A8}" type="pres">
      <dgm:prSet presAssocID="{6DFBC10F-331E-45B9-9EE7-A8806D68623B}" presName="bgRect" presStyleLbl="node1" presStyleIdx="11" presStyleCnt="32"/>
      <dgm:spPr/>
      <dgm:t>
        <a:bodyPr/>
        <a:lstStyle/>
        <a:p>
          <a:endParaRPr lang="en-US"/>
        </a:p>
      </dgm:t>
    </dgm:pt>
    <dgm:pt modelId="{F7335F8E-AF93-4D50-BE29-A654CBCCA671}" type="pres">
      <dgm:prSet presAssocID="{6DFBC10F-331E-45B9-9EE7-A8806D68623B}" presName="parentNode" presStyleLbl="node1" presStyleIdx="11" presStyleCnt="32">
        <dgm:presLayoutVars>
          <dgm:chMax val="0"/>
          <dgm:bulletEnabled val="1"/>
        </dgm:presLayoutVars>
      </dgm:prSet>
      <dgm:spPr/>
      <dgm:t>
        <a:bodyPr/>
        <a:lstStyle/>
        <a:p>
          <a:endParaRPr lang="en-US"/>
        </a:p>
      </dgm:t>
    </dgm:pt>
    <dgm:pt modelId="{8385C8B7-34E3-4C33-BFF6-D3C677A0FE46}" type="pres">
      <dgm:prSet presAssocID="{C552004C-7875-4B42-B43F-F67CBA669A91}" presName="hSp" presStyleCnt="0"/>
      <dgm:spPr/>
    </dgm:pt>
    <dgm:pt modelId="{5D1FE59A-E1C4-43CA-9F96-831FE99D1855}" type="pres">
      <dgm:prSet presAssocID="{C552004C-7875-4B42-B43F-F67CBA669A91}" presName="vProcSp" presStyleCnt="0"/>
      <dgm:spPr/>
    </dgm:pt>
    <dgm:pt modelId="{A739D3B7-0036-4F1E-A351-70F16ED81E0C}" type="pres">
      <dgm:prSet presAssocID="{C552004C-7875-4B42-B43F-F67CBA669A91}" presName="vSp1" presStyleCnt="0"/>
      <dgm:spPr/>
    </dgm:pt>
    <dgm:pt modelId="{232D4ECA-3FEA-408D-A69C-9E2EA90E92ED}" type="pres">
      <dgm:prSet presAssocID="{C552004C-7875-4B42-B43F-F67CBA669A91}" presName="simulatedConn" presStyleLbl="solidFgAcc1" presStyleIdx="11" presStyleCnt="31"/>
      <dgm:spPr/>
    </dgm:pt>
    <dgm:pt modelId="{648534C7-628D-4445-BD54-7F2B87FF37FE}" type="pres">
      <dgm:prSet presAssocID="{C552004C-7875-4B42-B43F-F67CBA669A91}" presName="vSp2" presStyleCnt="0"/>
      <dgm:spPr/>
    </dgm:pt>
    <dgm:pt modelId="{EE36F15B-3E5A-46BE-BFF4-1C94A5C69724}" type="pres">
      <dgm:prSet presAssocID="{C552004C-7875-4B42-B43F-F67CBA669A91}" presName="sibTrans" presStyleCnt="0"/>
      <dgm:spPr/>
    </dgm:pt>
    <dgm:pt modelId="{1F139822-2E59-4FF7-88B8-C9AADE221D27}" type="pres">
      <dgm:prSet presAssocID="{748A9B9F-A833-4C86-A1B5-F1101E13B120}" presName="compositeNode" presStyleCnt="0">
        <dgm:presLayoutVars>
          <dgm:bulletEnabled val="1"/>
        </dgm:presLayoutVars>
      </dgm:prSet>
      <dgm:spPr/>
    </dgm:pt>
    <dgm:pt modelId="{33ED1F09-CED2-41A4-A8DF-9E9BEE070950}" type="pres">
      <dgm:prSet presAssocID="{748A9B9F-A833-4C86-A1B5-F1101E13B120}" presName="bgRect" presStyleLbl="node1" presStyleIdx="12" presStyleCnt="32"/>
      <dgm:spPr/>
      <dgm:t>
        <a:bodyPr/>
        <a:lstStyle/>
        <a:p>
          <a:endParaRPr lang="en-US"/>
        </a:p>
      </dgm:t>
    </dgm:pt>
    <dgm:pt modelId="{95330F8B-1898-4433-8A3F-E1D1B73C7DE5}" type="pres">
      <dgm:prSet presAssocID="{748A9B9F-A833-4C86-A1B5-F1101E13B120}" presName="parentNode" presStyleLbl="node1" presStyleIdx="12" presStyleCnt="32">
        <dgm:presLayoutVars>
          <dgm:chMax val="0"/>
          <dgm:bulletEnabled val="1"/>
        </dgm:presLayoutVars>
      </dgm:prSet>
      <dgm:spPr/>
      <dgm:t>
        <a:bodyPr/>
        <a:lstStyle/>
        <a:p>
          <a:endParaRPr lang="en-US"/>
        </a:p>
      </dgm:t>
    </dgm:pt>
    <dgm:pt modelId="{DAA37683-E739-4C0D-895F-7D426E521114}" type="pres">
      <dgm:prSet presAssocID="{0EB5D506-87E4-494F-9D66-8A9D15CBB782}" presName="hSp" presStyleCnt="0"/>
      <dgm:spPr/>
    </dgm:pt>
    <dgm:pt modelId="{22EC8E8F-9508-4D9F-B36C-E4F1063CB510}" type="pres">
      <dgm:prSet presAssocID="{0EB5D506-87E4-494F-9D66-8A9D15CBB782}" presName="vProcSp" presStyleCnt="0"/>
      <dgm:spPr/>
    </dgm:pt>
    <dgm:pt modelId="{3E0FDAE7-E8E9-40F2-9684-E6889D374C20}" type="pres">
      <dgm:prSet presAssocID="{0EB5D506-87E4-494F-9D66-8A9D15CBB782}" presName="vSp1" presStyleCnt="0"/>
      <dgm:spPr/>
    </dgm:pt>
    <dgm:pt modelId="{083A05A6-1466-4B9F-9F22-34A3B108C4E9}" type="pres">
      <dgm:prSet presAssocID="{0EB5D506-87E4-494F-9D66-8A9D15CBB782}" presName="simulatedConn" presStyleLbl="solidFgAcc1" presStyleIdx="12" presStyleCnt="31"/>
      <dgm:spPr/>
    </dgm:pt>
    <dgm:pt modelId="{DF66498A-9E37-4971-A45D-CEAF3F516B82}" type="pres">
      <dgm:prSet presAssocID="{0EB5D506-87E4-494F-9D66-8A9D15CBB782}" presName="vSp2" presStyleCnt="0"/>
      <dgm:spPr/>
    </dgm:pt>
    <dgm:pt modelId="{A6DB6337-B159-46B7-B9AA-0297E2F2F7B3}" type="pres">
      <dgm:prSet presAssocID="{0EB5D506-87E4-494F-9D66-8A9D15CBB782}" presName="sibTrans" presStyleCnt="0"/>
      <dgm:spPr/>
    </dgm:pt>
    <dgm:pt modelId="{99026B37-51B1-4B27-AB8C-190BBBED698A}" type="pres">
      <dgm:prSet presAssocID="{E3F6D84D-5957-418A-89C2-FBB547528B8F}" presName="compositeNode" presStyleCnt="0">
        <dgm:presLayoutVars>
          <dgm:bulletEnabled val="1"/>
        </dgm:presLayoutVars>
      </dgm:prSet>
      <dgm:spPr/>
    </dgm:pt>
    <dgm:pt modelId="{5A016A96-C2EF-4C7B-8F32-42156E97A98F}" type="pres">
      <dgm:prSet presAssocID="{E3F6D84D-5957-418A-89C2-FBB547528B8F}" presName="bgRect" presStyleLbl="node1" presStyleIdx="13" presStyleCnt="32"/>
      <dgm:spPr/>
      <dgm:t>
        <a:bodyPr/>
        <a:lstStyle/>
        <a:p>
          <a:endParaRPr lang="en-US"/>
        </a:p>
      </dgm:t>
    </dgm:pt>
    <dgm:pt modelId="{EC8DE55C-B7FE-4B74-82A3-FAFE70276B7B}" type="pres">
      <dgm:prSet presAssocID="{E3F6D84D-5957-418A-89C2-FBB547528B8F}" presName="parentNode" presStyleLbl="node1" presStyleIdx="13" presStyleCnt="32">
        <dgm:presLayoutVars>
          <dgm:chMax val="0"/>
          <dgm:bulletEnabled val="1"/>
        </dgm:presLayoutVars>
      </dgm:prSet>
      <dgm:spPr/>
      <dgm:t>
        <a:bodyPr/>
        <a:lstStyle/>
        <a:p>
          <a:endParaRPr lang="en-US"/>
        </a:p>
      </dgm:t>
    </dgm:pt>
    <dgm:pt modelId="{E5F4AB28-ADD6-418E-A4F7-472FC90FA363}" type="pres">
      <dgm:prSet presAssocID="{D96A2A9C-E3A4-434B-AD4A-309934A4A3A9}" presName="hSp" presStyleCnt="0"/>
      <dgm:spPr/>
    </dgm:pt>
    <dgm:pt modelId="{8268E5C9-7327-4AA3-AE44-86B8CA85B225}" type="pres">
      <dgm:prSet presAssocID="{D96A2A9C-E3A4-434B-AD4A-309934A4A3A9}" presName="vProcSp" presStyleCnt="0"/>
      <dgm:spPr/>
    </dgm:pt>
    <dgm:pt modelId="{6563B17A-03BA-4A80-BA89-CA575B78A575}" type="pres">
      <dgm:prSet presAssocID="{D96A2A9C-E3A4-434B-AD4A-309934A4A3A9}" presName="vSp1" presStyleCnt="0"/>
      <dgm:spPr/>
    </dgm:pt>
    <dgm:pt modelId="{4023C897-2BC0-4B5E-8259-5AADF7B8FCF6}" type="pres">
      <dgm:prSet presAssocID="{D96A2A9C-E3A4-434B-AD4A-309934A4A3A9}" presName="simulatedConn" presStyleLbl="solidFgAcc1" presStyleIdx="13" presStyleCnt="31"/>
      <dgm:spPr/>
    </dgm:pt>
    <dgm:pt modelId="{22364C4E-D79B-4692-8403-37184602D7FE}" type="pres">
      <dgm:prSet presAssocID="{D96A2A9C-E3A4-434B-AD4A-309934A4A3A9}" presName="vSp2" presStyleCnt="0"/>
      <dgm:spPr/>
    </dgm:pt>
    <dgm:pt modelId="{680819E9-D84A-4156-B270-9A4FD2D76262}" type="pres">
      <dgm:prSet presAssocID="{D96A2A9C-E3A4-434B-AD4A-309934A4A3A9}" presName="sibTrans" presStyleCnt="0"/>
      <dgm:spPr/>
    </dgm:pt>
    <dgm:pt modelId="{E0643E0C-A032-4FA4-88B4-FFB52B986BA4}" type="pres">
      <dgm:prSet presAssocID="{869623B6-C806-4952-894D-0332FB6A9138}" presName="compositeNode" presStyleCnt="0">
        <dgm:presLayoutVars>
          <dgm:bulletEnabled val="1"/>
        </dgm:presLayoutVars>
      </dgm:prSet>
      <dgm:spPr/>
    </dgm:pt>
    <dgm:pt modelId="{0BDA3DD6-2341-4E39-891C-7C12AEEB610A}" type="pres">
      <dgm:prSet presAssocID="{869623B6-C806-4952-894D-0332FB6A9138}" presName="bgRect" presStyleLbl="node1" presStyleIdx="14" presStyleCnt="32"/>
      <dgm:spPr/>
      <dgm:t>
        <a:bodyPr/>
        <a:lstStyle/>
        <a:p>
          <a:endParaRPr lang="en-US"/>
        </a:p>
      </dgm:t>
    </dgm:pt>
    <dgm:pt modelId="{468B78DF-4D76-4438-A3A4-3E16C5C2E1EB}" type="pres">
      <dgm:prSet presAssocID="{869623B6-C806-4952-894D-0332FB6A9138}" presName="parentNode" presStyleLbl="node1" presStyleIdx="14" presStyleCnt="32">
        <dgm:presLayoutVars>
          <dgm:chMax val="0"/>
          <dgm:bulletEnabled val="1"/>
        </dgm:presLayoutVars>
      </dgm:prSet>
      <dgm:spPr/>
      <dgm:t>
        <a:bodyPr/>
        <a:lstStyle/>
        <a:p>
          <a:endParaRPr lang="en-US"/>
        </a:p>
      </dgm:t>
    </dgm:pt>
    <dgm:pt modelId="{2E0238F9-A12B-4776-B75E-3FCE66808FCE}" type="pres">
      <dgm:prSet presAssocID="{1CBBD1E9-B5DF-4895-BC68-2CB69B6A38A1}" presName="hSp" presStyleCnt="0"/>
      <dgm:spPr/>
    </dgm:pt>
    <dgm:pt modelId="{59A87683-CE15-4510-91C1-64035060728A}" type="pres">
      <dgm:prSet presAssocID="{1CBBD1E9-B5DF-4895-BC68-2CB69B6A38A1}" presName="vProcSp" presStyleCnt="0"/>
      <dgm:spPr/>
    </dgm:pt>
    <dgm:pt modelId="{E68D3850-75E0-48F2-A4CC-1647A0DC5546}" type="pres">
      <dgm:prSet presAssocID="{1CBBD1E9-B5DF-4895-BC68-2CB69B6A38A1}" presName="vSp1" presStyleCnt="0"/>
      <dgm:spPr/>
    </dgm:pt>
    <dgm:pt modelId="{A8786DD5-BF66-4F2C-8565-44FB1178AAF3}" type="pres">
      <dgm:prSet presAssocID="{1CBBD1E9-B5DF-4895-BC68-2CB69B6A38A1}" presName="simulatedConn" presStyleLbl="solidFgAcc1" presStyleIdx="14" presStyleCnt="31"/>
      <dgm:spPr/>
    </dgm:pt>
    <dgm:pt modelId="{6CFA80A0-127B-4714-8EC0-1022276D2C21}" type="pres">
      <dgm:prSet presAssocID="{1CBBD1E9-B5DF-4895-BC68-2CB69B6A38A1}" presName="vSp2" presStyleCnt="0"/>
      <dgm:spPr/>
    </dgm:pt>
    <dgm:pt modelId="{081CCE57-77B1-4F91-90F8-397AAD5FCAED}" type="pres">
      <dgm:prSet presAssocID="{1CBBD1E9-B5DF-4895-BC68-2CB69B6A38A1}" presName="sibTrans" presStyleCnt="0"/>
      <dgm:spPr/>
    </dgm:pt>
    <dgm:pt modelId="{FBE57577-2B78-48EA-AC0B-3854BCAE98A8}" type="pres">
      <dgm:prSet presAssocID="{95B08147-BCFB-436C-AA0B-720A37DC4273}" presName="compositeNode" presStyleCnt="0">
        <dgm:presLayoutVars>
          <dgm:bulletEnabled val="1"/>
        </dgm:presLayoutVars>
      </dgm:prSet>
      <dgm:spPr/>
    </dgm:pt>
    <dgm:pt modelId="{7EB1C387-C946-43D8-A141-13093FA58E2F}" type="pres">
      <dgm:prSet presAssocID="{95B08147-BCFB-436C-AA0B-720A37DC4273}" presName="bgRect" presStyleLbl="node1" presStyleIdx="15" presStyleCnt="32"/>
      <dgm:spPr/>
      <dgm:t>
        <a:bodyPr/>
        <a:lstStyle/>
        <a:p>
          <a:endParaRPr lang="en-US"/>
        </a:p>
      </dgm:t>
    </dgm:pt>
    <dgm:pt modelId="{D9143118-35C6-4088-B9FB-079656A94BE6}" type="pres">
      <dgm:prSet presAssocID="{95B08147-BCFB-436C-AA0B-720A37DC4273}" presName="parentNode" presStyleLbl="node1" presStyleIdx="15" presStyleCnt="32">
        <dgm:presLayoutVars>
          <dgm:chMax val="0"/>
          <dgm:bulletEnabled val="1"/>
        </dgm:presLayoutVars>
      </dgm:prSet>
      <dgm:spPr/>
      <dgm:t>
        <a:bodyPr/>
        <a:lstStyle/>
        <a:p>
          <a:endParaRPr lang="en-US"/>
        </a:p>
      </dgm:t>
    </dgm:pt>
    <dgm:pt modelId="{3868C48E-F060-49C5-BDC4-45EED2D5DFDD}" type="pres">
      <dgm:prSet presAssocID="{D90C2998-2D92-4369-8D7B-79A6CB0150D6}" presName="hSp" presStyleCnt="0"/>
      <dgm:spPr/>
    </dgm:pt>
    <dgm:pt modelId="{CB95D192-69B9-48C4-9528-F9E0AF042CE7}" type="pres">
      <dgm:prSet presAssocID="{D90C2998-2D92-4369-8D7B-79A6CB0150D6}" presName="vProcSp" presStyleCnt="0"/>
      <dgm:spPr/>
    </dgm:pt>
    <dgm:pt modelId="{E93AB8BF-9FDD-4F51-AFE0-B95F5DD29760}" type="pres">
      <dgm:prSet presAssocID="{D90C2998-2D92-4369-8D7B-79A6CB0150D6}" presName="vSp1" presStyleCnt="0"/>
      <dgm:spPr/>
    </dgm:pt>
    <dgm:pt modelId="{6E8AD654-E3D7-43F2-A19A-103C886CAE32}" type="pres">
      <dgm:prSet presAssocID="{D90C2998-2D92-4369-8D7B-79A6CB0150D6}" presName="simulatedConn" presStyleLbl="solidFgAcc1" presStyleIdx="15" presStyleCnt="31"/>
      <dgm:spPr/>
    </dgm:pt>
    <dgm:pt modelId="{08848100-8D8E-4FA7-AF7D-7E6C9199EF53}" type="pres">
      <dgm:prSet presAssocID="{D90C2998-2D92-4369-8D7B-79A6CB0150D6}" presName="vSp2" presStyleCnt="0"/>
      <dgm:spPr/>
    </dgm:pt>
    <dgm:pt modelId="{C042A976-0DBB-4633-82B2-89D4A7873512}" type="pres">
      <dgm:prSet presAssocID="{D90C2998-2D92-4369-8D7B-79A6CB0150D6}" presName="sibTrans" presStyleCnt="0"/>
      <dgm:spPr/>
    </dgm:pt>
    <dgm:pt modelId="{BE3DB253-C774-4DE4-A0FD-E45103ACEF95}" type="pres">
      <dgm:prSet presAssocID="{7606AE3A-61C0-4BAE-9228-206FF3D88BD3}" presName="compositeNode" presStyleCnt="0">
        <dgm:presLayoutVars>
          <dgm:bulletEnabled val="1"/>
        </dgm:presLayoutVars>
      </dgm:prSet>
      <dgm:spPr/>
    </dgm:pt>
    <dgm:pt modelId="{F91DA0F0-9F5E-43C1-A90C-B0A9BBDE8CD8}" type="pres">
      <dgm:prSet presAssocID="{7606AE3A-61C0-4BAE-9228-206FF3D88BD3}" presName="bgRect" presStyleLbl="node1" presStyleIdx="16" presStyleCnt="32"/>
      <dgm:spPr/>
      <dgm:t>
        <a:bodyPr/>
        <a:lstStyle/>
        <a:p>
          <a:endParaRPr lang="en-US"/>
        </a:p>
      </dgm:t>
    </dgm:pt>
    <dgm:pt modelId="{FC184183-B71C-4E8D-A389-BC2D8FF942FE}" type="pres">
      <dgm:prSet presAssocID="{7606AE3A-61C0-4BAE-9228-206FF3D88BD3}" presName="parentNode" presStyleLbl="node1" presStyleIdx="16" presStyleCnt="32">
        <dgm:presLayoutVars>
          <dgm:chMax val="0"/>
          <dgm:bulletEnabled val="1"/>
        </dgm:presLayoutVars>
      </dgm:prSet>
      <dgm:spPr/>
      <dgm:t>
        <a:bodyPr/>
        <a:lstStyle/>
        <a:p>
          <a:endParaRPr lang="en-US"/>
        </a:p>
      </dgm:t>
    </dgm:pt>
    <dgm:pt modelId="{B97C2D46-8528-4F60-ACFF-13DC610EA8FF}" type="pres">
      <dgm:prSet presAssocID="{464D8251-5A43-4BCC-B874-008F0E0DF34F}" presName="hSp" presStyleCnt="0"/>
      <dgm:spPr/>
    </dgm:pt>
    <dgm:pt modelId="{6F665646-EA2B-444B-91EE-DFC9B95D5189}" type="pres">
      <dgm:prSet presAssocID="{464D8251-5A43-4BCC-B874-008F0E0DF34F}" presName="vProcSp" presStyleCnt="0"/>
      <dgm:spPr/>
    </dgm:pt>
    <dgm:pt modelId="{20E350AB-7F49-4361-8F28-3460B938907C}" type="pres">
      <dgm:prSet presAssocID="{464D8251-5A43-4BCC-B874-008F0E0DF34F}" presName="vSp1" presStyleCnt="0"/>
      <dgm:spPr/>
    </dgm:pt>
    <dgm:pt modelId="{3BE6F814-91C3-419A-A2E5-728382475E83}" type="pres">
      <dgm:prSet presAssocID="{464D8251-5A43-4BCC-B874-008F0E0DF34F}" presName="simulatedConn" presStyleLbl="solidFgAcc1" presStyleIdx="16" presStyleCnt="31"/>
      <dgm:spPr/>
    </dgm:pt>
    <dgm:pt modelId="{C768485B-86EB-4110-8EF6-610C9E86B6D0}" type="pres">
      <dgm:prSet presAssocID="{464D8251-5A43-4BCC-B874-008F0E0DF34F}" presName="vSp2" presStyleCnt="0"/>
      <dgm:spPr/>
    </dgm:pt>
    <dgm:pt modelId="{5C4AA892-A621-45ED-BF72-D56FA7538940}" type="pres">
      <dgm:prSet presAssocID="{464D8251-5A43-4BCC-B874-008F0E0DF34F}" presName="sibTrans" presStyleCnt="0"/>
      <dgm:spPr/>
    </dgm:pt>
    <dgm:pt modelId="{21730FD4-7E03-472D-9BDF-EBD2E616F063}" type="pres">
      <dgm:prSet presAssocID="{2039B636-160B-403C-BA58-1D2F5FEEE36A}" presName="compositeNode" presStyleCnt="0">
        <dgm:presLayoutVars>
          <dgm:bulletEnabled val="1"/>
        </dgm:presLayoutVars>
      </dgm:prSet>
      <dgm:spPr/>
    </dgm:pt>
    <dgm:pt modelId="{12A5309C-AF11-4E6A-8CC2-B48EBEB46B35}" type="pres">
      <dgm:prSet presAssocID="{2039B636-160B-403C-BA58-1D2F5FEEE36A}" presName="bgRect" presStyleLbl="node1" presStyleIdx="17" presStyleCnt="32"/>
      <dgm:spPr/>
      <dgm:t>
        <a:bodyPr/>
        <a:lstStyle/>
        <a:p>
          <a:endParaRPr lang="en-US"/>
        </a:p>
      </dgm:t>
    </dgm:pt>
    <dgm:pt modelId="{5E33C754-A4A9-4F15-A14C-D039079F8289}" type="pres">
      <dgm:prSet presAssocID="{2039B636-160B-403C-BA58-1D2F5FEEE36A}" presName="parentNode" presStyleLbl="node1" presStyleIdx="17" presStyleCnt="32">
        <dgm:presLayoutVars>
          <dgm:chMax val="0"/>
          <dgm:bulletEnabled val="1"/>
        </dgm:presLayoutVars>
      </dgm:prSet>
      <dgm:spPr/>
      <dgm:t>
        <a:bodyPr/>
        <a:lstStyle/>
        <a:p>
          <a:endParaRPr lang="en-US"/>
        </a:p>
      </dgm:t>
    </dgm:pt>
    <dgm:pt modelId="{0F353D02-1351-45CC-A7A3-5D62A7E7B21A}" type="pres">
      <dgm:prSet presAssocID="{135A048D-92D5-47EA-930B-68197899550F}" presName="hSp" presStyleCnt="0"/>
      <dgm:spPr/>
    </dgm:pt>
    <dgm:pt modelId="{FBAC261C-AEA1-4378-936C-8530BF1B7A42}" type="pres">
      <dgm:prSet presAssocID="{135A048D-92D5-47EA-930B-68197899550F}" presName="vProcSp" presStyleCnt="0"/>
      <dgm:spPr/>
    </dgm:pt>
    <dgm:pt modelId="{1971F7E3-2D00-4699-8200-7BA09DFE21F6}" type="pres">
      <dgm:prSet presAssocID="{135A048D-92D5-47EA-930B-68197899550F}" presName="vSp1" presStyleCnt="0"/>
      <dgm:spPr/>
    </dgm:pt>
    <dgm:pt modelId="{8471F8C4-E714-4F82-88EE-112F72FACA60}" type="pres">
      <dgm:prSet presAssocID="{135A048D-92D5-47EA-930B-68197899550F}" presName="simulatedConn" presStyleLbl="solidFgAcc1" presStyleIdx="17" presStyleCnt="31"/>
      <dgm:spPr/>
    </dgm:pt>
    <dgm:pt modelId="{3833385D-2B41-496F-8158-66B8147646BB}" type="pres">
      <dgm:prSet presAssocID="{135A048D-92D5-47EA-930B-68197899550F}" presName="vSp2" presStyleCnt="0"/>
      <dgm:spPr/>
    </dgm:pt>
    <dgm:pt modelId="{B7C9C3D5-6191-4272-B6E3-6DF49CAC5D75}" type="pres">
      <dgm:prSet presAssocID="{135A048D-92D5-47EA-930B-68197899550F}" presName="sibTrans" presStyleCnt="0"/>
      <dgm:spPr/>
    </dgm:pt>
    <dgm:pt modelId="{BD8A79B6-0715-4AD5-B231-535C9CB116E9}" type="pres">
      <dgm:prSet presAssocID="{CF359255-3040-436F-B6FD-2022E0349A2C}" presName="compositeNode" presStyleCnt="0">
        <dgm:presLayoutVars>
          <dgm:bulletEnabled val="1"/>
        </dgm:presLayoutVars>
      </dgm:prSet>
      <dgm:spPr/>
    </dgm:pt>
    <dgm:pt modelId="{252C3803-31A3-4C0E-8F9F-053B2AD2D81A}" type="pres">
      <dgm:prSet presAssocID="{CF359255-3040-436F-B6FD-2022E0349A2C}" presName="bgRect" presStyleLbl="node1" presStyleIdx="18" presStyleCnt="32"/>
      <dgm:spPr/>
      <dgm:t>
        <a:bodyPr/>
        <a:lstStyle/>
        <a:p>
          <a:endParaRPr lang="en-US"/>
        </a:p>
      </dgm:t>
    </dgm:pt>
    <dgm:pt modelId="{A3B6D17E-5080-4978-8B73-CE0293AEFF91}" type="pres">
      <dgm:prSet presAssocID="{CF359255-3040-436F-B6FD-2022E0349A2C}" presName="parentNode" presStyleLbl="node1" presStyleIdx="18" presStyleCnt="32">
        <dgm:presLayoutVars>
          <dgm:chMax val="0"/>
          <dgm:bulletEnabled val="1"/>
        </dgm:presLayoutVars>
      </dgm:prSet>
      <dgm:spPr/>
      <dgm:t>
        <a:bodyPr/>
        <a:lstStyle/>
        <a:p>
          <a:endParaRPr lang="en-US"/>
        </a:p>
      </dgm:t>
    </dgm:pt>
    <dgm:pt modelId="{9FED8D00-5674-4542-AF98-D7D5B4F921AF}" type="pres">
      <dgm:prSet presAssocID="{56D6447E-D32C-4134-9CB6-2DF851FA2CC7}" presName="hSp" presStyleCnt="0"/>
      <dgm:spPr/>
    </dgm:pt>
    <dgm:pt modelId="{6B07ED3E-6448-47F8-BD54-2C6826977F85}" type="pres">
      <dgm:prSet presAssocID="{56D6447E-D32C-4134-9CB6-2DF851FA2CC7}" presName="vProcSp" presStyleCnt="0"/>
      <dgm:spPr/>
    </dgm:pt>
    <dgm:pt modelId="{FD0DF273-07B4-4160-973F-BEC0975AF9FE}" type="pres">
      <dgm:prSet presAssocID="{56D6447E-D32C-4134-9CB6-2DF851FA2CC7}" presName="vSp1" presStyleCnt="0"/>
      <dgm:spPr/>
    </dgm:pt>
    <dgm:pt modelId="{C6FEC165-CAEF-4EF0-BBFF-635EB9701B01}" type="pres">
      <dgm:prSet presAssocID="{56D6447E-D32C-4134-9CB6-2DF851FA2CC7}" presName="simulatedConn" presStyleLbl="solidFgAcc1" presStyleIdx="18" presStyleCnt="31"/>
      <dgm:spPr/>
    </dgm:pt>
    <dgm:pt modelId="{C7FD3CDF-8F1E-4A60-AAEF-5F0FD9A4E776}" type="pres">
      <dgm:prSet presAssocID="{56D6447E-D32C-4134-9CB6-2DF851FA2CC7}" presName="vSp2" presStyleCnt="0"/>
      <dgm:spPr/>
    </dgm:pt>
    <dgm:pt modelId="{2B8B5C03-1888-401F-B6BC-24C3863DC483}" type="pres">
      <dgm:prSet presAssocID="{56D6447E-D32C-4134-9CB6-2DF851FA2CC7}" presName="sibTrans" presStyleCnt="0"/>
      <dgm:spPr/>
    </dgm:pt>
    <dgm:pt modelId="{A78F1D68-78EF-4879-8C22-FBC1C88BDD07}" type="pres">
      <dgm:prSet presAssocID="{9EC06196-F5C7-4F14-A16E-7773FBBDF87A}" presName="compositeNode" presStyleCnt="0">
        <dgm:presLayoutVars>
          <dgm:bulletEnabled val="1"/>
        </dgm:presLayoutVars>
      </dgm:prSet>
      <dgm:spPr/>
    </dgm:pt>
    <dgm:pt modelId="{3BA34D36-57F8-46C7-AC2A-6ED3B70A1969}" type="pres">
      <dgm:prSet presAssocID="{9EC06196-F5C7-4F14-A16E-7773FBBDF87A}" presName="bgRect" presStyleLbl="node1" presStyleIdx="19" presStyleCnt="32"/>
      <dgm:spPr/>
      <dgm:t>
        <a:bodyPr/>
        <a:lstStyle/>
        <a:p>
          <a:endParaRPr lang="en-US"/>
        </a:p>
      </dgm:t>
    </dgm:pt>
    <dgm:pt modelId="{B239FF3A-C24F-4667-970D-45B25AA445FD}" type="pres">
      <dgm:prSet presAssocID="{9EC06196-F5C7-4F14-A16E-7773FBBDF87A}" presName="parentNode" presStyleLbl="node1" presStyleIdx="19" presStyleCnt="32">
        <dgm:presLayoutVars>
          <dgm:chMax val="0"/>
          <dgm:bulletEnabled val="1"/>
        </dgm:presLayoutVars>
      </dgm:prSet>
      <dgm:spPr/>
      <dgm:t>
        <a:bodyPr/>
        <a:lstStyle/>
        <a:p>
          <a:endParaRPr lang="en-US"/>
        </a:p>
      </dgm:t>
    </dgm:pt>
    <dgm:pt modelId="{3108836B-5203-4820-9C1F-E87710CCCA03}" type="pres">
      <dgm:prSet presAssocID="{FA78D7A5-D092-4898-AAB0-522DDC660E64}" presName="hSp" presStyleCnt="0"/>
      <dgm:spPr/>
    </dgm:pt>
    <dgm:pt modelId="{20DE0AAD-A719-4AD4-8547-5077A9F8CC07}" type="pres">
      <dgm:prSet presAssocID="{FA78D7A5-D092-4898-AAB0-522DDC660E64}" presName="vProcSp" presStyleCnt="0"/>
      <dgm:spPr/>
    </dgm:pt>
    <dgm:pt modelId="{DFF90B88-4323-40B9-B3F1-051D15E41E0B}" type="pres">
      <dgm:prSet presAssocID="{FA78D7A5-D092-4898-AAB0-522DDC660E64}" presName="vSp1" presStyleCnt="0"/>
      <dgm:spPr/>
    </dgm:pt>
    <dgm:pt modelId="{240C6ABA-0B6F-4308-AF79-D667055C7FC7}" type="pres">
      <dgm:prSet presAssocID="{FA78D7A5-D092-4898-AAB0-522DDC660E64}" presName="simulatedConn" presStyleLbl="solidFgAcc1" presStyleIdx="19" presStyleCnt="31"/>
      <dgm:spPr/>
    </dgm:pt>
    <dgm:pt modelId="{BDF43C6A-E104-4BFD-B191-9E3A6EA33019}" type="pres">
      <dgm:prSet presAssocID="{FA78D7A5-D092-4898-AAB0-522DDC660E64}" presName="vSp2" presStyleCnt="0"/>
      <dgm:spPr/>
    </dgm:pt>
    <dgm:pt modelId="{8D328D03-A413-4707-A3CF-32C056C34336}" type="pres">
      <dgm:prSet presAssocID="{FA78D7A5-D092-4898-AAB0-522DDC660E64}" presName="sibTrans" presStyleCnt="0"/>
      <dgm:spPr/>
    </dgm:pt>
    <dgm:pt modelId="{DE4B9585-E8F1-4D28-8535-0BDD4A94327B}" type="pres">
      <dgm:prSet presAssocID="{1A63A386-2BE5-4870-8ABF-E49ECF0C0348}" presName="compositeNode" presStyleCnt="0">
        <dgm:presLayoutVars>
          <dgm:bulletEnabled val="1"/>
        </dgm:presLayoutVars>
      </dgm:prSet>
      <dgm:spPr/>
    </dgm:pt>
    <dgm:pt modelId="{433D4166-7EB0-4A88-9FE6-BCD7FCCD72C3}" type="pres">
      <dgm:prSet presAssocID="{1A63A386-2BE5-4870-8ABF-E49ECF0C0348}" presName="bgRect" presStyleLbl="node1" presStyleIdx="20" presStyleCnt="32"/>
      <dgm:spPr/>
      <dgm:t>
        <a:bodyPr/>
        <a:lstStyle/>
        <a:p>
          <a:endParaRPr lang="en-US"/>
        </a:p>
      </dgm:t>
    </dgm:pt>
    <dgm:pt modelId="{16004FF3-9D26-4B3B-9628-F544C80A4D19}" type="pres">
      <dgm:prSet presAssocID="{1A63A386-2BE5-4870-8ABF-E49ECF0C0348}" presName="parentNode" presStyleLbl="node1" presStyleIdx="20" presStyleCnt="32">
        <dgm:presLayoutVars>
          <dgm:chMax val="0"/>
          <dgm:bulletEnabled val="1"/>
        </dgm:presLayoutVars>
      </dgm:prSet>
      <dgm:spPr/>
      <dgm:t>
        <a:bodyPr/>
        <a:lstStyle/>
        <a:p>
          <a:endParaRPr lang="en-US"/>
        </a:p>
      </dgm:t>
    </dgm:pt>
    <dgm:pt modelId="{4F63D361-1F6C-4EEC-838B-726D85DA7CD0}" type="pres">
      <dgm:prSet presAssocID="{86EDDEEA-D260-4AA1-BC72-FCD887AAF619}" presName="hSp" presStyleCnt="0"/>
      <dgm:spPr/>
    </dgm:pt>
    <dgm:pt modelId="{2B4FC475-91DA-4607-9291-9A40214BCF66}" type="pres">
      <dgm:prSet presAssocID="{86EDDEEA-D260-4AA1-BC72-FCD887AAF619}" presName="vProcSp" presStyleCnt="0"/>
      <dgm:spPr/>
    </dgm:pt>
    <dgm:pt modelId="{BDE56DB0-CCBA-462E-8240-4542002C882D}" type="pres">
      <dgm:prSet presAssocID="{86EDDEEA-D260-4AA1-BC72-FCD887AAF619}" presName="vSp1" presStyleCnt="0"/>
      <dgm:spPr/>
    </dgm:pt>
    <dgm:pt modelId="{B1F35D3F-D5F7-423A-ADA2-99B95A1DB774}" type="pres">
      <dgm:prSet presAssocID="{86EDDEEA-D260-4AA1-BC72-FCD887AAF619}" presName="simulatedConn" presStyleLbl="solidFgAcc1" presStyleIdx="20" presStyleCnt="31"/>
      <dgm:spPr/>
    </dgm:pt>
    <dgm:pt modelId="{598679B4-8BD8-4447-A4A1-6036AC19DC27}" type="pres">
      <dgm:prSet presAssocID="{86EDDEEA-D260-4AA1-BC72-FCD887AAF619}" presName="vSp2" presStyleCnt="0"/>
      <dgm:spPr/>
    </dgm:pt>
    <dgm:pt modelId="{415DE2DA-BA6F-4B7C-ABB1-EE0A32D90D90}" type="pres">
      <dgm:prSet presAssocID="{86EDDEEA-D260-4AA1-BC72-FCD887AAF619}" presName="sibTrans" presStyleCnt="0"/>
      <dgm:spPr/>
    </dgm:pt>
    <dgm:pt modelId="{03D2DD6D-3043-4145-98CB-33158F143493}" type="pres">
      <dgm:prSet presAssocID="{AB523C6C-A336-484A-8CF7-3B15887E4C3B}" presName="compositeNode" presStyleCnt="0">
        <dgm:presLayoutVars>
          <dgm:bulletEnabled val="1"/>
        </dgm:presLayoutVars>
      </dgm:prSet>
      <dgm:spPr/>
    </dgm:pt>
    <dgm:pt modelId="{2EB36F20-FCF7-4CF4-B60B-D92C975947A4}" type="pres">
      <dgm:prSet presAssocID="{AB523C6C-A336-484A-8CF7-3B15887E4C3B}" presName="bgRect" presStyleLbl="node1" presStyleIdx="21" presStyleCnt="32"/>
      <dgm:spPr/>
      <dgm:t>
        <a:bodyPr/>
        <a:lstStyle/>
        <a:p>
          <a:endParaRPr lang="en-US"/>
        </a:p>
      </dgm:t>
    </dgm:pt>
    <dgm:pt modelId="{4B954C3A-B59B-45A0-9624-4BBFDB55A92D}" type="pres">
      <dgm:prSet presAssocID="{AB523C6C-A336-484A-8CF7-3B15887E4C3B}" presName="parentNode" presStyleLbl="node1" presStyleIdx="21" presStyleCnt="32">
        <dgm:presLayoutVars>
          <dgm:chMax val="0"/>
          <dgm:bulletEnabled val="1"/>
        </dgm:presLayoutVars>
      </dgm:prSet>
      <dgm:spPr/>
      <dgm:t>
        <a:bodyPr/>
        <a:lstStyle/>
        <a:p>
          <a:endParaRPr lang="en-US"/>
        </a:p>
      </dgm:t>
    </dgm:pt>
    <dgm:pt modelId="{67292871-896E-4BD1-B13D-B0B970D28369}" type="pres">
      <dgm:prSet presAssocID="{27AAA3CF-389F-4D91-8361-8E1F6D038725}" presName="hSp" presStyleCnt="0"/>
      <dgm:spPr/>
    </dgm:pt>
    <dgm:pt modelId="{1ED039C2-1C7C-41B3-B526-C1134ADFA684}" type="pres">
      <dgm:prSet presAssocID="{27AAA3CF-389F-4D91-8361-8E1F6D038725}" presName="vProcSp" presStyleCnt="0"/>
      <dgm:spPr/>
    </dgm:pt>
    <dgm:pt modelId="{8F353711-D241-4964-97C1-072E1E9A4279}" type="pres">
      <dgm:prSet presAssocID="{27AAA3CF-389F-4D91-8361-8E1F6D038725}" presName="vSp1" presStyleCnt="0"/>
      <dgm:spPr/>
    </dgm:pt>
    <dgm:pt modelId="{1FCB1E34-52EA-45F6-81C6-68BDD6383554}" type="pres">
      <dgm:prSet presAssocID="{27AAA3CF-389F-4D91-8361-8E1F6D038725}" presName="simulatedConn" presStyleLbl="solidFgAcc1" presStyleIdx="21" presStyleCnt="31"/>
      <dgm:spPr/>
    </dgm:pt>
    <dgm:pt modelId="{EF8C9A4F-E740-4FDB-8686-A598B18EBCFA}" type="pres">
      <dgm:prSet presAssocID="{27AAA3CF-389F-4D91-8361-8E1F6D038725}" presName="vSp2" presStyleCnt="0"/>
      <dgm:spPr/>
    </dgm:pt>
    <dgm:pt modelId="{222E14FB-B5E8-47B1-8722-23026B61E5E7}" type="pres">
      <dgm:prSet presAssocID="{27AAA3CF-389F-4D91-8361-8E1F6D038725}" presName="sibTrans" presStyleCnt="0"/>
      <dgm:spPr/>
    </dgm:pt>
    <dgm:pt modelId="{9663DA1D-0538-48DA-8E67-28CABC67331B}" type="pres">
      <dgm:prSet presAssocID="{6557DA9F-CA23-40D2-B208-71A54C41D221}" presName="compositeNode" presStyleCnt="0">
        <dgm:presLayoutVars>
          <dgm:bulletEnabled val="1"/>
        </dgm:presLayoutVars>
      </dgm:prSet>
      <dgm:spPr/>
    </dgm:pt>
    <dgm:pt modelId="{AB5D3DC6-985E-4724-8906-BD50A07E5CF2}" type="pres">
      <dgm:prSet presAssocID="{6557DA9F-CA23-40D2-B208-71A54C41D221}" presName="bgRect" presStyleLbl="node1" presStyleIdx="22" presStyleCnt="32"/>
      <dgm:spPr/>
      <dgm:t>
        <a:bodyPr/>
        <a:lstStyle/>
        <a:p>
          <a:endParaRPr lang="en-US"/>
        </a:p>
      </dgm:t>
    </dgm:pt>
    <dgm:pt modelId="{EE916E64-E74A-491C-815F-23BFAA7C314C}" type="pres">
      <dgm:prSet presAssocID="{6557DA9F-CA23-40D2-B208-71A54C41D221}" presName="parentNode" presStyleLbl="node1" presStyleIdx="22" presStyleCnt="32">
        <dgm:presLayoutVars>
          <dgm:chMax val="0"/>
          <dgm:bulletEnabled val="1"/>
        </dgm:presLayoutVars>
      </dgm:prSet>
      <dgm:spPr/>
      <dgm:t>
        <a:bodyPr/>
        <a:lstStyle/>
        <a:p>
          <a:endParaRPr lang="en-US"/>
        </a:p>
      </dgm:t>
    </dgm:pt>
    <dgm:pt modelId="{BB1B7443-8ED0-4D92-8118-8895E9AE485F}" type="pres">
      <dgm:prSet presAssocID="{6557DA9F-CA23-40D2-B208-71A54C41D221}" presName="childNode" presStyleLbl="node1" presStyleIdx="22" presStyleCnt="32">
        <dgm:presLayoutVars>
          <dgm:bulletEnabled val="1"/>
        </dgm:presLayoutVars>
      </dgm:prSet>
      <dgm:spPr/>
      <dgm:t>
        <a:bodyPr/>
        <a:lstStyle/>
        <a:p>
          <a:endParaRPr lang="en-US"/>
        </a:p>
      </dgm:t>
    </dgm:pt>
    <dgm:pt modelId="{D3B2763A-67DF-40FA-B45F-0FC8CAB6FF93}" type="pres">
      <dgm:prSet presAssocID="{0E675A71-39C1-4D5F-9ADD-96B431A2462B}" presName="hSp" presStyleCnt="0"/>
      <dgm:spPr/>
    </dgm:pt>
    <dgm:pt modelId="{52F810B8-DAC6-4E7F-B30F-13E3F98D33BC}" type="pres">
      <dgm:prSet presAssocID="{0E675A71-39C1-4D5F-9ADD-96B431A2462B}" presName="vProcSp" presStyleCnt="0"/>
      <dgm:spPr/>
    </dgm:pt>
    <dgm:pt modelId="{984DF8BE-7934-47CC-884F-D9918209E61C}" type="pres">
      <dgm:prSet presAssocID="{0E675A71-39C1-4D5F-9ADD-96B431A2462B}" presName="vSp1" presStyleCnt="0"/>
      <dgm:spPr/>
    </dgm:pt>
    <dgm:pt modelId="{B3D492C0-4A76-4066-8019-B2E4CA44AC88}" type="pres">
      <dgm:prSet presAssocID="{0E675A71-39C1-4D5F-9ADD-96B431A2462B}" presName="simulatedConn" presStyleLbl="solidFgAcc1" presStyleIdx="22" presStyleCnt="31"/>
      <dgm:spPr/>
    </dgm:pt>
    <dgm:pt modelId="{17C870C6-0381-44AC-8E74-1ED3844EEA26}" type="pres">
      <dgm:prSet presAssocID="{0E675A71-39C1-4D5F-9ADD-96B431A2462B}" presName="vSp2" presStyleCnt="0"/>
      <dgm:spPr/>
    </dgm:pt>
    <dgm:pt modelId="{D683D2F9-ECF2-457F-A0BA-23D44E87ED8E}" type="pres">
      <dgm:prSet presAssocID="{0E675A71-39C1-4D5F-9ADD-96B431A2462B}" presName="sibTrans" presStyleCnt="0"/>
      <dgm:spPr/>
    </dgm:pt>
    <dgm:pt modelId="{783ECA66-DE35-4F3A-B57E-856FEDA0AEDC}" type="pres">
      <dgm:prSet presAssocID="{77EF4BE3-217D-48A3-A51A-2715D1FD99FA}" presName="compositeNode" presStyleCnt="0">
        <dgm:presLayoutVars>
          <dgm:bulletEnabled val="1"/>
        </dgm:presLayoutVars>
      </dgm:prSet>
      <dgm:spPr/>
    </dgm:pt>
    <dgm:pt modelId="{A9148567-0317-4CAD-A104-F35FAD7C75E1}" type="pres">
      <dgm:prSet presAssocID="{77EF4BE3-217D-48A3-A51A-2715D1FD99FA}" presName="bgRect" presStyleLbl="node1" presStyleIdx="23" presStyleCnt="32"/>
      <dgm:spPr/>
      <dgm:t>
        <a:bodyPr/>
        <a:lstStyle/>
        <a:p>
          <a:endParaRPr lang="en-US"/>
        </a:p>
      </dgm:t>
    </dgm:pt>
    <dgm:pt modelId="{96C7E963-67E8-4969-BB41-11BF7360D642}" type="pres">
      <dgm:prSet presAssocID="{77EF4BE3-217D-48A3-A51A-2715D1FD99FA}" presName="parentNode" presStyleLbl="node1" presStyleIdx="23" presStyleCnt="32">
        <dgm:presLayoutVars>
          <dgm:chMax val="0"/>
          <dgm:bulletEnabled val="1"/>
        </dgm:presLayoutVars>
      </dgm:prSet>
      <dgm:spPr/>
      <dgm:t>
        <a:bodyPr/>
        <a:lstStyle/>
        <a:p>
          <a:endParaRPr lang="en-US"/>
        </a:p>
      </dgm:t>
    </dgm:pt>
    <dgm:pt modelId="{6437E297-E4F8-4931-9D12-0045ED0F6F35}" type="pres">
      <dgm:prSet presAssocID="{77EF4BE3-217D-48A3-A51A-2715D1FD99FA}" presName="childNode" presStyleLbl="node1" presStyleIdx="23" presStyleCnt="32">
        <dgm:presLayoutVars>
          <dgm:bulletEnabled val="1"/>
        </dgm:presLayoutVars>
      </dgm:prSet>
      <dgm:spPr/>
      <dgm:t>
        <a:bodyPr/>
        <a:lstStyle/>
        <a:p>
          <a:endParaRPr lang="en-US"/>
        </a:p>
      </dgm:t>
    </dgm:pt>
    <dgm:pt modelId="{CB809DB8-13BE-465C-A6D3-52230CC6C2A0}" type="pres">
      <dgm:prSet presAssocID="{3D267442-2A53-4C26-B5FE-9D77A3416DB6}" presName="hSp" presStyleCnt="0"/>
      <dgm:spPr/>
    </dgm:pt>
    <dgm:pt modelId="{C55712A9-81F5-4A1D-AFCE-5C3EECEBA4BB}" type="pres">
      <dgm:prSet presAssocID="{3D267442-2A53-4C26-B5FE-9D77A3416DB6}" presName="vProcSp" presStyleCnt="0"/>
      <dgm:spPr/>
    </dgm:pt>
    <dgm:pt modelId="{9E4330DA-67CF-4468-B2B6-1AD2F2575E3B}" type="pres">
      <dgm:prSet presAssocID="{3D267442-2A53-4C26-B5FE-9D77A3416DB6}" presName="vSp1" presStyleCnt="0"/>
      <dgm:spPr/>
    </dgm:pt>
    <dgm:pt modelId="{6A0847B2-EB5F-4C1E-AE46-03E30F4AD1C7}" type="pres">
      <dgm:prSet presAssocID="{3D267442-2A53-4C26-B5FE-9D77A3416DB6}" presName="simulatedConn" presStyleLbl="solidFgAcc1" presStyleIdx="23" presStyleCnt="31"/>
      <dgm:spPr/>
    </dgm:pt>
    <dgm:pt modelId="{ED1CE0F7-0EE2-4283-AFDC-EF2418922600}" type="pres">
      <dgm:prSet presAssocID="{3D267442-2A53-4C26-B5FE-9D77A3416DB6}" presName="vSp2" presStyleCnt="0"/>
      <dgm:spPr/>
    </dgm:pt>
    <dgm:pt modelId="{B2BE1DC3-194D-464B-9B7A-26431C6A3426}" type="pres">
      <dgm:prSet presAssocID="{3D267442-2A53-4C26-B5FE-9D77A3416DB6}" presName="sibTrans" presStyleCnt="0"/>
      <dgm:spPr/>
    </dgm:pt>
    <dgm:pt modelId="{F5E310E9-7FB5-4A87-A1DF-6DD1007D73E6}" type="pres">
      <dgm:prSet presAssocID="{22539FDC-F009-4FDA-BFEE-2BC49D40D111}" presName="compositeNode" presStyleCnt="0">
        <dgm:presLayoutVars>
          <dgm:bulletEnabled val="1"/>
        </dgm:presLayoutVars>
      </dgm:prSet>
      <dgm:spPr/>
    </dgm:pt>
    <dgm:pt modelId="{8289E01D-DB35-4BF8-8B42-BAB44BAC73E2}" type="pres">
      <dgm:prSet presAssocID="{22539FDC-F009-4FDA-BFEE-2BC49D40D111}" presName="bgRect" presStyleLbl="node1" presStyleIdx="24" presStyleCnt="32"/>
      <dgm:spPr/>
      <dgm:t>
        <a:bodyPr/>
        <a:lstStyle/>
        <a:p>
          <a:endParaRPr lang="en-US"/>
        </a:p>
      </dgm:t>
    </dgm:pt>
    <dgm:pt modelId="{49FE9C94-008C-4437-8E1D-26DA7E336943}" type="pres">
      <dgm:prSet presAssocID="{22539FDC-F009-4FDA-BFEE-2BC49D40D111}" presName="parentNode" presStyleLbl="node1" presStyleIdx="24" presStyleCnt="32">
        <dgm:presLayoutVars>
          <dgm:chMax val="0"/>
          <dgm:bulletEnabled val="1"/>
        </dgm:presLayoutVars>
      </dgm:prSet>
      <dgm:spPr/>
      <dgm:t>
        <a:bodyPr/>
        <a:lstStyle/>
        <a:p>
          <a:endParaRPr lang="en-US"/>
        </a:p>
      </dgm:t>
    </dgm:pt>
    <dgm:pt modelId="{0569AAAD-8B26-462F-929F-539C8EDB8C2D}" type="pres">
      <dgm:prSet presAssocID="{22539FDC-F009-4FDA-BFEE-2BC49D40D111}" presName="childNode" presStyleLbl="node1" presStyleIdx="24" presStyleCnt="32">
        <dgm:presLayoutVars>
          <dgm:bulletEnabled val="1"/>
        </dgm:presLayoutVars>
      </dgm:prSet>
      <dgm:spPr/>
      <dgm:t>
        <a:bodyPr/>
        <a:lstStyle/>
        <a:p>
          <a:endParaRPr lang="en-US"/>
        </a:p>
      </dgm:t>
    </dgm:pt>
    <dgm:pt modelId="{7656EC2A-BEDA-478F-A4B5-FDEBD23CA9F5}" type="pres">
      <dgm:prSet presAssocID="{112F6F6B-45EC-401E-B392-7E2323D2414B}" presName="hSp" presStyleCnt="0"/>
      <dgm:spPr/>
    </dgm:pt>
    <dgm:pt modelId="{E4B23701-5EF7-428C-8917-CBE95D0EEF41}" type="pres">
      <dgm:prSet presAssocID="{112F6F6B-45EC-401E-B392-7E2323D2414B}" presName="vProcSp" presStyleCnt="0"/>
      <dgm:spPr/>
    </dgm:pt>
    <dgm:pt modelId="{BD3CEAC5-6F97-41B1-94B5-43044540FA22}" type="pres">
      <dgm:prSet presAssocID="{112F6F6B-45EC-401E-B392-7E2323D2414B}" presName="vSp1" presStyleCnt="0"/>
      <dgm:spPr/>
    </dgm:pt>
    <dgm:pt modelId="{391A86B1-77DB-405B-A955-1D72D1AB88CC}" type="pres">
      <dgm:prSet presAssocID="{112F6F6B-45EC-401E-B392-7E2323D2414B}" presName="simulatedConn" presStyleLbl="solidFgAcc1" presStyleIdx="24" presStyleCnt="31"/>
      <dgm:spPr/>
    </dgm:pt>
    <dgm:pt modelId="{88340D43-DB9E-493B-80B7-8D41DA538D8E}" type="pres">
      <dgm:prSet presAssocID="{112F6F6B-45EC-401E-B392-7E2323D2414B}" presName="vSp2" presStyleCnt="0"/>
      <dgm:spPr/>
    </dgm:pt>
    <dgm:pt modelId="{BF5093C6-1A74-43B2-B899-9564C4D45D20}" type="pres">
      <dgm:prSet presAssocID="{112F6F6B-45EC-401E-B392-7E2323D2414B}" presName="sibTrans" presStyleCnt="0"/>
      <dgm:spPr/>
    </dgm:pt>
    <dgm:pt modelId="{6841368B-07F9-4173-BACF-5F7A307C0508}" type="pres">
      <dgm:prSet presAssocID="{FCCAB84D-3FAD-4651-A3A2-F6D34734A3C3}" presName="compositeNode" presStyleCnt="0">
        <dgm:presLayoutVars>
          <dgm:bulletEnabled val="1"/>
        </dgm:presLayoutVars>
      </dgm:prSet>
      <dgm:spPr/>
    </dgm:pt>
    <dgm:pt modelId="{5358A8C4-2A9D-4CE7-8F61-AF5DFDCED8F2}" type="pres">
      <dgm:prSet presAssocID="{FCCAB84D-3FAD-4651-A3A2-F6D34734A3C3}" presName="bgRect" presStyleLbl="node1" presStyleIdx="25" presStyleCnt="32"/>
      <dgm:spPr/>
      <dgm:t>
        <a:bodyPr/>
        <a:lstStyle/>
        <a:p>
          <a:endParaRPr lang="en-US"/>
        </a:p>
      </dgm:t>
    </dgm:pt>
    <dgm:pt modelId="{AB18303B-13AA-4B99-9EA7-65843139CCBC}" type="pres">
      <dgm:prSet presAssocID="{FCCAB84D-3FAD-4651-A3A2-F6D34734A3C3}" presName="parentNode" presStyleLbl="node1" presStyleIdx="25" presStyleCnt="32">
        <dgm:presLayoutVars>
          <dgm:chMax val="0"/>
          <dgm:bulletEnabled val="1"/>
        </dgm:presLayoutVars>
      </dgm:prSet>
      <dgm:spPr/>
      <dgm:t>
        <a:bodyPr/>
        <a:lstStyle/>
        <a:p>
          <a:endParaRPr lang="en-US"/>
        </a:p>
      </dgm:t>
    </dgm:pt>
    <dgm:pt modelId="{150F56E9-8A28-4073-8293-2FB401A84B79}" type="pres">
      <dgm:prSet presAssocID="{FCCAB84D-3FAD-4651-A3A2-F6D34734A3C3}" presName="childNode" presStyleLbl="node1" presStyleIdx="25" presStyleCnt="32">
        <dgm:presLayoutVars>
          <dgm:bulletEnabled val="1"/>
        </dgm:presLayoutVars>
      </dgm:prSet>
      <dgm:spPr/>
      <dgm:t>
        <a:bodyPr/>
        <a:lstStyle/>
        <a:p>
          <a:endParaRPr lang="en-US"/>
        </a:p>
      </dgm:t>
    </dgm:pt>
    <dgm:pt modelId="{93F4E6AF-AD0A-4385-AFEA-3DBF5B164054}" type="pres">
      <dgm:prSet presAssocID="{DE2534AB-300E-4DD5-BF6F-9916B83C5978}" presName="hSp" presStyleCnt="0"/>
      <dgm:spPr/>
    </dgm:pt>
    <dgm:pt modelId="{5A8D6B1A-AC92-48A0-AB94-99A8FC043103}" type="pres">
      <dgm:prSet presAssocID="{DE2534AB-300E-4DD5-BF6F-9916B83C5978}" presName="vProcSp" presStyleCnt="0"/>
      <dgm:spPr/>
    </dgm:pt>
    <dgm:pt modelId="{0ECA614B-B6A9-40B7-9869-758216D87153}" type="pres">
      <dgm:prSet presAssocID="{DE2534AB-300E-4DD5-BF6F-9916B83C5978}" presName="vSp1" presStyleCnt="0"/>
      <dgm:spPr/>
    </dgm:pt>
    <dgm:pt modelId="{56760117-AB4F-4684-A4FC-F64144166401}" type="pres">
      <dgm:prSet presAssocID="{DE2534AB-300E-4DD5-BF6F-9916B83C5978}" presName="simulatedConn" presStyleLbl="solidFgAcc1" presStyleIdx="25" presStyleCnt="31"/>
      <dgm:spPr/>
    </dgm:pt>
    <dgm:pt modelId="{CEBDD509-2698-4400-9AF0-77ACAF9D63DB}" type="pres">
      <dgm:prSet presAssocID="{DE2534AB-300E-4DD5-BF6F-9916B83C5978}" presName="vSp2" presStyleCnt="0"/>
      <dgm:spPr/>
    </dgm:pt>
    <dgm:pt modelId="{2D202003-8BDC-480E-9BF7-3823DBAE39FF}" type="pres">
      <dgm:prSet presAssocID="{DE2534AB-300E-4DD5-BF6F-9916B83C5978}" presName="sibTrans" presStyleCnt="0"/>
      <dgm:spPr/>
    </dgm:pt>
    <dgm:pt modelId="{6A18C4D3-52DB-4ACE-9F81-C2BF7DB3BE04}" type="pres">
      <dgm:prSet presAssocID="{163BC5A8-8CEF-4EC8-9F9E-982B3396A4A3}" presName="compositeNode" presStyleCnt="0">
        <dgm:presLayoutVars>
          <dgm:bulletEnabled val="1"/>
        </dgm:presLayoutVars>
      </dgm:prSet>
      <dgm:spPr/>
    </dgm:pt>
    <dgm:pt modelId="{BF38B79D-1736-464F-ADB9-B198126BDD54}" type="pres">
      <dgm:prSet presAssocID="{163BC5A8-8CEF-4EC8-9F9E-982B3396A4A3}" presName="bgRect" presStyleLbl="node1" presStyleIdx="26" presStyleCnt="32"/>
      <dgm:spPr/>
      <dgm:t>
        <a:bodyPr/>
        <a:lstStyle/>
        <a:p>
          <a:endParaRPr lang="en-US"/>
        </a:p>
      </dgm:t>
    </dgm:pt>
    <dgm:pt modelId="{4BC6B0DA-A4A5-43DB-9250-2EDDBD30D694}" type="pres">
      <dgm:prSet presAssocID="{163BC5A8-8CEF-4EC8-9F9E-982B3396A4A3}" presName="parentNode" presStyleLbl="node1" presStyleIdx="26" presStyleCnt="32">
        <dgm:presLayoutVars>
          <dgm:chMax val="0"/>
          <dgm:bulletEnabled val="1"/>
        </dgm:presLayoutVars>
      </dgm:prSet>
      <dgm:spPr/>
      <dgm:t>
        <a:bodyPr/>
        <a:lstStyle/>
        <a:p>
          <a:endParaRPr lang="en-US"/>
        </a:p>
      </dgm:t>
    </dgm:pt>
    <dgm:pt modelId="{1B9050CC-7ACA-4748-97E5-4508B887E513}" type="pres">
      <dgm:prSet presAssocID="{163BC5A8-8CEF-4EC8-9F9E-982B3396A4A3}" presName="childNode" presStyleLbl="node1" presStyleIdx="26" presStyleCnt="32">
        <dgm:presLayoutVars>
          <dgm:bulletEnabled val="1"/>
        </dgm:presLayoutVars>
      </dgm:prSet>
      <dgm:spPr/>
      <dgm:t>
        <a:bodyPr/>
        <a:lstStyle/>
        <a:p>
          <a:endParaRPr lang="en-US"/>
        </a:p>
      </dgm:t>
    </dgm:pt>
    <dgm:pt modelId="{9AFA7B8B-53D7-4A30-B690-4F75998B2905}" type="pres">
      <dgm:prSet presAssocID="{A58693D6-F89F-401B-8BD1-7D6ED149FF53}" presName="hSp" presStyleCnt="0"/>
      <dgm:spPr/>
    </dgm:pt>
    <dgm:pt modelId="{5D145A5F-9F08-4687-96BF-A666879666FA}" type="pres">
      <dgm:prSet presAssocID="{A58693D6-F89F-401B-8BD1-7D6ED149FF53}" presName="vProcSp" presStyleCnt="0"/>
      <dgm:spPr/>
    </dgm:pt>
    <dgm:pt modelId="{4384968D-0681-4A39-B2E5-273351295603}" type="pres">
      <dgm:prSet presAssocID="{A58693D6-F89F-401B-8BD1-7D6ED149FF53}" presName="vSp1" presStyleCnt="0"/>
      <dgm:spPr/>
    </dgm:pt>
    <dgm:pt modelId="{40B206F6-18AF-4D68-8333-33201C813513}" type="pres">
      <dgm:prSet presAssocID="{A58693D6-F89F-401B-8BD1-7D6ED149FF53}" presName="simulatedConn" presStyleLbl="solidFgAcc1" presStyleIdx="26" presStyleCnt="31"/>
      <dgm:spPr/>
    </dgm:pt>
    <dgm:pt modelId="{70D2964C-6B1C-45AC-91A4-482CE112C45E}" type="pres">
      <dgm:prSet presAssocID="{A58693D6-F89F-401B-8BD1-7D6ED149FF53}" presName="vSp2" presStyleCnt="0"/>
      <dgm:spPr/>
    </dgm:pt>
    <dgm:pt modelId="{80D1F341-3EDB-4B11-A7CD-EF01483C5506}" type="pres">
      <dgm:prSet presAssocID="{A58693D6-F89F-401B-8BD1-7D6ED149FF53}" presName="sibTrans" presStyleCnt="0"/>
      <dgm:spPr/>
    </dgm:pt>
    <dgm:pt modelId="{16A5F017-20E3-4E78-9696-AF128B3569D3}" type="pres">
      <dgm:prSet presAssocID="{E0F2C958-2C93-4B3E-913E-391591EE2494}" presName="compositeNode" presStyleCnt="0">
        <dgm:presLayoutVars>
          <dgm:bulletEnabled val="1"/>
        </dgm:presLayoutVars>
      </dgm:prSet>
      <dgm:spPr/>
    </dgm:pt>
    <dgm:pt modelId="{39164FC9-002F-4A65-9103-F5607674C98A}" type="pres">
      <dgm:prSet presAssocID="{E0F2C958-2C93-4B3E-913E-391591EE2494}" presName="bgRect" presStyleLbl="node1" presStyleIdx="27" presStyleCnt="32"/>
      <dgm:spPr/>
      <dgm:t>
        <a:bodyPr/>
        <a:lstStyle/>
        <a:p>
          <a:endParaRPr lang="en-US"/>
        </a:p>
      </dgm:t>
    </dgm:pt>
    <dgm:pt modelId="{E7492838-E204-4032-8E15-338CCC84681D}" type="pres">
      <dgm:prSet presAssocID="{E0F2C958-2C93-4B3E-913E-391591EE2494}" presName="parentNode" presStyleLbl="node1" presStyleIdx="27" presStyleCnt="32">
        <dgm:presLayoutVars>
          <dgm:chMax val="0"/>
          <dgm:bulletEnabled val="1"/>
        </dgm:presLayoutVars>
      </dgm:prSet>
      <dgm:spPr/>
      <dgm:t>
        <a:bodyPr/>
        <a:lstStyle/>
        <a:p>
          <a:endParaRPr lang="en-US"/>
        </a:p>
      </dgm:t>
    </dgm:pt>
    <dgm:pt modelId="{5BCC34C7-568C-4CFB-A134-72D29CBA9FF2}" type="pres">
      <dgm:prSet presAssocID="{E0F2C958-2C93-4B3E-913E-391591EE2494}" presName="childNode" presStyleLbl="node1" presStyleIdx="27" presStyleCnt="32">
        <dgm:presLayoutVars>
          <dgm:bulletEnabled val="1"/>
        </dgm:presLayoutVars>
      </dgm:prSet>
      <dgm:spPr/>
      <dgm:t>
        <a:bodyPr/>
        <a:lstStyle/>
        <a:p>
          <a:endParaRPr lang="en-US"/>
        </a:p>
      </dgm:t>
    </dgm:pt>
    <dgm:pt modelId="{3173C3E4-BC48-4895-A0D7-A057428C0D8E}" type="pres">
      <dgm:prSet presAssocID="{B94D8EB3-3A6A-4BF6-9EFC-611C391B6401}" presName="hSp" presStyleCnt="0"/>
      <dgm:spPr/>
    </dgm:pt>
    <dgm:pt modelId="{82FB1016-650F-4092-B01C-FDF46B9B929B}" type="pres">
      <dgm:prSet presAssocID="{B94D8EB3-3A6A-4BF6-9EFC-611C391B6401}" presName="vProcSp" presStyleCnt="0"/>
      <dgm:spPr/>
    </dgm:pt>
    <dgm:pt modelId="{F8719E17-F054-4F1F-B2AF-55554350C435}" type="pres">
      <dgm:prSet presAssocID="{B94D8EB3-3A6A-4BF6-9EFC-611C391B6401}" presName="vSp1" presStyleCnt="0"/>
      <dgm:spPr/>
    </dgm:pt>
    <dgm:pt modelId="{EC54A2AC-02E7-474F-BE39-03F3BA0DFA14}" type="pres">
      <dgm:prSet presAssocID="{B94D8EB3-3A6A-4BF6-9EFC-611C391B6401}" presName="simulatedConn" presStyleLbl="solidFgAcc1" presStyleIdx="27" presStyleCnt="31"/>
      <dgm:spPr/>
    </dgm:pt>
    <dgm:pt modelId="{D109F893-D182-42F2-98A1-800CF076DAB4}" type="pres">
      <dgm:prSet presAssocID="{B94D8EB3-3A6A-4BF6-9EFC-611C391B6401}" presName="vSp2" presStyleCnt="0"/>
      <dgm:spPr/>
    </dgm:pt>
    <dgm:pt modelId="{4A50BD4F-2542-42F4-BB42-FC55C624B0BB}" type="pres">
      <dgm:prSet presAssocID="{B94D8EB3-3A6A-4BF6-9EFC-611C391B6401}" presName="sibTrans" presStyleCnt="0"/>
      <dgm:spPr/>
    </dgm:pt>
    <dgm:pt modelId="{A5E81D79-DF51-4A49-894A-DFED0843E3FA}" type="pres">
      <dgm:prSet presAssocID="{F56C2C42-8323-454B-87BC-C340B44F9022}" presName="compositeNode" presStyleCnt="0">
        <dgm:presLayoutVars>
          <dgm:bulletEnabled val="1"/>
        </dgm:presLayoutVars>
      </dgm:prSet>
      <dgm:spPr/>
    </dgm:pt>
    <dgm:pt modelId="{118058DC-6699-4518-912D-3C00C1E38B38}" type="pres">
      <dgm:prSet presAssocID="{F56C2C42-8323-454B-87BC-C340B44F9022}" presName="bgRect" presStyleLbl="node1" presStyleIdx="28" presStyleCnt="32"/>
      <dgm:spPr/>
      <dgm:t>
        <a:bodyPr/>
        <a:lstStyle/>
        <a:p>
          <a:endParaRPr lang="en-US"/>
        </a:p>
      </dgm:t>
    </dgm:pt>
    <dgm:pt modelId="{9668B00E-C4B6-40D3-BB98-9302665DD777}" type="pres">
      <dgm:prSet presAssocID="{F56C2C42-8323-454B-87BC-C340B44F9022}" presName="parentNode" presStyleLbl="node1" presStyleIdx="28" presStyleCnt="32">
        <dgm:presLayoutVars>
          <dgm:chMax val="0"/>
          <dgm:bulletEnabled val="1"/>
        </dgm:presLayoutVars>
      </dgm:prSet>
      <dgm:spPr/>
      <dgm:t>
        <a:bodyPr/>
        <a:lstStyle/>
        <a:p>
          <a:endParaRPr lang="en-US"/>
        </a:p>
      </dgm:t>
    </dgm:pt>
    <dgm:pt modelId="{919F3320-F5B5-42F2-B71D-3DB3895BE2DA}" type="pres">
      <dgm:prSet presAssocID="{F56C2C42-8323-454B-87BC-C340B44F9022}" presName="childNode" presStyleLbl="node1" presStyleIdx="28" presStyleCnt="32">
        <dgm:presLayoutVars>
          <dgm:bulletEnabled val="1"/>
        </dgm:presLayoutVars>
      </dgm:prSet>
      <dgm:spPr/>
      <dgm:t>
        <a:bodyPr/>
        <a:lstStyle/>
        <a:p>
          <a:endParaRPr lang="en-US"/>
        </a:p>
      </dgm:t>
    </dgm:pt>
    <dgm:pt modelId="{4E685D1C-62E4-49A5-BC5B-6C64621BF106}" type="pres">
      <dgm:prSet presAssocID="{6E2318B2-8470-4593-909D-F1D8C43E5000}" presName="hSp" presStyleCnt="0"/>
      <dgm:spPr/>
    </dgm:pt>
    <dgm:pt modelId="{A5A04171-802D-44F9-B54A-2F85A1AD5FE2}" type="pres">
      <dgm:prSet presAssocID="{6E2318B2-8470-4593-909D-F1D8C43E5000}" presName="vProcSp" presStyleCnt="0"/>
      <dgm:spPr/>
    </dgm:pt>
    <dgm:pt modelId="{7F5248C3-99D9-4838-96A2-EC152D99C33E}" type="pres">
      <dgm:prSet presAssocID="{6E2318B2-8470-4593-909D-F1D8C43E5000}" presName="vSp1" presStyleCnt="0"/>
      <dgm:spPr/>
    </dgm:pt>
    <dgm:pt modelId="{F5D7897E-56C4-49C3-8BA2-FAFB0667032E}" type="pres">
      <dgm:prSet presAssocID="{6E2318B2-8470-4593-909D-F1D8C43E5000}" presName="simulatedConn" presStyleLbl="solidFgAcc1" presStyleIdx="28" presStyleCnt="31"/>
      <dgm:spPr/>
    </dgm:pt>
    <dgm:pt modelId="{4A456427-8A37-4869-BDF2-E87307E31564}" type="pres">
      <dgm:prSet presAssocID="{6E2318B2-8470-4593-909D-F1D8C43E5000}" presName="vSp2" presStyleCnt="0"/>
      <dgm:spPr/>
    </dgm:pt>
    <dgm:pt modelId="{07304C0F-BA48-4820-AC44-ACEDB24B97E8}" type="pres">
      <dgm:prSet presAssocID="{6E2318B2-8470-4593-909D-F1D8C43E5000}" presName="sibTrans" presStyleCnt="0"/>
      <dgm:spPr/>
    </dgm:pt>
    <dgm:pt modelId="{962C4874-E4F0-4D03-933F-475E849DBBC1}" type="pres">
      <dgm:prSet presAssocID="{2BD4D0D7-4F26-440A-9A48-16F9F0432862}" presName="compositeNode" presStyleCnt="0">
        <dgm:presLayoutVars>
          <dgm:bulletEnabled val="1"/>
        </dgm:presLayoutVars>
      </dgm:prSet>
      <dgm:spPr/>
    </dgm:pt>
    <dgm:pt modelId="{BC9385E9-61D2-4398-8ADE-23F391EE9C5E}" type="pres">
      <dgm:prSet presAssocID="{2BD4D0D7-4F26-440A-9A48-16F9F0432862}" presName="bgRect" presStyleLbl="node1" presStyleIdx="29" presStyleCnt="32"/>
      <dgm:spPr/>
      <dgm:t>
        <a:bodyPr/>
        <a:lstStyle/>
        <a:p>
          <a:endParaRPr lang="en-US"/>
        </a:p>
      </dgm:t>
    </dgm:pt>
    <dgm:pt modelId="{CC388FDA-0BB0-4AFF-A0E9-4FF31D94B8DA}" type="pres">
      <dgm:prSet presAssocID="{2BD4D0D7-4F26-440A-9A48-16F9F0432862}" presName="parentNode" presStyleLbl="node1" presStyleIdx="29" presStyleCnt="32">
        <dgm:presLayoutVars>
          <dgm:chMax val="0"/>
          <dgm:bulletEnabled val="1"/>
        </dgm:presLayoutVars>
      </dgm:prSet>
      <dgm:spPr/>
      <dgm:t>
        <a:bodyPr/>
        <a:lstStyle/>
        <a:p>
          <a:endParaRPr lang="en-US"/>
        </a:p>
      </dgm:t>
    </dgm:pt>
    <dgm:pt modelId="{C345D12F-DEB3-4B35-9836-B6B653648BD5}" type="pres">
      <dgm:prSet presAssocID="{2BD4D0D7-4F26-440A-9A48-16F9F0432862}" presName="childNode" presStyleLbl="node1" presStyleIdx="29" presStyleCnt="32">
        <dgm:presLayoutVars>
          <dgm:bulletEnabled val="1"/>
        </dgm:presLayoutVars>
      </dgm:prSet>
      <dgm:spPr/>
      <dgm:t>
        <a:bodyPr/>
        <a:lstStyle/>
        <a:p>
          <a:endParaRPr lang="en-US"/>
        </a:p>
      </dgm:t>
    </dgm:pt>
    <dgm:pt modelId="{02ED4730-6721-4890-A0EA-631C2AD1FCB5}" type="pres">
      <dgm:prSet presAssocID="{98773D95-6812-44CD-8E48-CE29585B30BC}" presName="hSp" presStyleCnt="0"/>
      <dgm:spPr/>
    </dgm:pt>
    <dgm:pt modelId="{7AFA454E-2D33-4FD4-994E-69C83FB02F8C}" type="pres">
      <dgm:prSet presAssocID="{98773D95-6812-44CD-8E48-CE29585B30BC}" presName="vProcSp" presStyleCnt="0"/>
      <dgm:spPr/>
    </dgm:pt>
    <dgm:pt modelId="{81CB6190-0B27-4C8E-AC14-572D2267B7A3}" type="pres">
      <dgm:prSet presAssocID="{98773D95-6812-44CD-8E48-CE29585B30BC}" presName="vSp1" presStyleCnt="0"/>
      <dgm:spPr/>
    </dgm:pt>
    <dgm:pt modelId="{A675BB68-FEA4-420E-A65F-349AD5B4E4C4}" type="pres">
      <dgm:prSet presAssocID="{98773D95-6812-44CD-8E48-CE29585B30BC}" presName="simulatedConn" presStyleLbl="solidFgAcc1" presStyleIdx="29" presStyleCnt="31"/>
      <dgm:spPr/>
    </dgm:pt>
    <dgm:pt modelId="{3F52ADA6-8C4E-4D91-B031-4E0A966B3775}" type="pres">
      <dgm:prSet presAssocID="{98773D95-6812-44CD-8E48-CE29585B30BC}" presName="vSp2" presStyleCnt="0"/>
      <dgm:spPr/>
    </dgm:pt>
    <dgm:pt modelId="{782B0769-EFD8-402C-8C6A-EA60A29BFBDA}" type="pres">
      <dgm:prSet presAssocID="{98773D95-6812-44CD-8E48-CE29585B30BC}" presName="sibTrans" presStyleCnt="0"/>
      <dgm:spPr/>
    </dgm:pt>
    <dgm:pt modelId="{0D75C100-AFDF-4EFB-8C32-243DB48396DD}" type="pres">
      <dgm:prSet presAssocID="{99DEFFE8-D5EC-4866-B222-9FA9EBF72CC6}" presName="compositeNode" presStyleCnt="0">
        <dgm:presLayoutVars>
          <dgm:bulletEnabled val="1"/>
        </dgm:presLayoutVars>
      </dgm:prSet>
      <dgm:spPr/>
    </dgm:pt>
    <dgm:pt modelId="{4851D9F5-D8F0-4419-B077-D05A6B738FCE}" type="pres">
      <dgm:prSet presAssocID="{99DEFFE8-D5EC-4866-B222-9FA9EBF72CC6}" presName="bgRect" presStyleLbl="node1" presStyleIdx="30" presStyleCnt="32"/>
      <dgm:spPr/>
      <dgm:t>
        <a:bodyPr/>
        <a:lstStyle/>
        <a:p>
          <a:endParaRPr lang="en-US"/>
        </a:p>
      </dgm:t>
    </dgm:pt>
    <dgm:pt modelId="{95CDF15C-5671-4534-A025-C465048AE4F2}" type="pres">
      <dgm:prSet presAssocID="{99DEFFE8-D5EC-4866-B222-9FA9EBF72CC6}" presName="parentNode" presStyleLbl="node1" presStyleIdx="30" presStyleCnt="32">
        <dgm:presLayoutVars>
          <dgm:chMax val="0"/>
          <dgm:bulletEnabled val="1"/>
        </dgm:presLayoutVars>
      </dgm:prSet>
      <dgm:spPr/>
      <dgm:t>
        <a:bodyPr/>
        <a:lstStyle/>
        <a:p>
          <a:endParaRPr lang="en-US"/>
        </a:p>
      </dgm:t>
    </dgm:pt>
    <dgm:pt modelId="{A4FA6894-63A0-4091-AABF-E352EEA9DC89}" type="pres">
      <dgm:prSet presAssocID="{99DEFFE8-D5EC-4866-B222-9FA9EBF72CC6}" presName="childNode" presStyleLbl="node1" presStyleIdx="30" presStyleCnt="32">
        <dgm:presLayoutVars>
          <dgm:bulletEnabled val="1"/>
        </dgm:presLayoutVars>
      </dgm:prSet>
      <dgm:spPr/>
      <dgm:t>
        <a:bodyPr/>
        <a:lstStyle/>
        <a:p>
          <a:endParaRPr lang="en-US"/>
        </a:p>
      </dgm:t>
    </dgm:pt>
    <dgm:pt modelId="{97CEF9B5-3742-46CB-9784-DA062613055C}" type="pres">
      <dgm:prSet presAssocID="{06E303CC-8B50-44E8-A169-46A40E35D5E4}" presName="hSp" presStyleCnt="0"/>
      <dgm:spPr/>
    </dgm:pt>
    <dgm:pt modelId="{5E62C271-785A-4673-A49D-995466BFF36D}" type="pres">
      <dgm:prSet presAssocID="{06E303CC-8B50-44E8-A169-46A40E35D5E4}" presName="vProcSp" presStyleCnt="0"/>
      <dgm:spPr/>
    </dgm:pt>
    <dgm:pt modelId="{45F017DC-14B9-42CB-B479-121843DE2764}" type="pres">
      <dgm:prSet presAssocID="{06E303CC-8B50-44E8-A169-46A40E35D5E4}" presName="vSp1" presStyleCnt="0"/>
      <dgm:spPr/>
    </dgm:pt>
    <dgm:pt modelId="{E0608415-4847-4341-A7DC-2E7750048F08}" type="pres">
      <dgm:prSet presAssocID="{06E303CC-8B50-44E8-A169-46A40E35D5E4}" presName="simulatedConn" presStyleLbl="solidFgAcc1" presStyleIdx="30" presStyleCnt="31"/>
      <dgm:spPr/>
    </dgm:pt>
    <dgm:pt modelId="{3F468028-5380-4EAF-A88D-9D7B34E2E101}" type="pres">
      <dgm:prSet presAssocID="{06E303CC-8B50-44E8-A169-46A40E35D5E4}" presName="vSp2" presStyleCnt="0"/>
      <dgm:spPr/>
    </dgm:pt>
    <dgm:pt modelId="{3214182B-3F14-4E6A-991E-484F4F1EFAD6}" type="pres">
      <dgm:prSet presAssocID="{06E303CC-8B50-44E8-A169-46A40E35D5E4}" presName="sibTrans" presStyleCnt="0"/>
      <dgm:spPr/>
    </dgm:pt>
    <dgm:pt modelId="{87CC6FE0-6AD0-4DF0-A6FB-F0F4B51218D5}" type="pres">
      <dgm:prSet presAssocID="{B11BDAD5-2EA5-4341-A8F9-AE6C984E718F}" presName="compositeNode" presStyleCnt="0">
        <dgm:presLayoutVars>
          <dgm:bulletEnabled val="1"/>
        </dgm:presLayoutVars>
      </dgm:prSet>
      <dgm:spPr/>
    </dgm:pt>
    <dgm:pt modelId="{DE2C799B-C580-4217-B3A1-23D4BC744FFB}" type="pres">
      <dgm:prSet presAssocID="{B11BDAD5-2EA5-4341-A8F9-AE6C984E718F}" presName="bgRect" presStyleLbl="node1" presStyleIdx="31" presStyleCnt="32"/>
      <dgm:spPr/>
      <dgm:t>
        <a:bodyPr/>
        <a:lstStyle/>
        <a:p>
          <a:endParaRPr lang="en-US"/>
        </a:p>
      </dgm:t>
    </dgm:pt>
    <dgm:pt modelId="{7E35502E-9927-4222-87EC-033E32710667}" type="pres">
      <dgm:prSet presAssocID="{B11BDAD5-2EA5-4341-A8F9-AE6C984E718F}" presName="parentNode" presStyleLbl="node1" presStyleIdx="31" presStyleCnt="32">
        <dgm:presLayoutVars>
          <dgm:chMax val="0"/>
          <dgm:bulletEnabled val="1"/>
        </dgm:presLayoutVars>
      </dgm:prSet>
      <dgm:spPr/>
      <dgm:t>
        <a:bodyPr/>
        <a:lstStyle/>
        <a:p>
          <a:endParaRPr lang="en-US"/>
        </a:p>
      </dgm:t>
    </dgm:pt>
    <dgm:pt modelId="{8CE11BC7-DD5E-4DC5-9ABC-FD12F171C2B7}" type="pres">
      <dgm:prSet presAssocID="{B11BDAD5-2EA5-4341-A8F9-AE6C984E718F}" presName="childNode" presStyleLbl="node1" presStyleIdx="31" presStyleCnt="32">
        <dgm:presLayoutVars>
          <dgm:bulletEnabled val="1"/>
        </dgm:presLayoutVars>
      </dgm:prSet>
      <dgm:spPr/>
      <dgm:t>
        <a:bodyPr/>
        <a:lstStyle/>
        <a:p>
          <a:endParaRPr lang="en-US"/>
        </a:p>
      </dgm:t>
    </dgm:pt>
  </dgm:ptLst>
  <dgm:cxnLst>
    <dgm:cxn modelId="{69A8FF7F-17EB-4A4E-B719-F003DAF76DC5}" type="presOf" srcId="{95B08147-BCFB-436C-AA0B-720A37DC4273}" destId="{7EB1C387-C946-43D8-A141-13093FA58E2F}" srcOrd="0" destOrd="0" presId="urn:microsoft.com/office/officeart/2005/8/layout/hProcess7#1"/>
    <dgm:cxn modelId="{CC1AA38B-4AE1-445A-BB0B-5B596F2DFBAF}" type="presOf" srcId="{6DFBC10F-331E-45B9-9EE7-A8806D68623B}" destId="{F7335F8E-AF93-4D50-BE29-A654CBCCA671}" srcOrd="1" destOrd="0" presId="urn:microsoft.com/office/officeart/2005/8/layout/hProcess7#1"/>
    <dgm:cxn modelId="{E5BD2FA2-F12B-433A-9F6C-A44B9D22FBC8}" srcId="{2BD4D0D7-4F26-440A-9A48-16F9F0432862}" destId="{3D6504D7-978B-4847-9D8B-94C7B16CE3BB}" srcOrd="0" destOrd="0" parTransId="{7C45036D-5D5A-43EC-9986-D752FC342372}" sibTransId="{11DAFEED-689B-4A69-8D9A-617AC872D657}"/>
    <dgm:cxn modelId="{8C63E50C-ADB5-49A3-AD53-F56388509021}" srcId="{87312B8F-4188-41AA-B79D-D83CBBAAC12B}" destId="{9EC06196-F5C7-4F14-A16E-7773FBBDF87A}" srcOrd="19" destOrd="0" parTransId="{EAF09723-BD36-4AF9-A807-BE2D3C1D0103}" sibTransId="{FA78D7A5-D092-4898-AAB0-522DDC660E64}"/>
    <dgm:cxn modelId="{3FFD1775-6691-43B2-A9DE-35279F6A0162}" type="presOf" srcId="{E0F2C958-2C93-4B3E-913E-391591EE2494}" destId="{39164FC9-002F-4A65-9103-F5607674C98A}" srcOrd="0" destOrd="0" presId="urn:microsoft.com/office/officeart/2005/8/layout/hProcess7#1"/>
    <dgm:cxn modelId="{0DBEF826-2947-4BC3-85D0-FCB492D9CF23}" type="presOf" srcId="{6DFBC10F-331E-45B9-9EE7-A8806D68623B}" destId="{1A4A4FCB-0FA3-425B-87EB-5F1F282E57A8}" srcOrd="0" destOrd="0" presId="urn:microsoft.com/office/officeart/2005/8/layout/hProcess7#1"/>
    <dgm:cxn modelId="{FAEDD570-5956-4674-9A12-DD53CF434D6A}" srcId="{87312B8F-4188-41AA-B79D-D83CBBAAC12B}" destId="{22539FDC-F009-4FDA-BFEE-2BC49D40D111}" srcOrd="24" destOrd="0" parTransId="{3B8F5181-E7C5-4237-9065-ED91C81FF8EB}" sibTransId="{112F6F6B-45EC-401E-B392-7E2323D2414B}"/>
    <dgm:cxn modelId="{E3327523-F0E3-4AA4-BFA0-227E5830548E}" srcId="{2EAC59DF-D7F1-4B76-B714-0B8A78363053}" destId="{2935AD22-9022-477F-AF70-61D5E5CB8B64}" srcOrd="0" destOrd="0" parTransId="{FD337B70-ECE2-402E-B987-BC7F4A105207}" sibTransId="{73A63773-408A-4AF4-9FCA-582467FD3C79}"/>
    <dgm:cxn modelId="{BEB7091A-DF79-425C-A423-A934732BBFD8}" type="presOf" srcId="{E0F2C958-2C93-4B3E-913E-391591EE2494}" destId="{E7492838-E204-4032-8E15-338CCC84681D}" srcOrd="1" destOrd="0" presId="urn:microsoft.com/office/officeart/2005/8/layout/hProcess7#1"/>
    <dgm:cxn modelId="{9A7F373A-FFDA-46CA-BDD0-29614F2682FA}" type="presOf" srcId="{2EAC59DF-D7F1-4B76-B714-0B8A78363053}" destId="{62C0977E-ABD5-4C68-9BE6-4D346ED46B78}" srcOrd="0" destOrd="0" presId="urn:microsoft.com/office/officeart/2005/8/layout/hProcess7#1"/>
    <dgm:cxn modelId="{DB6677A0-EFB3-4613-843D-1868EDDCA8CC}" type="presOf" srcId="{07DC1612-5E74-42B3-A7EF-5B3EF4B93BC7}" destId="{D5E80EDB-0F84-441B-8C09-8E9D835F98E1}" srcOrd="0" destOrd="0" presId="urn:microsoft.com/office/officeart/2005/8/layout/hProcess7#1"/>
    <dgm:cxn modelId="{9CDDD580-0AFF-4D58-9E19-D2E8616E48AD}" type="presOf" srcId="{77EF4BE3-217D-48A3-A51A-2715D1FD99FA}" destId="{A9148567-0317-4CAD-A104-F35FAD7C75E1}" srcOrd="0" destOrd="0" presId="urn:microsoft.com/office/officeart/2005/8/layout/hProcess7#1"/>
    <dgm:cxn modelId="{C1198E17-80AF-4BC8-AB6D-BEB0B41C10B0}" type="presOf" srcId="{87312B8F-4188-41AA-B79D-D83CBBAAC12B}" destId="{57A419E8-1215-4107-9004-B614E499DD09}" srcOrd="0" destOrd="0" presId="urn:microsoft.com/office/officeart/2005/8/layout/hProcess7#1"/>
    <dgm:cxn modelId="{B3912451-6EBB-4AC1-901E-C6B139957387}" type="presOf" srcId="{B11BDAD5-2EA5-4341-A8F9-AE6C984E718F}" destId="{7E35502E-9927-4222-87EC-033E32710667}" srcOrd="1" destOrd="0" presId="urn:microsoft.com/office/officeart/2005/8/layout/hProcess7#1"/>
    <dgm:cxn modelId="{3D2BF93F-4152-4AE7-B119-9F154D420C9A}" type="presOf" srcId="{42C76456-488C-4918-A86B-66807A2AD264}" destId="{F0298A92-9503-4CA0-AE2E-F649FE68E2A7}" srcOrd="1" destOrd="0" presId="urn:microsoft.com/office/officeart/2005/8/layout/hProcess7#1"/>
    <dgm:cxn modelId="{29CC1162-17AE-4429-AFFF-BAA4E16B0789}" type="presOf" srcId="{163BC5A8-8CEF-4EC8-9F9E-982B3396A4A3}" destId="{BF38B79D-1736-464F-ADB9-B198126BDD54}" srcOrd="0" destOrd="0" presId="urn:microsoft.com/office/officeart/2005/8/layout/hProcess7#1"/>
    <dgm:cxn modelId="{6E7C75D2-0834-4569-9A0E-67A5EDAD6BD7}" srcId="{87312B8F-4188-41AA-B79D-D83CBBAAC12B}" destId="{2BD4D0D7-4F26-440A-9A48-16F9F0432862}" srcOrd="29" destOrd="0" parTransId="{F9CE1191-C577-450C-B571-F36EFE200573}" sibTransId="{98773D95-6812-44CD-8E48-CE29585B30BC}"/>
    <dgm:cxn modelId="{875A2002-0DF1-4F34-962F-88D89D0FA306}" type="presOf" srcId="{378B5309-DF29-48B7-B958-9395197EE92C}" destId="{0D3D41B2-E2EB-471B-B278-4E1B13E167F0}" srcOrd="0" destOrd="0" presId="urn:microsoft.com/office/officeart/2005/8/layout/hProcess7#1"/>
    <dgm:cxn modelId="{151ACA00-2B41-4455-99D2-97A194F9B636}" type="presOf" srcId="{9AB79DE8-CBC3-49C9-BB1F-A9E3BE0C6010}" destId="{1B9050CC-7ACA-4748-97E5-4508B887E513}" srcOrd="0" destOrd="0" presId="urn:microsoft.com/office/officeart/2005/8/layout/hProcess7#1"/>
    <dgm:cxn modelId="{45743488-75FD-4BBB-9757-B8D52F164516}" srcId="{87312B8F-4188-41AA-B79D-D83CBBAAC12B}" destId="{B11BDAD5-2EA5-4341-A8F9-AE6C984E718F}" srcOrd="31" destOrd="0" parTransId="{B86E0F88-0C2A-4194-93E7-69F532E04930}" sibTransId="{9F1174F9-A7E3-437B-BB9C-76FD80193A37}"/>
    <dgm:cxn modelId="{E75048E9-5241-4D7B-B1FA-2418E98E0687}" type="presOf" srcId="{8F2F8518-1AB1-487A-B6C9-262F358F0440}" destId="{5BCC34C7-568C-4CFB-A134-72D29CBA9FF2}" srcOrd="0" destOrd="0" presId="urn:microsoft.com/office/officeart/2005/8/layout/hProcess7#1"/>
    <dgm:cxn modelId="{4CEC3959-8B7F-4FB3-8525-15B691388047}" type="presOf" srcId="{378B5309-DF29-48B7-B958-9395197EE92C}" destId="{B3936B1A-1B13-4565-A105-E430D0A1D792}" srcOrd="1" destOrd="0" presId="urn:microsoft.com/office/officeart/2005/8/layout/hProcess7#1"/>
    <dgm:cxn modelId="{6EA765FE-8764-4FA6-9CF4-C603F2E6557F}" type="presOf" srcId="{869623B6-C806-4952-894D-0332FB6A9138}" destId="{468B78DF-4D76-4438-A3A4-3E16C5C2E1EB}" srcOrd="1" destOrd="0" presId="urn:microsoft.com/office/officeart/2005/8/layout/hProcess7#1"/>
    <dgm:cxn modelId="{FB15E894-AF11-467B-B15C-0CE32179EAA3}" srcId="{87312B8F-4188-41AA-B79D-D83CBBAAC12B}" destId="{365571DC-E8F5-4FF1-903C-C10278C501ED}" srcOrd="5" destOrd="0" parTransId="{8A5E1A7A-1F3C-4387-98C0-5845E94A34A5}" sibTransId="{F2FFC930-DEEF-4E31-9944-37BE3427197B}"/>
    <dgm:cxn modelId="{79B060E6-9A9C-4B70-B457-020BEA8682DE}" srcId="{6557DA9F-CA23-40D2-B208-71A54C41D221}" destId="{BDE8922D-6953-441D-BD4E-BD904315A84D}" srcOrd="0" destOrd="0" parTransId="{57EB0422-7AF9-43DB-AE19-A16C7DBB636F}" sibTransId="{8088E5BA-5A29-45C6-8792-B3FF19C44AF6}"/>
    <dgm:cxn modelId="{4A4D4B12-3BE9-449B-83AE-CB45F65861D5}" srcId="{7F154DDC-FB3A-4B96-AF47-7E3F4A4AF207}" destId="{5804B17A-EC7A-44BC-9A19-F3A5746B360A}" srcOrd="0" destOrd="0" parTransId="{0B852689-C070-4599-8B08-F0A8244DDAA4}" sibTransId="{07D3D05A-5883-4ACD-B9C2-CE1193024A96}"/>
    <dgm:cxn modelId="{792A9A20-1835-4964-9619-DA972153F4BE}" srcId="{87312B8F-4188-41AA-B79D-D83CBBAAC12B}" destId="{163BC5A8-8CEF-4EC8-9F9E-982B3396A4A3}" srcOrd="26" destOrd="0" parTransId="{B0DE6EC6-F514-45AF-A85B-4EE77665E02D}" sibTransId="{A58693D6-F89F-401B-8BD1-7D6ED149FF53}"/>
    <dgm:cxn modelId="{163C28EE-666B-4430-B45D-91445D1EDF44}" type="presOf" srcId="{748A9B9F-A833-4C86-A1B5-F1101E13B120}" destId="{33ED1F09-CED2-41A4-A8DF-9E9BEE070950}" srcOrd="0" destOrd="0" presId="urn:microsoft.com/office/officeart/2005/8/layout/hProcess7#1"/>
    <dgm:cxn modelId="{40B6E277-1866-4C92-86D2-C53C3A03CC56}" type="presOf" srcId="{E3F6D84D-5957-418A-89C2-FBB547528B8F}" destId="{5A016A96-C2EF-4C7B-8F32-42156E97A98F}" srcOrd="0" destOrd="0" presId="urn:microsoft.com/office/officeart/2005/8/layout/hProcess7#1"/>
    <dgm:cxn modelId="{9617EA8A-3D2B-4F0C-AFB5-87AC41091490}" srcId="{87312B8F-4188-41AA-B79D-D83CBBAAC12B}" destId="{869623B6-C806-4952-894D-0332FB6A9138}" srcOrd="14" destOrd="0" parTransId="{1AA81DD4-801A-47BB-909D-725E8D2BF33C}" sibTransId="{1CBBD1E9-B5DF-4895-BC68-2CB69B6A38A1}"/>
    <dgm:cxn modelId="{ADDC126F-58C2-4FD8-B303-622E4012417E}" srcId="{99DEFFE8-D5EC-4866-B222-9FA9EBF72CC6}" destId="{48971CCC-2A4D-4066-AFE2-72D044D0AE9B}" srcOrd="0" destOrd="0" parTransId="{693A34A4-0825-4322-BD14-D6A044F7E6E0}" sibTransId="{BD2A3095-D6FE-4858-9C5A-F39F584A0BCE}"/>
    <dgm:cxn modelId="{476C6D0F-ECA7-4367-823D-E4A89C41C4AF}" type="presOf" srcId="{152B7E04-D128-48EB-BFE9-625AB6DA3CE7}" destId="{150F56E9-8A28-4073-8293-2FB401A84B79}" srcOrd="0" destOrd="0" presId="urn:microsoft.com/office/officeart/2005/8/layout/hProcess7#1"/>
    <dgm:cxn modelId="{FD618C62-AB20-4151-BD0E-59B559217B5D}" srcId="{87312B8F-4188-41AA-B79D-D83CBBAAC12B}" destId="{6DFBC10F-331E-45B9-9EE7-A8806D68623B}" srcOrd="11" destOrd="0" parTransId="{6DB88E50-4C65-41F9-B15F-777EBA11217B}" sibTransId="{C552004C-7875-4B42-B43F-F67CBA669A91}"/>
    <dgm:cxn modelId="{F4F45AD2-9351-46E0-8962-7174F500D00E}" type="presOf" srcId="{CF359255-3040-436F-B6FD-2022E0349A2C}" destId="{A3B6D17E-5080-4978-8B73-CE0293AEFF91}" srcOrd="1" destOrd="0" presId="urn:microsoft.com/office/officeart/2005/8/layout/hProcess7#1"/>
    <dgm:cxn modelId="{8A436ECB-66FE-4237-BEED-39B26083F4AF}" srcId="{87312B8F-4188-41AA-B79D-D83CBBAAC12B}" destId="{9DB92C20-F6B2-42CF-8AB3-70D0340703E7}" srcOrd="6" destOrd="0" parTransId="{267CC092-4DEE-49A3-973E-6863EE372080}" sibTransId="{0A44799C-51CC-434C-806B-D1096674EE5A}"/>
    <dgm:cxn modelId="{8131DFCE-CAA0-4ACF-8337-F51682FC375B}" type="presOf" srcId="{7F154DDC-FB3A-4B96-AF47-7E3F4A4AF207}" destId="{CF254956-B60C-433D-9549-11885FBA54B1}" srcOrd="1" destOrd="0" presId="urn:microsoft.com/office/officeart/2005/8/layout/hProcess7#1"/>
    <dgm:cxn modelId="{DE3E449C-5D40-409A-B8D1-1FF574093DA6}" type="presOf" srcId="{365571DC-E8F5-4FF1-903C-C10278C501ED}" destId="{AF0DC17A-3E93-4E24-997F-5EF3996E8B1A}" srcOrd="1" destOrd="0" presId="urn:microsoft.com/office/officeart/2005/8/layout/hProcess7#1"/>
    <dgm:cxn modelId="{B607F9BE-7997-46BF-B49E-79781E3869AC}" type="presOf" srcId="{99DEFFE8-D5EC-4866-B222-9FA9EBF72CC6}" destId="{95CDF15C-5671-4534-A025-C465048AE4F2}" srcOrd="1" destOrd="0" presId="urn:microsoft.com/office/officeart/2005/8/layout/hProcess7#1"/>
    <dgm:cxn modelId="{F8716097-C106-49B8-A238-B24D2028B780}" type="presOf" srcId="{FCCAB84D-3FAD-4651-A3A2-F6D34734A3C3}" destId="{AB18303B-13AA-4B99-9EA7-65843139CCBC}" srcOrd="1" destOrd="0" presId="urn:microsoft.com/office/officeart/2005/8/layout/hProcess7#1"/>
    <dgm:cxn modelId="{D9661B5C-63BF-45E9-9E7B-CFDC03EF8864}" type="presOf" srcId="{22539FDC-F009-4FDA-BFEE-2BC49D40D111}" destId="{8289E01D-DB35-4BF8-8B42-BAB44BAC73E2}" srcOrd="0" destOrd="0" presId="urn:microsoft.com/office/officeart/2005/8/layout/hProcess7#1"/>
    <dgm:cxn modelId="{7A0DF8CC-1ED1-4E62-B9B5-01447DD8281F}" type="presOf" srcId="{7606AE3A-61C0-4BAE-9228-206FF3D88BD3}" destId="{F91DA0F0-9F5E-43C1-A90C-B0A9BBDE8CD8}" srcOrd="0" destOrd="0" presId="urn:microsoft.com/office/officeart/2005/8/layout/hProcess7#1"/>
    <dgm:cxn modelId="{34250615-F90F-489D-A06C-5EEB90B3B2FF}" srcId="{87312B8F-4188-41AA-B79D-D83CBBAAC12B}" destId="{1A63A386-2BE5-4870-8ABF-E49ECF0C0348}" srcOrd="20" destOrd="0" parTransId="{06876FAE-53CC-46D0-8176-990AA1291516}" sibTransId="{86EDDEEA-D260-4AA1-BC72-FCD887AAF619}"/>
    <dgm:cxn modelId="{18B3A151-CC7A-4B3F-AEC5-F71EBBFACDFE}" srcId="{A0304CF0-AE2D-42BC-AF0C-F037A10949A6}" destId="{E674A9F6-BA29-4CFB-9656-2D5A3298E9AD}" srcOrd="0" destOrd="0" parTransId="{A4FB7883-8E08-44D5-AF8C-5B0C5153FBDB}" sibTransId="{B6D06A83-F36E-4EA5-9F88-492D0FAA0499}"/>
    <dgm:cxn modelId="{6325B29A-A7C8-4149-A1F5-63AC9F80F16A}" srcId="{87312B8F-4188-41AA-B79D-D83CBBAAC12B}" destId="{77EF4BE3-217D-48A3-A51A-2715D1FD99FA}" srcOrd="23" destOrd="0" parTransId="{5D3F9139-3E0E-49EC-9DCD-44C578F11E6F}" sibTransId="{3D267442-2A53-4C26-B5FE-9D77A3416DB6}"/>
    <dgm:cxn modelId="{6E495F9B-2E06-48FD-A4DA-2E40717181D0}" type="presOf" srcId="{48971CCC-2A4D-4066-AFE2-72D044D0AE9B}" destId="{A4FA6894-63A0-4091-AABF-E352EEA9DC89}" srcOrd="0" destOrd="0" presId="urn:microsoft.com/office/officeart/2005/8/layout/hProcess7#1"/>
    <dgm:cxn modelId="{6CE1F863-E2A2-4937-9721-95D38B70E549}" srcId="{87312B8F-4188-41AA-B79D-D83CBBAAC12B}" destId="{FCCAB84D-3FAD-4651-A3A2-F6D34734A3C3}" srcOrd="25" destOrd="0" parTransId="{61971D4B-1E2E-4C84-BDF1-14C4006FC7FE}" sibTransId="{DE2534AB-300E-4DD5-BF6F-9916B83C5978}"/>
    <dgm:cxn modelId="{AFDD334B-E7AC-4D82-BFD5-B7E352A366D3}" srcId="{42C76456-488C-4918-A86B-66807A2AD264}" destId="{7759C6E8-680E-4F91-840D-FC8C7BCA75CE}" srcOrd="0" destOrd="0" parTransId="{36B7B7A0-8FCF-4705-AE48-04D45CF0584A}" sibTransId="{FE1A716A-C469-4E98-9F5E-127A7E476CB8}"/>
    <dgm:cxn modelId="{759CA693-2A75-490F-9CBF-0532245AFC41}" srcId="{87312B8F-4188-41AA-B79D-D83CBBAAC12B}" destId="{EA2F7F4B-754A-4F5C-9622-3F04BBF7157A}" srcOrd="8" destOrd="0" parTransId="{F6A48BAD-7D34-49EC-ABF6-B19F753B68C2}" sibTransId="{584B0A77-D66E-4C74-B4E3-DC5EF1D7A348}"/>
    <dgm:cxn modelId="{70365DE4-C687-411F-AC65-18A612722E31}" type="presOf" srcId="{EA2F7F4B-754A-4F5C-9622-3F04BBF7157A}" destId="{D9514815-07FD-47D8-9790-DA47FC8D49F3}" srcOrd="0" destOrd="0" presId="urn:microsoft.com/office/officeart/2005/8/layout/hProcess7#1"/>
    <dgm:cxn modelId="{14AA2270-C3E4-4009-BCCB-45B21AB22474}" type="presOf" srcId="{95B08147-BCFB-436C-AA0B-720A37DC4273}" destId="{D9143118-35C6-4088-B9FB-079656A94BE6}" srcOrd="1" destOrd="0" presId="urn:microsoft.com/office/officeart/2005/8/layout/hProcess7#1"/>
    <dgm:cxn modelId="{E56BC8BB-8A74-42BD-A562-656413BA2BE0}" type="presOf" srcId="{BDE8922D-6953-441D-BD4E-BD904315A84D}" destId="{BB1B7443-8ED0-4D92-8118-8895E9AE485F}" srcOrd="0" destOrd="0" presId="urn:microsoft.com/office/officeart/2005/8/layout/hProcess7#1"/>
    <dgm:cxn modelId="{2B5FA070-E8E9-4366-993C-8CC1124AE4C3}" type="presOf" srcId="{748A9B9F-A833-4C86-A1B5-F1101E13B120}" destId="{95330F8B-1898-4433-8A3F-E1D1B73C7DE5}" srcOrd="1" destOrd="0" presId="urn:microsoft.com/office/officeart/2005/8/layout/hProcess7#1"/>
    <dgm:cxn modelId="{AFE5D82D-7DF5-4D52-9185-5B2FCB9D3508}" type="presOf" srcId="{63B8A06C-4E8C-4300-8FD8-D150624A6929}" destId="{6F0C4545-B6C8-4A22-ADE8-169A69FD9EF6}" srcOrd="1" destOrd="0" presId="urn:microsoft.com/office/officeart/2005/8/layout/hProcess7#1"/>
    <dgm:cxn modelId="{42941CF6-5F44-487B-AAEC-0F9C4040833D}" type="presOf" srcId="{6557DA9F-CA23-40D2-B208-71A54C41D221}" destId="{EE916E64-E74A-491C-815F-23BFAA7C314C}" srcOrd="1" destOrd="0" presId="urn:microsoft.com/office/officeart/2005/8/layout/hProcess7#1"/>
    <dgm:cxn modelId="{15C365AC-63D0-40D9-A399-AE4A71B3C091}" srcId="{FCCAB84D-3FAD-4651-A3A2-F6D34734A3C3}" destId="{152B7E04-D128-48EB-BFE9-625AB6DA3CE7}" srcOrd="0" destOrd="0" parTransId="{AE7C1E8F-F2DC-4824-9E4E-A1F11E687421}" sibTransId="{50C457B8-C1F4-45FB-84D1-75D8DF5E1D11}"/>
    <dgm:cxn modelId="{F2185328-314D-46FA-BB46-166BAEA1C324}" type="presOf" srcId="{8BD24667-0C95-4D8E-BD6D-22CAE2668642}" destId="{231E85D9-D4B2-4858-87D1-4CEFD109A15F}" srcOrd="0" destOrd="0" presId="urn:microsoft.com/office/officeart/2005/8/layout/hProcess7#1"/>
    <dgm:cxn modelId="{D16B938A-C645-474F-B0C3-FBC37C1BC3E6}" type="presOf" srcId="{7759C6E8-680E-4F91-840D-FC8C7BCA75CE}" destId="{C70CB29F-9EBD-4B6E-8D44-79ABAEE1EE72}" srcOrd="0" destOrd="0" presId="urn:microsoft.com/office/officeart/2005/8/layout/hProcess7#1"/>
    <dgm:cxn modelId="{8A23FA9C-9558-42E0-9756-862E97B5F640}" type="presOf" srcId="{AB523C6C-A336-484A-8CF7-3B15887E4C3B}" destId="{2EB36F20-FCF7-4CF4-B60B-D92C975947A4}" srcOrd="0" destOrd="0" presId="urn:microsoft.com/office/officeart/2005/8/layout/hProcess7#1"/>
    <dgm:cxn modelId="{E40B7EB8-FCDB-435F-8191-949C3D834B42}" srcId="{87312B8F-4188-41AA-B79D-D83CBBAAC12B}" destId="{AB523C6C-A336-484A-8CF7-3B15887E4C3B}" srcOrd="21" destOrd="0" parTransId="{17FCA0C3-28D7-4F16-8B34-4D7988ACE7B2}" sibTransId="{27AAA3CF-389F-4D91-8361-8E1F6D038725}"/>
    <dgm:cxn modelId="{AF9E6AF9-7D73-4773-9FF1-4B1DA664C95D}" type="presOf" srcId="{3D6504D7-978B-4847-9D8B-94C7B16CE3BB}" destId="{C345D12F-DEB3-4B35-9836-B6B653648BD5}" srcOrd="0" destOrd="0" presId="urn:microsoft.com/office/officeart/2005/8/layout/hProcess7#1"/>
    <dgm:cxn modelId="{BB93394D-9EE4-4420-8025-301C031A7F67}" type="presOf" srcId="{9DB92C20-F6B2-42CF-8AB3-70D0340703E7}" destId="{2FB9E02B-B11B-48D4-B37C-75DDA309691D}" srcOrd="1" destOrd="0" presId="urn:microsoft.com/office/officeart/2005/8/layout/hProcess7#1"/>
    <dgm:cxn modelId="{F0399A2E-4105-450D-97C0-D5B8DC7F490E}" srcId="{87312B8F-4188-41AA-B79D-D83CBBAAC12B}" destId="{CF359255-3040-436F-B6FD-2022E0349A2C}" srcOrd="18" destOrd="0" parTransId="{5C59DF45-12BF-4BC3-929E-C3F814E729F4}" sibTransId="{56D6447E-D32C-4134-9CB6-2DF851FA2CC7}"/>
    <dgm:cxn modelId="{645C3089-1FF6-4DD8-A315-041401141A58}" srcId="{E0F2C958-2C93-4B3E-913E-391591EE2494}" destId="{8F2F8518-1AB1-487A-B6C9-262F358F0440}" srcOrd="0" destOrd="0" parTransId="{F250F893-D04F-4C76-88D5-6559339C7EA9}" sibTransId="{EB09EB3F-241F-433B-B820-DA567ED3359F}"/>
    <dgm:cxn modelId="{50EA0940-8303-4D27-A1B7-5B52F652135D}" type="presOf" srcId="{9EC06196-F5C7-4F14-A16E-7773FBBDF87A}" destId="{3BA34D36-57F8-46C7-AC2A-6ED3B70A1969}" srcOrd="0" destOrd="0" presId="urn:microsoft.com/office/officeart/2005/8/layout/hProcess7#1"/>
    <dgm:cxn modelId="{65BB8B5A-BD01-4446-8D57-75312F803D3F}" type="presOf" srcId="{E3F6D84D-5957-418A-89C2-FBB547528B8F}" destId="{EC8DE55C-B7FE-4B74-82A3-FAFE70276B7B}" srcOrd="1" destOrd="0" presId="urn:microsoft.com/office/officeart/2005/8/layout/hProcess7#1"/>
    <dgm:cxn modelId="{FCA542A3-5C24-466F-BAD0-EC6A3764B18F}" type="presOf" srcId="{6557DA9F-CA23-40D2-B208-71A54C41D221}" destId="{AB5D3DC6-985E-4724-8906-BD50A07E5CF2}" srcOrd="0" destOrd="0" presId="urn:microsoft.com/office/officeart/2005/8/layout/hProcess7#1"/>
    <dgm:cxn modelId="{EA1E3175-EC24-48A6-8DDE-54E9B45BE8D9}" type="presOf" srcId="{2BD4D0D7-4F26-440A-9A48-16F9F0432862}" destId="{BC9385E9-61D2-4398-8ADE-23F391EE9C5E}" srcOrd="0" destOrd="0" presId="urn:microsoft.com/office/officeart/2005/8/layout/hProcess7#1"/>
    <dgm:cxn modelId="{A8113EC6-3864-4494-B742-0C9EFF1A9F3A}" type="presOf" srcId="{7606AE3A-61C0-4BAE-9228-206FF3D88BD3}" destId="{FC184183-B71C-4E8D-A389-BC2D8FF942FE}" srcOrd="1" destOrd="0" presId="urn:microsoft.com/office/officeart/2005/8/layout/hProcess7#1"/>
    <dgm:cxn modelId="{78356107-600B-4A60-9CD1-7479EB761984}" type="presOf" srcId="{08515D3E-21AD-49F7-AC81-8B22028117A4}" destId="{F5C88F6D-C81B-420E-AB39-B2D1B2D620DF}" srcOrd="1" destOrd="0" presId="urn:microsoft.com/office/officeart/2005/8/layout/hProcess7#1"/>
    <dgm:cxn modelId="{7BF181E7-79D8-49F7-B558-6A7AFB880509}" type="presOf" srcId="{08515D3E-21AD-49F7-AC81-8B22028117A4}" destId="{498CC334-7CA6-4055-9E9D-0EB2ACF11F24}" srcOrd="0" destOrd="0" presId="urn:microsoft.com/office/officeart/2005/8/layout/hProcess7#1"/>
    <dgm:cxn modelId="{8B0667E6-DB8F-4505-98D3-DAC536CDBBF2}" srcId="{87312B8F-4188-41AA-B79D-D83CBBAAC12B}" destId="{2EAC59DF-D7F1-4B76-B714-0B8A78363053}" srcOrd="4" destOrd="0" parTransId="{F0FAB891-3D51-4966-B0A7-41F6745936CC}" sibTransId="{5CDAE3FD-2656-4FB8-8D10-EEA227D6E12D}"/>
    <dgm:cxn modelId="{D1D92A64-1F7A-4972-B03A-4A956F649A23}" type="presOf" srcId="{F56C2C42-8323-454B-87BC-C340B44F9022}" destId="{9668B00E-C4B6-40D3-BB98-9302665DD777}" srcOrd="1" destOrd="0" presId="urn:microsoft.com/office/officeart/2005/8/layout/hProcess7#1"/>
    <dgm:cxn modelId="{240FA62B-EFBD-4B17-8580-2443BDCF3DF4}" type="presOf" srcId="{F56C2C42-8323-454B-87BC-C340B44F9022}" destId="{118058DC-6699-4518-912D-3C00C1E38B38}" srcOrd="0" destOrd="0" presId="urn:microsoft.com/office/officeart/2005/8/layout/hProcess7#1"/>
    <dgm:cxn modelId="{A19B9E4A-59EA-44AA-AC01-CA043D4BC19C}" type="presOf" srcId="{869623B6-C806-4952-894D-0332FB6A9138}" destId="{0BDA3DD6-2341-4E39-891C-7C12AEEB610A}" srcOrd="0" destOrd="0" presId="urn:microsoft.com/office/officeart/2005/8/layout/hProcess7#1"/>
    <dgm:cxn modelId="{96EC061C-F8BB-4763-BEC1-6D1472A7F8C9}" srcId="{87312B8F-4188-41AA-B79D-D83CBBAAC12B}" destId="{F56C2C42-8323-454B-87BC-C340B44F9022}" srcOrd="28" destOrd="0" parTransId="{C2809220-7E4B-4F1B-AAD9-880273385840}" sibTransId="{6E2318B2-8470-4593-909D-F1D8C43E5000}"/>
    <dgm:cxn modelId="{5C8194F7-EE55-4E69-BDE7-C4517A7306D7}" srcId="{87312B8F-4188-41AA-B79D-D83CBBAAC12B}" destId="{42C76456-488C-4918-A86B-66807A2AD264}" srcOrd="2" destOrd="0" parTransId="{FD1B541A-507A-4D4A-874B-CCC0633E5B44}" sibTransId="{B92D69B5-59A3-4CF2-9987-1C930CED1003}"/>
    <dgm:cxn modelId="{278E4B78-905D-416A-97A7-F81AAF13F106}" srcId="{87312B8F-4188-41AA-B79D-D83CBBAAC12B}" destId="{95B08147-BCFB-436C-AA0B-720A37DC4273}" srcOrd="15" destOrd="0" parTransId="{1FBBCB82-AD1B-4154-9E2D-324D2CF863B0}" sibTransId="{D90C2998-2D92-4369-8D7B-79A6CB0150D6}"/>
    <dgm:cxn modelId="{E083A57C-01CF-4DD4-9354-EA459C1167F3}" type="presOf" srcId="{163BC5A8-8CEF-4EC8-9F9E-982B3396A4A3}" destId="{4BC6B0DA-A4A5-43DB-9250-2EDDBD30D694}" srcOrd="1" destOrd="0" presId="urn:microsoft.com/office/officeart/2005/8/layout/hProcess7#1"/>
    <dgm:cxn modelId="{3FA5ACA1-7E60-4B29-9F3E-ADF0D1C736F6}" type="presOf" srcId="{3A3AF72A-C5DE-4C18-974F-34B0135C49A9}" destId="{6437E297-E4F8-4931-9D12-0045ED0F6F35}" srcOrd="0" destOrd="0" presId="urn:microsoft.com/office/officeart/2005/8/layout/hProcess7#1"/>
    <dgm:cxn modelId="{BEC38F46-F925-41FE-BE35-B44C35D3FA13}" type="presOf" srcId="{365571DC-E8F5-4FF1-903C-C10278C501ED}" destId="{E30265CB-CA07-486E-A593-691EAF93A9EE}" srcOrd="0" destOrd="0" presId="urn:microsoft.com/office/officeart/2005/8/layout/hProcess7#1"/>
    <dgm:cxn modelId="{208E4AEC-0C78-43C6-82AF-9F93C3076ED3}" type="presOf" srcId="{22539FDC-F009-4FDA-BFEE-2BC49D40D111}" destId="{49FE9C94-008C-4437-8E1D-26DA7E336943}" srcOrd="1" destOrd="0" presId="urn:microsoft.com/office/officeart/2005/8/layout/hProcess7#1"/>
    <dgm:cxn modelId="{A0648A9B-87D9-4157-9AD6-86CE5E48F8ED}" type="presOf" srcId="{A0304CF0-AE2D-42BC-AF0C-F037A10949A6}" destId="{AE55BDAC-ADE3-485A-8405-CD02EB96F8B2}" srcOrd="1" destOrd="0" presId="urn:microsoft.com/office/officeart/2005/8/layout/hProcess7#1"/>
    <dgm:cxn modelId="{7D5FF972-F53B-4F8A-BD20-06FDF6660562}" type="presOf" srcId="{5804B17A-EC7A-44BC-9A19-F3A5746B360A}" destId="{3EFC18ED-85CB-4BE7-97E7-BC59E87B25F9}" srcOrd="0" destOrd="0" presId="urn:microsoft.com/office/officeart/2005/8/layout/hProcess7#1"/>
    <dgm:cxn modelId="{3434DA32-4997-4507-A0E8-0A5042570F3F}" type="presOf" srcId="{2039B636-160B-403C-BA58-1D2F5FEEE36A}" destId="{5E33C754-A4A9-4F15-A14C-D039079F8289}" srcOrd="1" destOrd="0" presId="urn:microsoft.com/office/officeart/2005/8/layout/hProcess7#1"/>
    <dgm:cxn modelId="{8C19A052-291E-4CA5-9AE5-07F18E3E4389}" type="presOf" srcId="{A0304CF0-AE2D-42BC-AF0C-F037A10949A6}" destId="{B191A1B9-FBD7-487F-866F-8194D4D73D92}" srcOrd="0" destOrd="0" presId="urn:microsoft.com/office/officeart/2005/8/layout/hProcess7#1"/>
    <dgm:cxn modelId="{4FD16121-345C-4104-9FAA-D6B7EAF8D034}" type="presOf" srcId="{03B42DD7-97E2-41AA-A1CF-0CC5549F4E72}" destId="{0569AAAD-8B26-462F-929F-539C8EDB8C2D}" srcOrd="0" destOrd="0" presId="urn:microsoft.com/office/officeart/2005/8/layout/hProcess7#1"/>
    <dgm:cxn modelId="{6FBABDBD-C00E-49D8-9FDF-077198984C6C}" type="presOf" srcId="{8BD24667-0C95-4D8E-BD6D-22CAE2668642}" destId="{5C797CA0-2124-406B-AAFB-B70851CF8C67}" srcOrd="1" destOrd="0" presId="urn:microsoft.com/office/officeart/2005/8/layout/hProcess7#1"/>
    <dgm:cxn modelId="{02A9EF5A-F941-47D7-8DE7-CE03428F84A1}" srcId="{163BC5A8-8CEF-4EC8-9F9E-982B3396A4A3}" destId="{9AB79DE8-CBC3-49C9-BB1F-A9E3BE0C6010}" srcOrd="0" destOrd="0" parTransId="{73AFB836-D829-4922-9242-D28CCA5E69E5}" sibTransId="{BA2BAAD4-226F-4C0F-B9EA-5A472945F3E0}"/>
    <dgm:cxn modelId="{DA7C63C7-4037-43BC-8ABF-4774ED27F0D8}" type="presOf" srcId="{42C76456-488C-4918-A86B-66807A2AD264}" destId="{F9A6960A-3CDA-443D-8583-BA30BBE2048B}" srcOrd="0" destOrd="0" presId="urn:microsoft.com/office/officeart/2005/8/layout/hProcess7#1"/>
    <dgm:cxn modelId="{E8C2236F-B01C-403D-B080-841380F2726E}" srcId="{87312B8F-4188-41AA-B79D-D83CBBAAC12B}" destId="{E0F2C958-2C93-4B3E-913E-391591EE2494}" srcOrd="27" destOrd="0" parTransId="{D3E3B10E-D419-409E-BB3E-877727D08FDF}" sibTransId="{B94D8EB3-3A6A-4BF6-9EFC-611C391B6401}"/>
    <dgm:cxn modelId="{B84C9943-FFFD-4220-B33E-D6283355AF6A}" type="presOf" srcId="{2039B636-160B-403C-BA58-1D2F5FEEE36A}" destId="{12A5309C-AF11-4E6A-8CC2-B48EBEB46B35}" srcOrd="0" destOrd="0" presId="urn:microsoft.com/office/officeart/2005/8/layout/hProcess7#1"/>
    <dgm:cxn modelId="{A87CC0CF-2E5A-4031-80A3-2B8843097299}" type="presOf" srcId="{2935AD22-9022-477F-AF70-61D5E5CB8B64}" destId="{017E77A0-8E20-4C4F-8FBA-58313A89C2C2}" srcOrd="0" destOrd="0" presId="urn:microsoft.com/office/officeart/2005/8/layout/hProcess7#1"/>
    <dgm:cxn modelId="{ADEA8891-7B1B-417D-84B2-C7A6E729E7E6}" srcId="{B11BDAD5-2EA5-4341-A8F9-AE6C984E718F}" destId="{9D6D033A-080E-4C2C-9AA1-912756818391}" srcOrd="0" destOrd="0" parTransId="{DB6A29A9-F5A1-434B-9C1F-1FEFDB3618F8}" sibTransId="{8611E207-B5A1-4199-A4DD-6C967E379CDA}"/>
    <dgm:cxn modelId="{CCB0274F-6924-48B3-9EAB-7709772E7860}" type="presOf" srcId="{63B8A06C-4E8C-4300-8FD8-D150624A6929}" destId="{32C87BC0-D02C-456F-8146-8AAE3B0568AC}" srcOrd="0" destOrd="0" presId="urn:microsoft.com/office/officeart/2005/8/layout/hProcess7#1"/>
    <dgm:cxn modelId="{70CFD6D9-FD90-4DB0-A706-12DBBF82E325}" type="presOf" srcId="{CF359255-3040-436F-B6FD-2022E0349A2C}" destId="{252C3803-31A3-4C0E-8F9F-053B2AD2D81A}" srcOrd="0" destOrd="0" presId="urn:microsoft.com/office/officeart/2005/8/layout/hProcess7#1"/>
    <dgm:cxn modelId="{5F48DE52-B59D-497F-B37B-F90D15E85EBA}" type="presOf" srcId="{99DEFFE8-D5EC-4866-B222-9FA9EBF72CC6}" destId="{4851D9F5-D8F0-4419-B077-D05A6B738FCE}" srcOrd="0" destOrd="0" presId="urn:microsoft.com/office/officeart/2005/8/layout/hProcess7#1"/>
    <dgm:cxn modelId="{C1F094B5-F2E2-4779-A1D5-83B029FCF6A4}" srcId="{87312B8F-4188-41AA-B79D-D83CBBAAC12B}" destId="{E3F6D84D-5957-418A-89C2-FBB547528B8F}" srcOrd="13" destOrd="0" parTransId="{62267022-87DA-4954-AAF4-59B7C4EBB3CB}" sibTransId="{D96A2A9C-E3A4-434B-AD4A-309934A4A3A9}"/>
    <dgm:cxn modelId="{E9DC85DD-221A-462D-9422-76836B723884}" type="presOf" srcId="{2BD4D0D7-4F26-440A-9A48-16F9F0432862}" destId="{CC388FDA-0BB0-4AFF-A0E9-4FF31D94B8DA}" srcOrd="1" destOrd="0" presId="urn:microsoft.com/office/officeart/2005/8/layout/hProcess7#1"/>
    <dgm:cxn modelId="{2681EB48-11D8-4E07-A788-4659FDBDBFAC}" type="presOf" srcId="{EA2F7F4B-754A-4F5C-9622-3F04BBF7157A}" destId="{7B949839-A944-4CB1-9041-3AE70AEE8630}" srcOrd="1" destOrd="0" presId="urn:microsoft.com/office/officeart/2005/8/layout/hProcess7#1"/>
    <dgm:cxn modelId="{8ACEF5A4-6956-432A-855E-3F427B3C5987}" type="presOf" srcId="{AB523C6C-A336-484A-8CF7-3B15887E4C3B}" destId="{4B954C3A-B59B-45A0-9624-4BBFDB55A92D}" srcOrd="1" destOrd="0" presId="urn:microsoft.com/office/officeart/2005/8/layout/hProcess7#1"/>
    <dgm:cxn modelId="{EDD78734-7C53-4B53-804B-EB5B27B2DEBD}" type="presOf" srcId="{748ECA9C-7A96-46D8-A239-677F6D4ED06B}" destId="{919F3320-F5B5-42F2-B71D-3DB3895BE2DA}" srcOrd="0" destOrd="0" presId="urn:microsoft.com/office/officeart/2005/8/layout/hProcess7#1"/>
    <dgm:cxn modelId="{8583A90E-8EA2-4765-B0D9-820A7C169A63}" srcId="{63B8A06C-4E8C-4300-8FD8-D150624A6929}" destId="{07DC1612-5E74-42B3-A7EF-5B3EF4B93BC7}" srcOrd="0" destOrd="0" parTransId="{090FA38F-9B33-4B65-9F96-AE320709EE4D}" sibTransId="{F846C880-EAEE-4D47-BE4D-9358C0ADB584}"/>
    <dgm:cxn modelId="{4CBC7B32-7B6F-4DE7-8CD1-8CADE5180CA1}" srcId="{22539FDC-F009-4FDA-BFEE-2BC49D40D111}" destId="{03B42DD7-97E2-41AA-A1CF-0CC5549F4E72}" srcOrd="0" destOrd="0" parTransId="{D1E120F9-6BEF-4779-AFA9-9B7BE62581A2}" sibTransId="{1516099F-B0B6-4703-A6A1-E6BD65E1310D}"/>
    <dgm:cxn modelId="{54F2C539-4EBB-439F-875E-1DC68FF2607B}" srcId="{77EF4BE3-217D-48A3-A51A-2715D1FD99FA}" destId="{3A3AF72A-C5DE-4C18-974F-34B0135C49A9}" srcOrd="0" destOrd="0" parTransId="{E205AA4E-4EE6-49B7-8B31-295263E22133}" sibTransId="{ECAFBB4B-F076-441A-8043-F62071098E85}"/>
    <dgm:cxn modelId="{9CB6DAD6-E15A-4D19-81D6-B7243C5AFB6A}" type="presOf" srcId="{2EAC59DF-D7F1-4B76-B714-0B8A78363053}" destId="{D69A4CE4-3D73-467E-96F7-0B89EDCD5EE9}" srcOrd="1" destOrd="0" presId="urn:microsoft.com/office/officeart/2005/8/layout/hProcess7#1"/>
    <dgm:cxn modelId="{77B5C8B2-778A-41FF-894B-FCB9E7BA6E23}" type="presOf" srcId="{1A63A386-2BE5-4870-8ABF-E49ECF0C0348}" destId="{16004FF3-9D26-4B3B-9628-F544C80A4D19}" srcOrd="1" destOrd="0" presId="urn:microsoft.com/office/officeart/2005/8/layout/hProcess7#1"/>
    <dgm:cxn modelId="{1C5BFC5C-1A3A-45CB-BDE9-06F7B5C12890}" type="presOf" srcId="{1A63A386-2BE5-4870-8ABF-E49ECF0C0348}" destId="{433D4166-7EB0-4A88-9FE6-BCD7FCCD72C3}" srcOrd="0" destOrd="0" presId="urn:microsoft.com/office/officeart/2005/8/layout/hProcess7#1"/>
    <dgm:cxn modelId="{0DECAD28-3164-4259-97CD-B129FB177CE1}" type="presOf" srcId="{9DB92C20-F6B2-42CF-8AB3-70D0340703E7}" destId="{9B4C4BB5-C71F-454D-82F6-A3B3AD65C42B}" srcOrd="0" destOrd="0" presId="urn:microsoft.com/office/officeart/2005/8/layout/hProcess7#1"/>
    <dgm:cxn modelId="{AA2540AC-A51E-4B29-9358-C602EE1C27FF}" srcId="{87312B8F-4188-41AA-B79D-D83CBBAAC12B}" destId="{2039B636-160B-403C-BA58-1D2F5FEEE36A}" srcOrd="17" destOrd="0" parTransId="{958F28EC-8E2A-4B58-A379-257D7F0484B8}" sibTransId="{135A048D-92D5-47EA-930B-68197899550F}"/>
    <dgm:cxn modelId="{7B75D290-0311-49E4-889E-9DC56B31C043}" type="presOf" srcId="{E674A9F6-BA29-4CFB-9656-2D5A3298E9AD}" destId="{03D2F7E6-A2ED-4EC8-8993-1F008764D6C1}" srcOrd="0" destOrd="0" presId="urn:microsoft.com/office/officeart/2005/8/layout/hProcess7#1"/>
    <dgm:cxn modelId="{135DAB71-0D6A-4DD7-B784-9062AD52E0A2}" type="presOf" srcId="{B11BDAD5-2EA5-4341-A8F9-AE6C984E718F}" destId="{DE2C799B-C580-4217-B3A1-23D4BC744FFB}" srcOrd="0" destOrd="0" presId="urn:microsoft.com/office/officeart/2005/8/layout/hProcess7#1"/>
    <dgm:cxn modelId="{F5ECC1AE-299A-4C98-A6D7-271DED3AB562}" type="presOf" srcId="{77EF4BE3-217D-48A3-A51A-2715D1FD99FA}" destId="{96C7E963-67E8-4969-BB41-11BF7360D642}" srcOrd="1" destOrd="0" presId="urn:microsoft.com/office/officeart/2005/8/layout/hProcess7#1"/>
    <dgm:cxn modelId="{9279C75D-3124-40A9-ADA5-E52CD7E99CE9}" srcId="{F56C2C42-8323-454B-87BC-C340B44F9022}" destId="{748ECA9C-7A96-46D8-A239-677F6D4ED06B}" srcOrd="0" destOrd="0" parTransId="{583FB5D6-2FE5-4EA7-BD12-59A3DBF49A5B}" sibTransId="{D222E7B1-9CFA-4181-BB91-C40C34982E44}"/>
    <dgm:cxn modelId="{8DC38DF7-EE72-4ED1-B5FB-0DE48982A12D}" srcId="{87312B8F-4188-41AA-B79D-D83CBBAAC12B}" destId="{7F154DDC-FB3A-4B96-AF47-7E3F4A4AF207}" srcOrd="0" destOrd="0" parTransId="{AFF49E11-074B-4705-871F-3A68B6003B36}" sibTransId="{65A54691-ED8A-4EBD-ABFC-AD01895F369C}"/>
    <dgm:cxn modelId="{759BC13D-05CA-4FDD-92FA-B62267C99852}" srcId="{87312B8F-4188-41AA-B79D-D83CBBAAC12B}" destId="{08515D3E-21AD-49F7-AC81-8B22028117A4}" srcOrd="10" destOrd="0" parTransId="{943470DB-D1DF-4EF1-A45B-011E03EEBDD5}" sibTransId="{B58CB94A-888E-4260-89FD-602E298FFB92}"/>
    <dgm:cxn modelId="{FBB24C9B-90AF-47B8-9205-6DB2672125AD}" type="presOf" srcId="{FCCAB84D-3FAD-4651-A3A2-F6D34734A3C3}" destId="{5358A8C4-2A9D-4CE7-8F61-AF5DFDCED8F2}" srcOrd="0" destOrd="0" presId="urn:microsoft.com/office/officeart/2005/8/layout/hProcess7#1"/>
    <dgm:cxn modelId="{15002F56-1C73-4D4A-B9CF-95F38E772F20}" srcId="{87312B8F-4188-41AA-B79D-D83CBBAAC12B}" destId="{378B5309-DF29-48B7-B958-9395197EE92C}" srcOrd="9" destOrd="0" parTransId="{A0BC1FDF-7ECB-4E75-9EAC-1A15642813F9}" sibTransId="{7B659422-7C08-4786-B0BB-879C5375C60B}"/>
    <dgm:cxn modelId="{D7927278-97A3-42DE-A19F-ACF7B15F561B}" srcId="{87312B8F-4188-41AA-B79D-D83CBBAAC12B}" destId="{99DEFFE8-D5EC-4866-B222-9FA9EBF72CC6}" srcOrd="30" destOrd="0" parTransId="{E31F8B78-354F-498B-B8D4-AC6C869D4E69}" sibTransId="{06E303CC-8B50-44E8-A169-46A40E35D5E4}"/>
    <dgm:cxn modelId="{CEB8E80D-E3CA-4C18-A2F6-5054C137FFF6}" srcId="{87312B8F-4188-41AA-B79D-D83CBBAAC12B}" destId="{8BD24667-0C95-4D8E-BD6D-22CAE2668642}" srcOrd="7" destOrd="0" parTransId="{5E45E4FA-FEA7-4167-AA5B-E67361A967FB}" sibTransId="{0631DF2F-955B-4C29-8DC7-0A0A83F3D6F5}"/>
    <dgm:cxn modelId="{E32147BB-F061-401D-B036-7A526E8C1E13}" type="presOf" srcId="{7F154DDC-FB3A-4B96-AF47-7E3F4A4AF207}" destId="{245A1F54-499D-4304-BA63-C92AFD433D59}" srcOrd="0" destOrd="0" presId="urn:microsoft.com/office/officeart/2005/8/layout/hProcess7#1"/>
    <dgm:cxn modelId="{D3271103-5507-4345-975F-7E819E2503DE}" srcId="{87312B8F-4188-41AA-B79D-D83CBBAAC12B}" destId="{7606AE3A-61C0-4BAE-9228-206FF3D88BD3}" srcOrd="16" destOrd="0" parTransId="{901C371E-1680-4A7F-BE99-2F8E1D87E2F7}" sibTransId="{464D8251-5A43-4BCC-B874-008F0E0DF34F}"/>
    <dgm:cxn modelId="{571B3BB0-0F82-48B5-A7E4-5CA738BD06D7}" type="presOf" srcId="{9D6D033A-080E-4C2C-9AA1-912756818391}" destId="{8CE11BC7-DD5E-4DC5-9ABC-FD12F171C2B7}" srcOrd="0" destOrd="0" presId="urn:microsoft.com/office/officeart/2005/8/layout/hProcess7#1"/>
    <dgm:cxn modelId="{41EC44BA-FD8C-44B5-8514-9191EAA7F7A9}" srcId="{87312B8F-4188-41AA-B79D-D83CBBAAC12B}" destId="{A0304CF0-AE2D-42BC-AF0C-F037A10949A6}" srcOrd="3" destOrd="0" parTransId="{A9AE637D-E52F-446E-B2EB-267798A23CF9}" sibTransId="{929CF259-2062-4584-9973-03EF0A1F8C6B}"/>
    <dgm:cxn modelId="{C518CF10-2D00-417F-9240-8A421A27AB5A}" srcId="{87312B8F-4188-41AA-B79D-D83CBBAAC12B}" destId="{6557DA9F-CA23-40D2-B208-71A54C41D221}" srcOrd="22" destOrd="0" parTransId="{A24BCDDD-D295-445D-9A6A-668B6ABD97EF}" sibTransId="{0E675A71-39C1-4D5F-9ADD-96B431A2462B}"/>
    <dgm:cxn modelId="{03488A36-C810-4790-813A-72795B665292}" type="presOf" srcId="{9EC06196-F5C7-4F14-A16E-7773FBBDF87A}" destId="{B239FF3A-C24F-4667-970D-45B25AA445FD}" srcOrd="1" destOrd="0" presId="urn:microsoft.com/office/officeart/2005/8/layout/hProcess7#1"/>
    <dgm:cxn modelId="{34B83E57-C7B6-4D02-B921-18152AE4E775}" srcId="{87312B8F-4188-41AA-B79D-D83CBBAAC12B}" destId="{748A9B9F-A833-4C86-A1B5-F1101E13B120}" srcOrd="12" destOrd="0" parTransId="{338568BA-B8C9-4CD5-B798-B37471D4EFB7}" sibTransId="{0EB5D506-87E4-494F-9D66-8A9D15CBB782}"/>
    <dgm:cxn modelId="{A477FE4C-875C-442D-9D85-FB567A034292}" srcId="{87312B8F-4188-41AA-B79D-D83CBBAAC12B}" destId="{63B8A06C-4E8C-4300-8FD8-D150624A6929}" srcOrd="1" destOrd="0" parTransId="{7454F3B0-4DB3-47D2-8F08-3A0AF49FE0E6}" sibTransId="{A235CCCB-A187-49E6-9C9B-3E2866FB619D}"/>
    <dgm:cxn modelId="{AC048951-8B8B-4667-8801-F17BEB5EA9E7}" type="presParOf" srcId="{57A419E8-1215-4107-9004-B614E499DD09}" destId="{56BBE72D-86CE-462E-8ACE-99D880E37AC6}" srcOrd="0" destOrd="0" presId="urn:microsoft.com/office/officeart/2005/8/layout/hProcess7#1"/>
    <dgm:cxn modelId="{486F6AB6-4788-4585-A170-70BB0A0565F0}" type="presParOf" srcId="{56BBE72D-86CE-462E-8ACE-99D880E37AC6}" destId="{245A1F54-499D-4304-BA63-C92AFD433D59}" srcOrd="0" destOrd="0" presId="urn:microsoft.com/office/officeart/2005/8/layout/hProcess7#1"/>
    <dgm:cxn modelId="{394C945A-4398-4EBF-8F2E-C7932E7649D0}" type="presParOf" srcId="{56BBE72D-86CE-462E-8ACE-99D880E37AC6}" destId="{CF254956-B60C-433D-9549-11885FBA54B1}" srcOrd="1" destOrd="0" presId="urn:microsoft.com/office/officeart/2005/8/layout/hProcess7#1"/>
    <dgm:cxn modelId="{B39DD747-E533-4427-A9B2-1EE481F40092}" type="presParOf" srcId="{56BBE72D-86CE-462E-8ACE-99D880E37AC6}" destId="{3EFC18ED-85CB-4BE7-97E7-BC59E87B25F9}" srcOrd="2" destOrd="0" presId="urn:microsoft.com/office/officeart/2005/8/layout/hProcess7#1"/>
    <dgm:cxn modelId="{945E82B2-B53E-4F4B-A8A5-316544C3ACEA}" type="presParOf" srcId="{57A419E8-1215-4107-9004-B614E499DD09}" destId="{EDB309C3-E49F-421B-A6E6-12166DD6175D}" srcOrd="1" destOrd="0" presId="urn:microsoft.com/office/officeart/2005/8/layout/hProcess7#1"/>
    <dgm:cxn modelId="{1780B8C4-6191-492C-8329-100FD6B43F4B}" type="presParOf" srcId="{57A419E8-1215-4107-9004-B614E499DD09}" destId="{5612BC35-DE39-42D7-920C-558DE5D80622}" srcOrd="2" destOrd="0" presId="urn:microsoft.com/office/officeart/2005/8/layout/hProcess7#1"/>
    <dgm:cxn modelId="{643BE08B-BC53-4799-AE70-F0FDFCF0C7CA}" type="presParOf" srcId="{5612BC35-DE39-42D7-920C-558DE5D80622}" destId="{A8602121-CFC7-4187-A134-779E2E601C64}" srcOrd="0" destOrd="0" presId="urn:microsoft.com/office/officeart/2005/8/layout/hProcess7#1"/>
    <dgm:cxn modelId="{666F4F79-F0AE-46BE-8CB9-C6845D5B4E00}" type="presParOf" srcId="{5612BC35-DE39-42D7-920C-558DE5D80622}" destId="{DB645D81-1F22-401C-A20B-A7828D5AA4F1}" srcOrd="1" destOrd="0" presId="urn:microsoft.com/office/officeart/2005/8/layout/hProcess7#1"/>
    <dgm:cxn modelId="{A2FE15C3-06C0-446A-960D-D0E8D967A156}" type="presParOf" srcId="{5612BC35-DE39-42D7-920C-558DE5D80622}" destId="{8EDB451D-813F-4E1E-988B-16AFBE76F629}" srcOrd="2" destOrd="0" presId="urn:microsoft.com/office/officeart/2005/8/layout/hProcess7#1"/>
    <dgm:cxn modelId="{DB3062BE-A4D6-46E6-98F3-43C8E784C394}" type="presParOf" srcId="{57A419E8-1215-4107-9004-B614E499DD09}" destId="{92DE81C1-DFEC-4E15-8AFC-FDCD6A37EDE0}" srcOrd="3" destOrd="0" presId="urn:microsoft.com/office/officeart/2005/8/layout/hProcess7#1"/>
    <dgm:cxn modelId="{D2210B94-1168-4D72-8866-9D84FB9CE735}" type="presParOf" srcId="{57A419E8-1215-4107-9004-B614E499DD09}" destId="{AB4F2206-F2DA-47B0-B36C-A50FF62154B0}" srcOrd="4" destOrd="0" presId="urn:microsoft.com/office/officeart/2005/8/layout/hProcess7#1"/>
    <dgm:cxn modelId="{D032FFCF-2F3D-4DDE-BC6D-3A81CDE44084}" type="presParOf" srcId="{AB4F2206-F2DA-47B0-B36C-A50FF62154B0}" destId="{32C87BC0-D02C-456F-8146-8AAE3B0568AC}" srcOrd="0" destOrd="0" presId="urn:microsoft.com/office/officeart/2005/8/layout/hProcess7#1"/>
    <dgm:cxn modelId="{EB920050-3455-4CF3-8CF9-D019EF7F1C2E}" type="presParOf" srcId="{AB4F2206-F2DA-47B0-B36C-A50FF62154B0}" destId="{6F0C4545-B6C8-4A22-ADE8-169A69FD9EF6}" srcOrd="1" destOrd="0" presId="urn:microsoft.com/office/officeart/2005/8/layout/hProcess7#1"/>
    <dgm:cxn modelId="{3C655A59-50F5-4D43-A412-BEEA4C5DD0F8}" type="presParOf" srcId="{AB4F2206-F2DA-47B0-B36C-A50FF62154B0}" destId="{D5E80EDB-0F84-441B-8C09-8E9D835F98E1}" srcOrd="2" destOrd="0" presId="urn:microsoft.com/office/officeart/2005/8/layout/hProcess7#1"/>
    <dgm:cxn modelId="{D4A67CC0-8C0D-4997-ABDC-E0EC80A6AE92}" type="presParOf" srcId="{57A419E8-1215-4107-9004-B614E499DD09}" destId="{3F6CD591-6EEE-473A-BDF6-399C5DC84E7B}" srcOrd="5" destOrd="0" presId="urn:microsoft.com/office/officeart/2005/8/layout/hProcess7#1"/>
    <dgm:cxn modelId="{7EA1251C-B039-4AA6-B4B2-121BFFDFD19C}" type="presParOf" srcId="{57A419E8-1215-4107-9004-B614E499DD09}" destId="{66FFC96D-4266-4937-BFD6-1EE28FF48282}" srcOrd="6" destOrd="0" presId="urn:microsoft.com/office/officeart/2005/8/layout/hProcess7#1"/>
    <dgm:cxn modelId="{4EAF961F-CD33-4F4C-B969-43DC92DC5766}" type="presParOf" srcId="{66FFC96D-4266-4937-BFD6-1EE28FF48282}" destId="{A9989B21-53F7-4264-BDCB-481862FCB935}" srcOrd="0" destOrd="0" presId="urn:microsoft.com/office/officeart/2005/8/layout/hProcess7#1"/>
    <dgm:cxn modelId="{08C0D2F7-FD04-456B-8E3A-4D157CF60F04}" type="presParOf" srcId="{66FFC96D-4266-4937-BFD6-1EE28FF48282}" destId="{4B77F2AB-7756-402B-A43C-4A8C06275D03}" srcOrd="1" destOrd="0" presId="urn:microsoft.com/office/officeart/2005/8/layout/hProcess7#1"/>
    <dgm:cxn modelId="{6B6A3634-2765-45B5-BDE9-275412BD1C32}" type="presParOf" srcId="{66FFC96D-4266-4937-BFD6-1EE28FF48282}" destId="{BC458C21-7217-4E28-AC93-CEF137FEA4D3}" srcOrd="2" destOrd="0" presId="urn:microsoft.com/office/officeart/2005/8/layout/hProcess7#1"/>
    <dgm:cxn modelId="{10255CC7-C16E-49F0-81EE-25CD75D54049}" type="presParOf" srcId="{57A419E8-1215-4107-9004-B614E499DD09}" destId="{9CE343E3-3B07-41E6-92CA-548AB718578E}" srcOrd="7" destOrd="0" presId="urn:microsoft.com/office/officeart/2005/8/layout/hProcess7#1"/>
    <dgm:cxn modelId="{74ED319E-FC4F-4084-9FEC-6EF3F0DA3018}" type="presParOf" srcId="{57A419E8-1215-4107-9004-B614E499DD09}" destId="{66C2AAD4-BB8A-44E4-B19F-79234EBA93B4}" srcOrd="8" destOrd="0" presId="urn:microsoft.com/office/officeart/2005/8/layout/hProcess7#1"/>
    <dgm:cxn modelId="{37D89450-CFE9-4DF5-8153-41096BC12362}" type="presParOf" srcId="{66C2AAD4-BB8A-44E4-B19F-79234EBA93B4}" destId="{F9A6960A-3CDA-443D-8583-BA30BBE2048B}" srcOrd="0" destOrd="0" presId="urn:microsoft.com/office/officeart/2005/8/layout/hProcess7#1"/>
    <dgm:cxn modelId="{EFE9A520-9E31-4831-83AE-89B1B05F0912}" type="presParOf" srcId="{66C2AAD4-BB8A-44E4-B19F-79234EBA93B4}" destId="{F0298A92-9503-4CA0-AE2E-F649FE68E2A7}" srcOrd="1" destOrd="0" presId="urn:microsoft.com/office/officeart/2005/8/layout/hProcess7#1"/>
    <dgm:cxn modelId="{99CB6B7E-6A77-43EA-963C-1AA6DDED56E2}" type="presParOf" srcId="{66C2AAD4-BB8A-44E4-B19F-79234EBA93B4}" destId="{C70CB29F-9EBD-4B6E-8D44-79ABAEE1EE72}" srcOrd="2" destOrd="0" presId="urn:microsoft.com/office/officeart/2005/8/layout/hProcess7#1"/>
    <dgm:cxn modelId="{BBAF7883-858C-4493-8563-26F3A71658B7}" type="presParOf" srcId="{57A419E8-1215-4107-9004-B614E499DD09}" destId="{CDE5D81C-652F-433F-A15C-6E41BD723A68}" srcOrd="9" destOrd="0" presId="urn:microsoft.com/office/officeart/2005/8/layout/hProcess7#1"/>
    <dgm:cxn modelId="{D9CEC0A2-C164-4262-9D23-00FFBA33AD54}" type="presParOf" srcId="{57A419E8-1215-4107-9004-B614E499DD09}" destId="{1788AE55-1146-4B86-956F-054C56BA46E6}" srcOrd="10" destOrd="0" presId="urn:microsoft.com/office/officeart/2005/8/layout/hProcess7#1"/>
    <dgm:cxn modelId="{DFA47840-C7C4-4E2D-BC27-81582EADA7B0}" type="presParOf" srcId="{1788AE55-1146-4B86-956F-054C56BA46E6}" destId="{78324D69-1148-42E7-8E58-041517A0C90F}" srcOrd="0" destOrd="0" presId="urn:microsoft.com/office/officeart/2005/8/layout/hProcess7#1"/>
    <dgm:cxn modelId="{286060DA-62FD-49C0-954A-A934B3A49650}" type="presParOf" srcId="{1788AE55-1146-4B86-956F-054C56BA46E6}" destId="{0CE990A6-D431-4469-8700-4A684EACBA3B}" srcOrd="1" destOrd="0" presId="urn:microsoft.com/office/officeart/2005/8/layout/hProcess7#1"/>
    <dgm:cxn modelId="{55DD7507-DE68-437E-9FA3-D4BC9EF772F2}" type="presParOf" srcId="{1788AE55-1146-4B86-956F-054C56BA46E6}" destId="{98EA6115-D4C6-446F-973A-4BBB880322C2}" srcOrd="2" destOrd="0" presId="urn:microsoft.com/office/officeart/2005/8/layout/hProcess7#1"/>
    <dgm:cxn modelId="{E077828E-ECBE-418A-ADED-4C788F583F56}" type="presParOf" srcId="{57A419E8-1215-4107-9004-B614E499DD09}" destId="{FCE7798D-7C5B-498C-A83E-C60350EE6C10}" srcOrd="11" destOrd="0" presId="urn:microsoft.com/office/officeart/2005/8/layout/hProcess7#1"/>
    <dgm:cxn modelId="{ADFE7FD7-CCAC-4E50-A7DC-D78B59567A6D}" type="presParOf" srcId="{57A419E8-1215-4107-9004-B614E499DD09}" destId="{28075AC9-F529-4F7B-A466-936D33A1C569}" srcOrd="12" destOrd="0" presId="urn:microsoft.com/office/officeart/2005/8/layout/hProcess7#1"/>
    <dgm:cxn modelId="{07466342-E5CE-4E20-930F-BFADC6DC8189}" type="presParOf" srcId="{28075AC9-F529-4F7B-A466-936D33A1C569}" destId="{B191A1B9-FBD7-487F-866F-8194D4D73D92}" srcOrd="0" destOrd="0" presId="urn:microsoft.com/office/officeart/2005/8/layout/hProcess7#1"/>
    <dgm:cxn modelId="{5B77B5A9-558E-4652-A74D-E0451A851428}" type="presParOf" srcId="{28075AC9-F529-4F7B-A466-936D33A1C569}" destId="{AE55BDAC-ADE3-485A-8405-CD02EB96F8B2}" srcOrd="1" destOrd="0" presId="urn:microsoft.com/office/officeart/2005/8/layout/hProcess7#1"/>
    <dgm:cxn modelId="{9CC7E3F7-306F-423B-AEB2-E0488C54980D}" type="presParOf" srcId="{28075AC9-F529-4F7B-A466-936D33A1C569}" destId="{03D2F7E6-A2ED-4EC8-8993-1F008764D6C1}" srcOrd="2" destOrd="0" presId="urn:microsoft.com/office/officeart/2005/8/layout/hProcess7#1"/>
    <dgm:cxn modelId="{D5D54C62-F1FF-4CB4-8594-75356BB0FC8A}" type="presParOf" srcId="{57A419E8-1215-4107-9004-B614E499DD09}" destId="{C788C818-E3B7-4D5B-9519-B8620A51962F}" srcOrd="13" destOrd="0" presId="urn:microsoft.com/office/officeart/2005/8/layout/hProcess7#1"/>
    <dgm:cxn modelId="{603CB83F-4F49-478C-9D21-A65CA42993D3}" type="presParOf" srcId="{57A419E8-1215-4107-9004-B614E499DD09}" destId="{05DC1E4D-9611-4D80-A53A-F024BB36E36E}" srcOrd="14" destOrd="0" presId="urn:microsoft.com/office/officeart/2005/8/layout/hProcess7#1"/>
    <dgm:cxn modelId="{D4013256-6C28-41D4-9036-6202DFDF9A6B}" type="presParOf" srcId="{05DC1E4D-9611-4D80-A53A-F024BB36E36E}" destId="{A1CA769F-18C9-4E2B-91FF-B655FD006D79}" srcOrd="0" destOrd="0" presId="urn:microsoft.com/office/officeart/2005/8/layout/hProcess7#1"/>
    <dgm:cxn modelId="{6269F15A-6B6E-4A58-87AD-22F3A5E1ACDB}" type="presParOf" srcId="{05DC1E4D-9611-4D80-A53A-F024BB36E36E}" destId="{14217E0A-E9CE-43A4-A7FD-62918ACF8FFF}" srcOrd="1" destOrd="0" presId="urn:microsoft.com/office/officeart/2005/8/layout/hProcess7#1"/>
    <dgm:cxn modelId="{8B00F67D-BA31-4C11-8A76-84A5A53AC50B}" type="presParOf" srcId="{05DC1E4D-9611-4D80-A53A-F024BB36E36E}" destId="{DC8FD035-E695-4306-9225-FE36413EBF0A}" srcOrd="2" destOrd="0" presId="urn:microsoft.com/office/officeart/2005/8/layout/hProcess7#1"/>
    <dgm:cxn modelId="{06099BCD-7173-447D-BEC4-5ACE5B0B3D4A}" type="presParOf" srcId="{57A419E8-1215-4107-9004-B614E499DD09}" destId="{8D63AA0C-E7E2-48C7-AA84-337F7D0B19F6}" srcOrd="15" destOrd="0" presId="urn:microsoft.com/office/officeart/2005/8/layout/hProcess7#1"/>
    <dgm:cxn modelId="{90A378D9-D2C3-400C-B25A-95FEBFC82306}" type="presParOf" srcId="{57A419E8-1215-4107-9004-B614E499DD09}" destId="{A7066F48-C5E0-49DE-A69A-A8F92306DD0C}" srcOrd="16" destOrd="0" presId="urn:microsoft.com/office/officeart/2005/8/layout/hProcess7#1"/>
    <dgm:cxn modelId="{4FE1D48D-C926-40B0-AB4A-DD5382184411}" type="presParOf" srcId="{A7066F48-C5E0-49DE-A69A-A8F92306DD0C}" destId="{62C0977E-ABD5-4C68-9BE6-4D346ED46B78}" srcOrd="0" destOrd="0" presId="urn:microsoft.com/office/officeart/2005/8/layout/hProcess7#1"/>
    <dgm:cxn modelId="{9BC547E6-9815-4442-8027-EDBB871A9676}" type="presParOf" srcId="{A7066F48-C5E0-49DE-A69A-A8F92306DD0C}" destId="{D69A4CE4-3D73-467E-96F7-0B89EDCD5EE9}" srcOrd="1" destOrd="0" presId="urn:microsoft.com/office/officeart/2005/8/layout/hProcess7#1"/>
    <dgm:cxn modelId="{857A796B-A645-4D6D-B235-1AE31328A49E}" type="presParOf" srcId="{A7066F48-C5E0-49DE-A69A-A8F92306DD0C}" destId="{017E77A0-8E20-4C4F-8FBA-58313A89C2C2}" srcOrd="2" destOrd="0" presId="urn:microsoft.com/office/officeart/2005/8/layout/hProcess7#1"/>
    <dgm:cxn modelId="{A462A8A6-7A6E-424D-BD44-970D667FF842}" type="presParOf" srcId="{57A419E8-1215-4107-9004-B614E499DD09}" destId="{50413D90-8693-4C2D-B65F-0BE1A763621A}" srcOrd="17" destOrd="0" presId="urn:microsoft.com/office/officeart/2005/8/layout/hProcess7#1"/>
    <dgm:cxn modelId="{32A3375A-8E38-491D-9F5F-45D23F13F0C0}" type="presParOf" srcId="{57A419E8-1215-4107-9004-B614E499DD09}" destId="{D72688F2-5026-4C63-A2FE-A9DFE7C9D059}" srcOrd="18" destOrd="0" presId="urn:microsoft.com/office/officeart/2005/8/layout/hProcess7#1"/>
    <dgm:cxn modelId="{CFB59C6D-9828-42B5-9D21-86E91FD6D427}" type="presParOf" srcId="{D72688F2-5026-4C63-A2FE-A9DFE7C9D059}" destId="{78A88703-4510-4E84-AEC8-06D55A662212}" srcOrd="0" destOrd="0" presId="urn:microsoft.com/office/officeart/2005/8/layout/hProcess7#1"/>
    <dgm:cxn modelId="{58C85E77-9010-45A5-8E78-44002AE5191B}" type="presParOf" srcId="{D72688F2-5026-4C63-A2FE-A9DFE7C9D059}" destId="{CDBBBAFA-41C5-48F5-89D8-8B7447324D0A}" srcOrd="1" destOrd="0" presId="urn:microsoft.com/office/officeart/2005/8/layout/hProcess7#1"/>
    <dgm:cxn modelId="{0640526B-F2F3-45F9-A54F-63819639A28C}" type="presParOf" srcId="{D72688F2-5026-4C63-A2FE-A9DFE7C9D059}" destId="{3DC900B6-1F19-4405-9372-0CDFA174028E}" srcOrd="2" destOrd="0" presId="urn:microsoft.com/office/officeart/2005/8/layout/hProcess7#1"/>
    <dgm:cxn modelId="{FCCE8998-0155-4F63-8B53-C347E9B62CAA}" type="presParOf" srcId="{57A419E8-1215-4107-9004-B614E499DD09}" destId="{E6C02CC0-B7B8-4001-9B85-E183ABAD946C}" srcOrd="19" destOrd="0" presId="urn:microsoft.com/office/officeart/2005/8/layout/hProcess7#1"/>
    <dgm:cxn modelId="{300A7DFD-9B59-4330-A5A8-5B2F293479E4}" type="presParOf" srcId="{57A419E8-1215-4107-9004-B614E499DD09}" destId="{0CABFAA0-499C-4900-B66E-1C9937291474}" srcOrd="20" destOrd="0" presId="urn:microsoft.com/office/officeart/2005/8/layout/hProcess7#1"/>
    <dgm:cxn modelId="{28403690-A0D6-4A51-A4EC-D5B65F1DB461}" type="presParOf" srcId="{0CABFAA0-499C-4900-B66E-1C9937291474}" destId="{E30265CB-CA07-486E-A593-691EAF93A9EE}" srcOrd="0" destOrd="0" presId="urn:microsoft.com/office/officeart/2005/8/layout/hProcess7#1"/>
    <dgm:cxn modelId="{12B5BA76-7311-498B-8092-DAFF3297A1BB}" type="presParOf" srcId="{0CABFAA0-499C-4900-B66E-1C9937291474}" destId="{AF0DC17A-3E93-4E24-997F-5EF3996E8B1A}" srcOrd="1" destOrd="0" presId="urn:microsoft.com/office/officeart/2005/8/layout/hProcess7#1"/>
    <dgm:cxn modelId="{5D1E8FBD-D6EE-4E32-830E-B1A92678F4E1}" type="presParOf" srcId="{57A419E8-1215-4107-9004-B614E499DD09}" destId="{D76092F1-CD95-4D7F-A20C-AE8B6ECF04AD}" srcOrd="21" destOrd="0" presId="urn:microsoft.com/office/officeart/2005/8/layout/hProcess7#1"/>
    <dgm:cxn modelId="{31DAD910-F65C-4574-B49F-1913757CC501}" type="presParOf" srcId="{57A419E8-1215-4107-9004-B614E499DD09}" destId="{5041A099-3B94-4F37-8325-CA1547FB607E}" srcOrd="22" destOrd="0" presId="urn:microsoft.com/office/officeart/2005/8/layout/hProcess7#1"/>
    <dgm:cxn modelId="{70E59387-EA00-434B-8227-950068D7837C}" type="presParOf" srcId="{5041A099-3B94-4F37-8325-CA1547FB607E}" destId="{74BCD854-4F77-4474-A138-0E7942477FD7}" srcOrd="0" destOrd="0" presId="urn:microsoft.com/office/officeart/2005/8/layout/hProcess7#1"/>
    <dgm:cxn modelId="{C54281FE-EFA7-4E36-9E0E-9F0660892A2C}" type="presParOf" srcId="{5041A099-3B94-4F37-8325-CA1547FB607E}" destId="{86933F3F-1D4A-45F8-A193-F5C1ABF6694B}" srcOrd="1" destOrd="0" presId="urn:microsoft.com/office/officeart/2005/8/layout/hProcess7#1"/>
    <dgm:cxn modelId="{03DA58FF-9BF5-4012-9D60-8EF6255DDC0C}" type="presParOf" srcId="{5041A099-3B94-4F37-8325-CA1547FB607E}" destId="{01FB22F5-AAB4-4579-94EA-16E1997B4CF0}" srcOrd="2" destOrd="0" presId="urn:microsoft.com/office/officeart/2005/8/layout/hProcess7#1"/>
    <dgm:cxn modelId="{51C0DE3D-92E9-43E2-878C-B1B28EF0F26D}" type="presParOf" srcId="{57A419E8-1215-4107-9004-B614E499DD09}" destId="{5FE45A5E-7D15-4625-81C8-10A90F09DCCD}" srcOrd="23" destOrd="0" presId="urn:microsoft.com/office/officeart/2005/8/layout/hProcess7#1"/>
    <dgm:cxn modelId="{3DE55BE4-EB76-44CC-AEA0-F982CA8600E9}" type="presParOf" srcId="{57A419E8-1215-4107-9004-B614E499DD09}" destId="{8AC28C13-CC04-47A8-A9E2-A15FFA99B7C4}" srcOrd="24" destOrd="0" presId="urn:microsoft.com/office/officeart/2005/8/layout/hProcess7#1"/>
    <dgm:cxn modelId="{DC8AE88D-23D0-47A6-A734-1B7413F9EBC5}" type="presParOf" srcId="{8AC28C13-CC04-47A8-A9E2-A15FFA99B7C4}" destId="{9B4C4BB5-C71F-454D-82F6-A3B3AD65C42B}" srcOrd="0" destOrd="0" presId="urn:microsoft.com/office/officeart/2005/8/layout/hProcess7#1"/>
    <dgm:cxn modelId="{39501323-0822-4EC1-9EF7-D62339079FFF}" type="presParOf" srcId="{8AC28C13-CC04-47A8-A9E2-A15FFA99B7C4}" destId="{2FB9E02B-B11B-48D4-B37C-75DDA309691D}" srcOrd="1" destOrd="0" presId="urn:microsoft.com/office/officeart/2005/8/layout/hProcess7#1"/>
    <dgm:cxn modelId="{99D7E0C8-F8DC-4D4A-BA73-3D6F8EF4B690}" type="presParOf" srcId="{57A419E8-1215-4107-9004-B614E499DD09}" destId="{C2E1F0B9-59C3-4F40-8A24-B8DA9D8D3C37}" srcOrd="25" destOrd="0" presId="urn:microsoft.com/office/officeart/2005/8/layout/hProcess7#1"/>
    <dgm:cxn modelId="{B0EB930C-73F9-48BC-9FD4-47C4C87EBEC4}" type="presParOf" srcId="{57A419E8-1215-4107-9004-B614E499DD09}" destId="{2908745D-CA67-4B8E-9A64-830BE5EAE457}" srcOrd="26" destOrd="0" presId="urn:microsoft.com/office/officeart/2005/8/layout/hProcess7#1"/>
    <dgm:cxn modelId="{2EDE959B-A75C-466D-9573-9FC62648CCDE}" type="presParOf" srcId="{2908745D-CA67-4B8E-9A64-830BE5EAE457}" destId="{B523AA6B-B7DC-4D38-848E-0006B0A14FBC}" srcOrd="0" destOrd="0" presId="urn:microsoft.com/office/officeart/2005/8/layout/hProcess7#1"/>
    <dgm:cxn modelId="{07346B66-CCBB-413B-A57F-AF4851E80BA6}" type="presParOf" srcId="{2908745D-CA67-4B8E-9A64-830BE5EAE457}" destId="{639AED44-E3C8-4839-9381-D3CFD946EB1D}" srcOrd="1" destOrd="0" presId="urn:microsoft.com/office/officeart/2005/8/layout/hProcess7#1"/>
    <dgm:cxn modelId="{30C8FC74-6202-45C8-8289-5F9AACF65596}" type="presParOf" srcId="{2908745D-CA67-4B8E-9A64-830BE5EAE457}" destId="{5E200672-F317-471B-A083-E97C6CFC0E4E}" srcOrd="2" destOrd="0" presId="urn:microsoft.com/office/officeart/2005/8/layout/hProcess7#1"/>
    <dgm:cxn modelId="{3BF99906-A546-4FFF-99EE-CBFA30B355BE}" type="presParOf" srcId="{57A419E8-1215-4107-9004-B614E499DD09}" destId="{FED231A6-D478-49C7-9895-3ABFDAA45AF2}" srcOrd="27" destOrd="0" presId="urn:microsoft.com/office/officeart/2005/8/layout/hProcess7#1"/>
    <dgm:cxn modelId="{CA4C9D37-4D63-41E5-875F-7BF6869ECB20}" type="presParOf" srcId="{57A419E8-1215-4107-9004-B614E499DD09}" destId="{8D2C3EB0-83AA-4243-8B2B-42DFD09350D1}" srcOrd="28" destOrd="0" presId="urn:microsoft.com/office/officeart/2005/8/layout/hProcess7#1"/>
    <dgm:cxn modelId="{CA0933FB-0E31-41DD-AC6B-7D77411B64A9}" type="presParOf" srcId="{8D2C3EB0-83AA-4243-8B2B-42DFD09350D1}" destId="{231E85D9-D4B2-4858-87D1-4CEFD109A15F}" srcOrd="0" destOrd="0" presId="urn:microsoft.com/office/officeart/2005/8/layout/hProcess7#1"/>
    <dgm:cxn modelId="{26A3F80B-8E21-468B-AD7B-35046E05BAC2}" type="presParOf" srcId="{8D2C3EB0-83AA-4243-8B2B-42DFD09350D1}" destId="{5C797CA0-2124-406B-AAFB-B70851CF8C67}" srcOrd="1" destOrd="0" presId="urn:microsoft.com/office/officeart/2005/8/layout/hProcess7#1"/>
    <dgm:cxn modelId="{C5221A60-2644-44C1-9B77-F1CB424EF619}" type="presParOf" srcId="{57A419E8-1215-4107-9004-B614E499DD09}" destId="{40E96E6B-191B-4B4B-B0DC-FB1311EDC5F4}" srcOrd="29" destOrd="0" presId="urn:microsoft.com/office/officeart/2005/8/layout/hProcess7#1"/>
    <dgm:cxn modelId="{B0F4E28D-BA15-4B70-AB10-48AB0DC4D6AD}" type="presParOf" srcId="{57A419E8-1215-4107-9004-B614E499DD09}" destId="{54FDAED6-CC50-4B9B-BC4D-733654B82F2A}" srcOrd="30" destOrd="0" presId="urn:microsoft.com/office/officeart/2005/8/layout/hProcess7#1"/>
    <dgm:cxn modelId="{05E50563-4BB0-470C-890D-DCBA75E44257}" type="presParOf" srcId="{54FDAED6-CC50-4B9B-BC4D-733654B82F2A}" destId="{97950C3E-C1D8-4A5A-B637-E835AE60A12C}" srcOrd="0" destOrd="0" presId="urn:microsoft.com/office/officeart/2005/8/layout/hProcess7#1"/>
    <dgm:cxn modelId="{63157695-F878-45F8-B2F4-3927D623481F}" type="presParOf" srcId="{54FDAED6-CC50-4B9B-BC4D-733654B82F2A}" destId="{F7868A90-78AC-4665-8269-0904950DAEAF}" srcOrd="1" destOrd="0" presId="urn:microsoft.com/office/officeart/2005/8/layout/hProcess7#1"/>
    <dgm:cxn modelId="{5D4E12A5-ACD0-4F7A-8D84-15ECF3A0F427}" type="presParOf" srcId="{54FDAED6-CC50-4B9B-BC4D-733654B82F2A}" destId="{5BCAE855-5078-4A9B-A8F6-FE4656BB5A7E}" srcOrd="2" destOrd="0" presId="urn:microsoft.com/office/officeart/2005/8/layout/hProcess7#1"/>
    <dgm:cxn modelId="{4CA49901-8DE6-4754-A4A7-40414312D33F}" type="presParOf" srcId="{57A419E8-1215-4107-9004-B614E499DD09}" destId="{D8A956B9-B72D-431C-928F-FA8E1699F7B7}" srcOrd="31" destOrd="0" presId="urn:microsoft.com/office/officeart/2005/8/layout/hProcess7#1"/>
    <dgm:cxn modelId="{317BF20E-0235-4DE5-861C-CA8935086350}" type="presParOf" srcId="{57A419E8-1215-4107-9004-B614E499DD09}" destId="{3010D1B2-2611-44CC-BEB6-181A9CF7D529}" srcOrd="32" destOrd="0" presId="urn:microsoft.com/office/officeart/2005/8/layout/hProcess7#1"/>
    <dgm:cxn modelId="{5974DB4B-2346-4F97-9308-2918A7CE2640}" type="presParOf" srcId="{3010D1B2-2611-44CC-BEB6-181A9CF7D529}" destId="{D9514815-07FD-47D8-9790-DA47FC8D49F3}" srcOrd="0" destOrd="0" presId="urn:microsoft.com/office/officeart/2005/8/layout/hProcess7#1"/>
    <dgm:cxn modelId="{6D152D19-692B-4A5C-82F8-38BCCB79041A}" type="presParOf" srcId="{3010D1B2-2611-44CC-BEB6-181A9CF7D529}" destId="{7B949839-A944-4CB1-9041-3AE70AEE8630}" srcOrd="1" destOrd="0" presId="urn:microsoft.com/office/officeart/2005/8/layout/hProcess7#1"/>
    <dgm:cxn modelId="{1365B872-5386-4CF7-84E4-720B6DBB2607}" type="presParOf" srcId="{57A419E8-1215-4107-9004-B614E499DD09}" destId="{CC7F0ABF-E08D-48C1-97B1-BF7B08F80F90}" srcOrd="33" destOrd="0" presId="urn:microsoft.com/office/officeart/2005/8/layout/hProcess7#1"/>
    <dgm:cxn modelId="{A6B8F9CC-851A-49A8-9C7F-469CD4C9C7F2}" type="presParOf" srcId="{57A419E8-1215-4107-9004-B614E499DD09}" destId="{8FD085B3-854B-4568-8513-DF5F30C13E8E}" srcOrd="34" destOrd="0" presId="urn:microsoft.com/office/officeart/2005/8/layout/hProcess7#1"/>
    <dgm:cxn modelId="{FB23344F-E78A-42F4-A1F7-F922923AC89F}" type="presParOf" srcId="{8FD085B3-854B-4568-8513-DF5F30C13E8E}" destId="{8890160D-ABB8-48D0-882A-BD74E9A1F2B1}" srcOrd="0" destOrd="0" presId="urn:microsoft.com/office/officeart/2005/8/layout/hProcess7#1"/>
    <dgm:cxn modelId="{F5F491C7-3AF3-4D42-BB27-8B0287E0A751}" type="presParOf" srcId="{8FD085B3-854B-4568-8513-DF5F30C13E8E}" destId="{EAD7E867-16E4-47EC-8AFC-E8AEEB971725}" srcOrd="1" destOrd="0" presId="urn:microsoft.com/office/officeart/2005/8/layout/hProcess7#1"/>
    <dgm:cxn modelId="{AAAC3247-5B84-4A11-BD03-C45D16BE4CF8}" type="presParOf" srcId="{8FD085B3-854B-4568-8513-DF5F30C13E8E}" destId="{738F78DA-55B5-4477-BE20-1557593F8C86}" srcOrd="2" destOrd="0" presId="urn:microsoft.com/office/officeart/2005/8/layout/hProcess7#1"/>
    <dgm:cxn modelId="{2EA5B89C-B7B0-4744-A706-9591F76F6316}" type="presParOf" srcId="{57A419E8-1215-4107-9004-B614E499DD09}" destId="{7C34A7C8-60B9-4B14-A4FE-4A03172F0FD3}" srcOrd="35" destOrd="0" presId="urn:microsoft.com/office/officeart/2005/8/layout/hProcess7#1"/>
    <dgm:cxn modelId="{80433563-A217-483E-B529-239A00FF93CC}" type="presParOf" srcId="{57A419E8-1215-4107-9004-B614E499DD09}" destId="{05D86A09-5D4E-466E-A347-0AF3DD272F9E}" srcOrd="36" destOrd="0" presId="urn:microsoft.com/office/officeart/2005/8/layout/hProcess7#1"/>
    <dgm:cxn modelId="{CB120986-F12F-41D1-8CB1-91C7C73E78D8}" type="presParOf" srcId="{05D86A09-5D4E-466E-A347-0AF3DD272F9E}" destId="{0D3D41B2-E2EB-471B-B278-4E1B13E167F0}" srcOrd="0" destOrd="0" presId="urn:microsoft.com/office/officeart/2005/8/layout/hProcess7#1"/>
    <dgm:cxn modelId="{5351AFD7-B363-43F4-ABAF-F49FDDE4C40F}" type="presParOf" srcId="{05D86A09-5D4E-466E-A347-0AF3DD272F9E}" destId="{B3936B1A-1B13-4565-A105-E430D0A1D792}" srcOrd="1" destOrd="0" presId="urn:microsoft.com/office/officeart/2005/8/layout/hProcess7#1"/>
    <dgm:cxn modelId="{1B495A8D-ED38-469F-9773-E19A8619F53D}" type="presParOf" srcId="{57A419E8-1215-4107-9004-B614E499DD09}" destId="{86D9CF87-BCDD-4B6F-B6D1-0F5DCB39ED50}" srcOrd="37" destOrd="0" presId="urn:microsoft.com/office/officeart/2005/8/layout/hProcess7#1"/>
    <dgm:cxn modelId="{25CE0C8A-8518-427B-A707-1B193DFB02BF}" type="presParOf" srcId="{57A419E8-1215-4107-9004-B614E499DD09}" destId="{BAE728A0-1A9F-4B8A-BDCD-4A3DD247091D}" srcOrd="38" destOrd="0" presId="urn:microsoft.com/office/officeart/2005/8/layout/hProcess7#1"/>
    <dgm:cxn modelId="{00B72314-B073-4308-A4E7-C7C0FC497FC4}" type="presParOf" srcId="{BAE728A0-1A9F-4B8A-BDCD-4A3DD247091D}" destId="{84BF290D-E405-41DC-AA35-88F45F4A0768}" srcOrd="0" destOrd="0" presId="urn:microsoft.com/office/officeart/2005/8/layout/hProcess7#1"/>
    <dgm:cxn modelId="{14F18CD2-796A-4D0C-8F95-A0AC78E2EF7D}" type="presParOf" srcId="{BAE728A0-1A9F-4B8A-BDCD-4A3DD247091D}" destId="{E762C5E9-5DE0-4E74-B7FD-46585123A2F2}" srcOrd="1" destOrd="0" presId="urn:microsoft.com/office/officeart/2005/8/layout/hProcess7#1"/>
    <dgm:cxn modelId="{8E71B516-3337-4217-9009-1725E473D69D}" type="presParOf" srcId="{BAE728A0-1A9F-4B8A-BDCD-4A3DD247091D}" destId="{953BC3E8-B42A-4FE4-B40B-BA3473437AB8}" srcOrd="2" destOrd="0" presId="urn:microsoft.com/office/officeart/2005/8/layout/hProcess7#1"/>
    <dgm:cxn modelId="{2FF3A659-174B-4719-A44D-E8E14FE1713C}" type="presParOf" srcId="{57A419E8-1215-4107-9004-B614E499DD09}" destId="{011A4B5A-F3A3-49C5-AED7-89A05A76E1FE}" srcOrd="39" destOrd="0" presId="urn:microsoft.com/office/officeart/2005/8/layout/hProcess7#1"/>
    <dgm:cxn modelId="{D4020086-2D46-477D-9404-BC5BAADC477E}" type="presParOf" srcId="{57A419E8-1215-4107-9004-B614E499DD09}" destId="{9AF812DD-396D-4B58-ACB6-6DD49555D1B1}" srcOrd="40" destOrd="0" presId="urn:microsoft.com/office/officeart/2005/8/layout/hProcess7#1"/>
    <dgm:cxn modelId="{377D11A6-0140-44ED-B3C7-D40D9205FF5E}" type="presParOf" srcId="{9AF812DD-396D-4B58-ACB6-6DD49555D1B1}" destId="{498CC334-7CA6-4055-9E9D-0EB2ACF11F24}" srcOrd="0" destOrd="0" presId="urn:microsoft.com/office/officeart/2005/8/layout/hProcess7#1"/>
    <dgm:cxn modelId="{68EC9C7A-EAC3-4B3A-B280-98AA12B6BDAA}" type="presParOf" srcId="{9AF812DD-396D-4B58-ACB6-6DD49555D1B1}" destId="{F5C88F6D-C81B-420E-AB39-B2D1B2D620DF}" srcOrd="1" destOrd="0" presId="urn:microsoft.com/office/officeart/2005/8/layout/hProcess7#1"/>
    <dgm:cxn modelId="{23158500-904D-4F09-8D15-6A539455BE1E}" type="presParOf" srcId="{57A419E8-1215-4107-9004-B614E499DD09}" destId="{03B1D555-A4DF-4DA7-8097-6907DD0CD53C}" srcOrd="41" destOrd="0" presId="urn:microsoft.com/office/officeart/2005/8/layout/hProcess7#1"/>
    <dgm:cxn modelId="{723C446D-DAC2-45AE-A04A-BC1A159003D8}" type="presParOf" srcId="{57A419E8-1215-4107-9004-B614E499DD09}" destId="{12AE1530-E539-455D-B30D-6BA21677E02A}" srcOrd="42" destOrd="0" presId="urn:microsoft.com/office/officeart/2005/8/layout/hProcess7#1"/>
    <dgm:cxn modelId="{1A70B673-4A5F-4030-A803-85E1023D5B98}" type="presParOf" srcId="{12AE1530-E539-455D-B30D-6BA21677E02A}" destId="{CC51C927-3641-48BA-BAE9-C136EAB04EB5}" srcOrd="0" destOrd="0" presId="urn:microsoft.com/office/officeart/2005/8/layout/hProcess7#1"/>
    <dgm:cxn modelId="{9A31EA2E-FD96-4FC8-AB27-7438268FB572}" type="presParOf" srcId="{12AE1530-E539-455D-B30D-6BA21677E02A}" destId="{1510DD98-DAC1-4ACB-B9F7-DDA9613F5094}" srcOrd="1" destOrd="0" presId="urn:microsoft.com/office/officeart/2005/8/layout/hProcess7#1"/>
    <dgm:cxn modelId="{D37AFD18-42E3-408D-8AB9-44FAC29B0393}" type="presParOf" srcId="{12AE1530-E539-455D-B30D-6BA21677E02A}" destId="{7A995C68-D323-40F0-A536-67C359E076E7}" srcOrd="2" destOrd="0" presId="urn:microsoft.com/office/officeart/2005/8/layout/hProcess7#1"/>
    <dgm:cxn modelId="{D21FCD57-13CB-4701-83F9-6277A9A0B5DA}" type="presParOf" srcId="{57A419E8-1215-4107-9004-B614E499DD09}" destId="{9F4CAFA7-3431-4E4E-B3E6-57E422F95CAF}" srcOrd="43" destOrd="0" presId="urn:microsoft.com/office/officeart/2005/8/layout/hProcess7#1"/>
    <dgm:cxn modelId="{E2125C77-12B1-48C4-8327-2F3998239C8A}" type="presParOf" srcId="{57A419E8-1215-4107-9004-B614E499DD09}" destId="{EEC784E5-DCFA-426C-B970-3EC28F4E2CDB}" srcOrd="44" destOrd="0" presId="urn:microsoft.com/office/officeart/2005/8/layout/hProcess7#1"/>
    <dgm:cxn modelId="{DCCB5683-5623-47B5-BC01-0ADC0C2316FF}" type="presParOf" srcId="{EEC784E5-DCFA-426C-B970-3EC28F4E2CDB}" destId="{1A4A4FCB-0FA3-425B-87EB-5F1F282E57A8}" srcOrd="0" destOrd="0" presId="urn:microsoft.com/office/officeart/2005/8/layout/hProcess7#1"/>
    <dgm:cxn modelId="{E2A3F4DC-81CB-4440-A391-E487FB12F8A8}" type="presParOf" srcId="{EEC784E5-DCFA-426C-B970-3EC28F4E2CDB}" destId="{F7335F8E-AF93-4D50-BE29-A654CBCCA671}" srcOrd="1" destOrd="0" presId="urn:microsoft.com/office/officeart/2005/8/layout/hProcess7#1"/>
    <dgm:cxn modelId="{BE4F9242-8878-471F-B1CA-648FBA681918}" type="presParOf" srcId="{57A419E8-1215-4107-9004-B614E499DD09}" destId="{8385C8B7-34E3-4C33-BFF6-D3C677A0FE46}" srcOrd="45" destOrd="0" presId="urn:microsoft.com/office/officeart/2005/8/layout/hProcess7#1"/>
    <dgm:cxn modelId="{1CE7B604-52C8-49AA-BF11-8B14761ECF6D}" type="presParOf" srcId="{57A419E8-1215-4107-9004-B614E499DD09}" destId="{5D1FE59A-E1C4-43CA-9F96-831FE99D1855}" srcOrd="46" destOrd="0" presId="urn:microsoft.com/office/officeart/2005/8/layout/hProcess7#1"/>
    <dgm:cxn modelId="{A0D7A689-D777-4826-91C5-3614E3BFC0E6}" type="presParOf" srcId="{5D1FE59A-E1C4-43CA-9F96-831FE99D1855}" destId="{A739D3B7-0036-4F1E-A351-70F16ED81E0C}" srcOrd="0" destOrd="0" presId="urn:microsoft.com/office/officeart/2005/8/layout/hProcess7#1"/>
    <dgm:cxn modelId="{A4EFE6F9-717E-45CE-AE94-2D537C71A67C}" type="presParOf" srcId="{5D1FE59A-E1C4-43CA-9F96-831FE99D1855}" destId="{232D4ECA-3FEA-408D-A69C-9E2EA90E92ED}" srcOrd="1" destOrd="0" presId="urn:microsoft.com/office/officeart/2005/8/layout/hProcess7#1"/>
    <dgm:cxn modelId="{ED043D28-9F61-4B05-8E00-233F079AC246}" type="presParOf" srcId="{5D1FE59A-E1C4-43CA-9F96-831FE99D1855}" destId="{648534C7-628D-4445-BD54-7F2B87FF37FE}" srcOrd="2" destOrd="0" presId="urn:microsoft.com/office/officeart/2005/8/layout/hProcess7#1"/>
    <dgm:cxn modelId="{BA5C9451-A72E-4B3F-AC0C-B944C21E91BF}" type="presParOf" srcId="{57A419E8-1215-4107-9004-B614E499DD09}" destId="{EE36F15B-3E5A-46BE-BFF4-1C94A5C69724}" srcOrd="47" destOrd="0" presId="urn:microsoft.com/office/officeart/2005/8/layout/hProcess7#1"/>
    <dgm:cxn modelId="{0BEE1A59-421F-42E5-831B-8357ADEE8E4E}" type="presParOf" srcId="{57A419E8-1215-4107-9004-B614E499DD09}" destId="{1F139822-2E59-4FF7-88B8-C9AADE221D27}" srcOrd="48" destOrd="0" presId="urn:microsoft.com/office/officeart/2005/8/layout/hProcess7#1"/>
    <dgm:cxn modelId="{74A3C488-0B4A-4327-81F0-DEE6205985E2}" type="presParOf" srcId="{1F139822-2E59-4FF7-88B8-C9AADE221D27}" destId="{33ED1F09-CED2-41A4-A8DF-9E9BEE070950}" srcOrd="0" destOrd="0" presId="urn:microsoft.com/office/officeart/2005/8/layout/hProcess7#1"/>
    <dgm:cxn modelId="{C208DCCF-7BCB-4FE9-85EF-AD15176371A0}" type="presParOf" srcId="{1F139822-2E59-4FF7-88B8-C9AADE221D27}" destId="{95330F8B-1898-4433-8A3F-E1D1B73C7DE5}" srcOrd="1" destOrd="0" presId="urn:microsoft.com/office/officeart/2005/8/layout/hProcess7#1"/>
    <dgm:cxn modelId="{A45655CC-BCFE-417C-9E3A-A4768CE235C4}" type="presParOf" srcId="{57A419E8-1215-4107-9004-B614E499DD09}" destId="{DAA37683-E739-4C0D-895F-7D426E521114}" srcOrd="49" destOrd="0" presId="urn:microsoft.com/office/officeart/2005/8/layout/hProcess7#1"/>
    <dgm:cxn modelId="{4295B828-7AB8-482F-85CF-F7C121A665C4}" type="presParOf" srcId="{57A419E8-1215-4107-9004-B614E499DD09}" destId="{22EC8E8F-9508-4D9F-B36C-E4F1063CB510}" srcOrd="50" destOrd="0" presId="urn:microsoft.com/office/officeart/2005/8/layout/hProcess7#1"/>
    <dgm:cxn modelId="{EDF55115-E354-4DB5-BA74-5A5A4A310386}" type="presParOf" srcId="{22EC8E8F-9508-4D9F-B36C-E4F1063CB510}" destId="{3E0FDAE7-E8E9-40F2-9684-E6889D374C20}" srcOrd="0" destOrd="0" presId="urn:microsoft.com/office/officeart/2005/8/layout/hProcess7#1"/>
    <dgm:cxn modelId="{4E7307C5-7C19-41A6-83F6-9C9E1BE374D3}" type="presParOf" srcId="{22EC8E8F-9508-4D9F-B36C-E4F1063CB510}" destId="{083A05A6-1466-4B9F-9F22-34A3B108C4E9}" srcOrd="1" destOrd="0" presId="urn:microsoft.com/office/officeart/2005/8/layout/hProcess7#1"/>
    <dgm:cxn modelId="{2EBEF31A-7D8F-4B18-B820-BE91E0CCDECB}" type="presParOf" srcId="{22EC8E8F-9508-4D9F-B36C-E4F1063CB510}" destId="{DF66498A-9E37-4971-A45D-CEAF3F516B82}" srcOrd="2" destOrd="0" presId="urn:microsoft.com/office/officeart/2005/8/layout/hProcess7#1"/>
    <dgm:cxn modelId="{F59F8641-8854-48BF-9480-5A71518895E2}" type="presParOf" srcId="{57A419E8-1215-4107-9004-B614E499DD09}" destId="{A6DB6337-B159-46B7-B9AA-0297E2F2F7B3}" srcOrd="51" destOrd="0" presId="urn:microsoft.com/office/officeart/2005/8/layout/hProcess7#1"/>
    <dgm:cxn modelId="{62B72230-EEB6-4F94-B0DB-91B380845518}" type="presParOf" srcId="{57A419E8-1215-4107-9004-B614E499DD09}" destId="{99026B37-51B1-4B27-AB8C-190BBBED698A}" srcOrd="52" destOrd="0" presId="urn:microsoft.com/office/officeart/2005/8/layout/hProcess7#1"/>
    <dgm:cxn modelId="{F702F092-B84C-4C06-95BA-4591CC937003}" type="presParOf" srcId="{99026B37-51B1-4B27-AB8C-190BBBED698A}" destId="{5A016A96-C2EF-4C7B-8F32-42156E97A98F}" srcOrd="0" destOrd="0" presId="urn:microsoft.com/office/officeart/2005/8/layout/hProcess7#1"/>
    <dgm:cxn modelId="{DA4A7756-20C5-4A2B-A743-D0AC218A83E9}" type="presParOf" srcId="{99026B37-51B1-4B27-AB8C-190BBBED698A}" destId="{EC8DE55C-B7FE-4B74-82A3-FAFE70276B7B}" srcOrd="1" destOrd="0" presId="urn:microsoft.com/office/officeart/2005/8/layout/hProcess7#1"/>
    <dgm:cxn modelId="{79FDEA66-0BEB-4253-9BD1-E76531B40886}" type="presParOf" srcId="{57A419E8-1215-4107-9004-B614E499DD09}" destId="{E5F4AB28-ADD6-418E-A4F7-472FC90FA363}" srcOrd="53" destOrd="0" presId="urn:microsoft.com/office/officeart/2005/8/layout/hProcess7#1"/>
    <dgm:cxn modelId="{D38572A3-9059-4113-838C-60F18BBDDEEC}" type="presParOf" srcId="{57A419E8-1215-4107-9004-B614E499DD09}" destId="{8268E5C9-7327-4AA3-AE44-86B8CA85B225}" srcOrd="54" destOrd="0" presId="urn:microsoft.com/office/officeart/2005/8/layout/hProcess7#1"/>
    <dgm:cxn modelId="{EC084B9A-D4EB-45A9-BF2C-3BAA7CC14E17}" type="presParOf" srcId="{8268E5C9-7327-4AA3-AE44-86B8CA85B225}" destId="{6563B17A-03BA-4A80-BA89-CA575B78A575}" srcOrd="0" destOrd="0" presId="urn:microsoft.com/office/officeart/2005/8/layout/hProcess7#1"/>
    <dgm:cxn modelId="{CC3B4033-1CC8-469A-AC5D-E2C11651DA99}" type="presParOf" srcId="{8268E5C9-7327-4AA3-AE44-86B8CA85B225}" destId="{4023C897-2BC0-4B5E-8259-5AADF7B8FCF6}" srcOrd="1" destOrd="0" presId="urn:microsoft.com/office/officeart/2005/8/layout/hProcess7#1"/>
    <dgm:cxn modelId="{341FBA3F-0AEE-4704-9809-A05601DEE7DF}" type="presParOf" srcId="{8268E5C9-7327-4AA3-AE44-86B8CA85B225}" destId="{22364C4E-D79B-4692-8403-37184602D7FE}" srcOrd="2" destOrd="0" presId="urn:microsoft.com/office/officeart/2005/8/layout/hProcess7#1"/>
    <dgm:cxn modelId="{B44027FF-8193-4603-A0FB-11B0C9B4BC38}" type="presParOf" srcId="{57A419E8-1215-4107-9004-B614E499DD09}" destId="{680819E9-D84A-4156-B270-9A4FD2D76262}" srcOrd="55" destOrd="0" presId="urn:microsoft.com/office/officeart/2005/8/layout/hProcess7#1"/>
    <dgm:cxn modelId="{C5FE8D89-B1E2-4EF1-9A6A-3E58BBA738DB}" type="presParOf" srcId="{57A419E8-1215-4107-9004-B614E499DD09}" destId="{E0643E0C-A032-4FA4-88B4-FFB52B986BA4}" srcOrd="56" destOrd="0" presId="urn:microsoft.com/office/officeart/2005/8/layout/hProcess7#1"/>
    <dgm:cxn modelId="{F4822A56-DE72-4F11-B5FB-E9EE13F19BFC}" type="presParOf" srcId="{E0643E0C-A032-4FA4-88B4-FFB52B986BA4}" destId="{0BDA3DD6-2341-4E39-891C-7C12AEEB610A}" srcOrd="0" destOrd="0" presId="urn:microsoft.com/office/officeart/2005/8/layout/hProcess7#1"/>
    <dgm:cxn modelId="{EDC5509E-87F3-43C0-9D78-831B797CEB18}" type="presParOf" srcId="{E0643E0C-A032-4FA4-88B4-FFB52B986BA4}" destId="{468B78DF-4D76-4438-A3A4-3E16C5C2E1EB}" srcOrd="1" destOrd="0" presId="urn:microsoft.com/office/officeart/2005/8/layout/hProcess7#1"/>
    <dgm:cxn modelId="{13CE7BD3-6314-48A5-8422-B599BCD47238}" type="presParOf" srcId="{57A419E8-1215-4107-9004-B614E499DD09}" destId="{2E0238F9-A12B-4776-B75E-3FCE66808FCE}" srcOrd="57" destOrd="0" presId="urn:microsoft.com/office/officeart/2005/8/layout/hProcess7#1"/>
    <dgm:cxn modelId="{2F2D9442-598A-4976-82D9-97181664D689}" type="presParOf" srcId="{57A419E8-1215-4107-9004-B614E499DD09}" destId="{59A87683-CE15-4510-91C1-64035060728A}" srcOrd="58" destOrd="0" presId="urn:microsoft.com/office/officeart/2005/8/layout/hProcess7#1"/>
    <dgm:cxn modelId="{582F691C-0B48-44D3-9D31-D1D58A1F7D0C}" type="presParOf" srcId="{59A87683-CE15-4510-91C1-64035060728A}" destId="{E68D3850-75E0-48F2-A4CC-1647A0DC5546}" srcOrd="0" destOrd="0" presId="urn:microsoft.com/office/officeart/2005/8/layout/hProcess7#1"/>
    <dgm:cxn modelId="{A318A0D8-D4FB-4A80-A1FF-7D5C8D7CF1C4}" type="presParOf" srcId="{59A87683-CE15-4510-91C1-64035060728A}" destId="{A8786DD5-BF66-4F2C-8565-44FB1178AAF3}" srcOrd="1" destOrd="0" presId="urn:microsoft.com/office/officeart/2005/8/layout/hProcess7#1"/>
    <dgm:cxn modelId="{2AE0B543-D74C-4EB4-BDC7-AEF097B59859}" type="presParOf" srcId="{59A87683-CE15-4510-91C1-64035060728A}" destId="{6CFA80A0-127B-4714-8EC0-1022276D2C21}" srcOrd="2" destOrd="0" presId="urn:microsoft.com/office/officeart/2005/8/layout/hProcess7#1"/>
    <dgm:cxn modelId="{97013684-494C-4054-96A2-90673D2C26C6}" type="presParOf" srcId="{57A419E8-1215-4107-9004-B614E499DD09}" destId="{081CCE57-77B1-4F91-90F8-397AAD5FCAED}" srcOrd="59" destOrd="0" presId="urn:microsoft.com/office/officeart/2005/8/layout/hProcess7#1"/>
    <dgm:cxn modelId="{F9F92BE6-F231-43EE-8FD8-5924AB972284}" type="presParOf" srcId="{57A419E8-1215-4107-9004-B614E499DD09}" destId="{FBE57577-2B78-48EA-AC0B-3854BCAE98A8}" srcOrd="60" destOrd="0" presId="urn:microsoft.com/office/officeart/2005/8/layout/hProcess7#1"/>
    <dgm:cxn modelId="{F52579E0-EDAB-4EFA-8804-4A6292A0D44B}" type="presParOf" srcId="{FBE57577-2B78-48EA-AC0B-3854BCAE98A8}" destId="{7EB1C387-C946-43D8-A141-13093FA58E2F}" srcOrd="0" destOrd="0" presId="urn:microsoft.com/office/officeart/2005/8/layout/hProcess7#1"/>
    <dgm:cxn modelId="{E8A04D4C-5E99-4C40-9B48-DE31D430DF7F}" type="presParOf" srcId="{FBE57577-2B78-48EA-AC0B-3854BCAE98A8}" destId="{D9143118-35C6-4088-B9FB-079656A94BE6}" srcOrd="1" destOrd="0" presId="urn:microsoft.com/office/officeart/2005/8/layout/hProcess7#1"/>
    <dgm:cxn modelId="{0191321C-0CC5-42FB-BBC4-DC29906967A7}" type="presParOf" srcId="{57A419E8-1215-4107-9004-B614E499DD09}" destId="{3868C48E-F060-49C5-BDC4-45EED2D5DFDD}" srcOrd="61" destOrd="0" presId="urn:microsoft.com/office/officeart/2005/8/layout/hProcess7#1"/>
    <dgm:cxn modelId="{8707F7FB-0EEF-4998-B635-972A259B5C51}" type="presParOf" srcId="{57A419E8-1215-4107-9004-B614E499DD09}" destId="{CB95D192-69B9-48C4-9528-F9E0AF042CE7}" srcOrd="62" destOrd="0" presId="urn:microsoft.com/office/officeart/2005/8/layout/hProcess7#1"/>
    <dgm:cxn modelId="{E17C5953-A0C1-4873-9EC7-16F15C985AEB}" type="presParOf" srcId="{CB95D192-69B9-48C4-9528-F9E0AF042CE7}" destId="{E93AB8BF-9FDD-4F51-AFE0-B95F5DD29760}" srcOrd="0" destOrd="0" presId="urn:microsoft.com/office/officeart/2005/8/layout/hProcess7#1"/>
    <dgm:cxn modelId="{D436373B-1575-438F-9057-F2877979441F}" type="presParOf" srcId="{CB95D192-69B9-48C4-9528-F9E0AF042CE7}" destId="{6E8AD654-E3D7-43F2-A19A-103C886CAE32}" srcOrd="1" destOrd="0" presId="urn:microsoft.com/office/officeart/2005/8/layout/hProcess7#1"/>
    <dgm:cxn modelId="{F94FA6FB-FB81-4BD5-BFB2-D595BBB4EBC1}" type="presParOf" srcId="{CB95D192-69B9-48C4-9528-F9E0AF042CE7}" destId="{08848100-8D8E-4FA7-AF7D-7E6C9199EF53}" srcOrd="2" destOrd="0" presId="urn:microsoft.com/office/officeart/2005/8/layout/hProcess7#1"/>
    <dgm:cxn modelId="{574F7893-8D88-4F14-860D-A0DD50DAC63F}" type="presParOf" srcId="{57A419E8-1215-4107-9004-B614E499DD09}" destId="{C042A976-0DBB-4633-82B2-89D4A7873512}" srcOrd="63" destOrd="0" presId="urn:microsoft.com/office/officeart/2005/8/layout/hProcess7#1"/>
    <dgm:cxn modelId="{A81CC97B-7BB5-4070-9215-CEE3434D48E6}" type="presParOf" srcId="{57A419E8-1215-4107-9004-B614E499DD09}" destId="{BE3DB253-C774-4DE4-A0FD-E45103ACEF95}" srcOrd="64" destOrd="0" presId="urn:microsoft.com/office/officeart/2005/8/layout/hProcess7#1"/>
    <dgm:cxn modelId="{A77487AC-6E15-481F-80FC-FBD0B8871FDA}" type="presParOf" srcId="{BE3DB253-C774-4DE4-A0FD-E45103ACEF95}" destId="{F91DA0F0-9F5E-43C1-A90C-B0A9BBDE8CD8}" srcOrd="0" destOrd="0" presId="urn:microsoft.com/office/officeart/2005/8/layout/hProcess7#1"/>
    <dgm:cxn modelId="{66DEFC4F-DDE3-4EEE-9956-D9B916547E78}" type="presParOf" srcId="{BE3DB253-C774-4DE4-A0FD-E45103ACEF95}" destId="{FC184183-B71C-4E8D-A389-BC2D8FF942FE}" srcOrd="1" destOrd="0" presId="urn:microsoft.com/office/officeart/2005/8/layout/hProcess7#1"/>
    <dgm:cxn modelId="{81C8E2F9-41B6-4C65-B7F0-D574643CAB31}" type="presParOf" srcId="{57A419E8-1215-4107-9004-B614E499DD09}" destId="{B97C2D46-8528-4F60-ACFF-13DC610EA8FF}" srcOrd="65" destOrd="0" presId="urn:microsoft.com/office/officeart/2005/8/layout/hProcess7#1"/>
    <dgm:cxn modelId="{DC672BC7-EBBD-44D1-A9C4-502E566AFC8A}" type="presParOf" srcId="{57A419E8-1215-4107-9004-B614E499DD09}" destId="{6F665646-EA2B-444B-91EE-DFC9B95D5189}" srcOrd="66" destOrd="0" presId="urn:microsoft.com/office/officeart/2005/8/layout/hProcess7#1"/>
    <dgm:cxn modelId="{8EFE4A74-3ACD-4DAE-9975-44752A001847}" type="presParOf" srcId="{6F665646-EA2B-444B-91EE-DFC9B95D5189}" destId="{20E350AB-7F49-4361-8F28-3460B938907C}" srcOrd="0" destOrd="0" presId="urn:microsoft.com/office/officeart/2005/8/layout/hProcess7#1"/>
    <dgm:cxn modelId="{1C9CE24E-55BF-4148-AB4D-8906DC72D43E}" type="presParOf" srcId="{6F665646-EA2B-444B-91EE-DFC9B95D5189}" destId="{3BE6F814-91C3-419A-A2E5-728382475E83}" srcOrd="1" destOrd="0" presId="urn:microsoft.com/office/officeart/2005/8/layout/hProcess7#1"/>
    <dgm:cxn modelId="{C46E2C3B-D14D-4BF6-A7CE-DB45C77642CC}" type="presParOf" srcId="{6F665646-EA2B-444B-91EE-DFC9B95D5189}" destId="{C768485B-86EB-4110-8EF6-610C9E86B6D0}" srcOrd="2" destOrd="0" presId="urn:microsoft.com/office/officeart/2005/8/layout/hProcess7#1"/>
    <dgm:cxn modelId="{50589718-389B-48A8-A765-ECFBCE61D806}" type="presParOf" srcId="{57A419E8-1215-4107-9004-B614E499DD09}" destId="{5C4AA892-A621-45ED-BF72-D56FA7538940}" srcOrd="67" destOrd="0" presId="urn:microsoft.com/office/officeart/2005/8/layout/hProcess7#1"/>
    <dgm:cxn modelId="{BAD6FA79-1743-4FAB-AEF1-3300259B30C4}" type="presParOf" srcId="{57A419E8-1215-4107-9004-B614E499DD09}" destId="{21730FD4-7E03-472D-9BDF-EBD2E616F063}" srcOrd="68" destOrd="0" presId="urn:microsoft.com/office/officeart/2005/8/layout/hProcess7#1"/>
    <dgm:cxn modelId="{9414C4C7-5C63-4B30-A430-EDEBCF36B87B}" type="presParOf" srcId="{21730FD4-7E03-472D-9BDF-EBD2E616F063}" destId="{12A5309C-AF11-4E6A-8CC2-B48EBEB46B35}" srcOrd="0" destOrd="0" presId="urn:microsoft.com/office/officeart/2005/8/layout/hProcess7#1"/>
    <dgm:cxn modelId="{AA1F6394-B1F0-463E-8B4B-DB8A0EC5D4B0}" type="presParOf" srcId="{21730FD4-7E03-472D-9BDF-EBD2E616F063}" destId="{5E33C754-A4A9-4F15-A14C-D039079F8289}" srcOrd="1" destOrd="0" presId="urn:microsoft.com/office/officeart/2005/8/layout/hProcess7#1"/>
    <dgm:cxn modelId="{319FCF55-88D5-46E6-A388-74119CEFB137}" type="presParOf" srcId="{57A419E8-1215-4107-9004-B614E499DD09}" destId="{0F353D02-1351-45CC-A7A3-5D62A7E7B21A}" srcOrd="69" destOrd="0" presId="urn:microsoft.com/office/officeart/2005/8/layout/hProcess7#1"/>
    <dgm:cxn modelId="{A2D9C1BF-AF62-47EA-BB7E-E70479DE84AA}" type="presParOf" srcId="{57A419E8-1215-4107-9004-B614E499DD09}" destId="{FBAC261C-AEA1-4378-936C-8530BF1B7A42}" srcOrd="70" destOrd="0" presId="urn:microsoft.com/office/officeart/2005/8/layout/hProcess7#1"/>
    <dgm:cxn modelId="{EF8FD9A0-FBC4-491D-BD57-6697E637A17F}" type="presParOf" srcId="{FBAC261C-AEA1-4378-936C-8530BF1B7A42}" destId="{1971F7E3-2D00-4699-8200-7BA09DFE21F6}" srcOrd="0" destOrd="0" presId="urn:microsoft.com/office/officeart/2005/8/layout/hProcess7#1"/>
    <dgm:cxn modelId="{94F897BC-72C0-45DC-AE43-2D770535D317}" type="presParOf" srcId="{FBAC261C-AEA1-4378-936C-8530BF1B7A42}" destId="{8471F8C4-E714-4F82-88EE-112F72FACA60}" srcOrd="1" destOrd="0" presId="urn:microsoft.com/office/officeart/2005/8/layout/hProcess7#1"/>
    <dgm:cxn modelId="{6848374E-F024-430A-9E12-399863A24FD6}" type="presParOf" srcId="{FBAC261C-AEA1-4378-936C-8530BF1B7A42}" destId="{3833385D-2B41-496F-8158-66B8147646BB}" srcOrd="2" destOrd="0" presId="urn:microsoft.com/office/officeart/2005/8/layout/hProcess7#1"/>
    <dgm:cxn modelId="{D48CAD02-F6FD-4D3B-A91E-319309B511A4}" type="presParOf" srcId="{57A419E8-1215-4107-9004-B614E499DD09}" destId="{B7C9C3D5-6191-4272-B6E3-6DF49CAC5D75}" srcOrd="71" destOrd="0" presId="urn:microsoft.com/office/officeart/2005/8/layout/hProcess7#1"/>
    <dgm:cxn modelId="{F92C9A41-B81D-4932-8523-86425D4A47E8}" type="presParOf" srcId="{57A419E8-1215-4107-9004-B614E499DD09}" destId="{BD8A79B6-0715-4AD5-B231-535C9CB116E9}" srcOrd="72" destOrd="0" presId="urn:microsoft.com/office/officeart/2005/8/layout/hProcess7#1"/>
    <dgm:cxn modelId="{69CC6782-2E78-4855-A2E6-5D8057A138B5}" type="presParOf" srcId="{BD8A79B6-0715-4AD5-B231-535C9CB116E9}" destId="{252C3803-31A3-4C0E-8F9F-053B2AD2D81A}" srcOrd="0" destOrd="0" presId="urn:microsoft.com/office/officeart/2005/8/layout/hProcess7#1"/>
    <dgm:cxn modelId="{7FCDC43B-B1FA-4395-B78F-FE937A0C009E}" type="presParOf" srcId="{BD8A79B6-0715-4AD5-B231-535C9CB116E9}" destId="{A3B6D17E-5080-4978-8B73-CE0293AEFF91}" srcOrd="1" destOrd="0" presId="urn:microsoft.com/office/officeart/2005/8/layout/hProcess7#1"/>
    <dgm:cxn modelId="{6B36D23A-67D7-4FBD-8716-3F3A2525CBE8}" type="presParOf" srcId="{57A419E8-1215-4107-9004-B614E499DD09}" destId="{9FED8D00-5674-4542-AF98-D7D5B4F921AF}" srcOrd="73" destOrd="0" presId="urn:microsoft.com/office/officeart/2005/8/layout/hProcess7#1"/>
    <dgm:cxn modelId="{51D6D728-844F-46B7-8426-C7CA44ACAF8E}" type="presParOf" srcId="{57A419E8-1215-4107-9004-B614E499DD09}" destId="{6B07ED3E-6448-47F8-BD54-2C6826977F85}" srcOrd="74" destOrd="0" presId="urn:microsoft.com/office/officeart/2005/8/layout/hProcess7#1"/>
    <dgm:cxn modelId="{698B889A-FF5A-4EBB-90FC-1466F9DBE79E}" type="presParOf" srcId="{6B07ED3E-6448-47F8-BD54-2C6826977F85}" destId="{FD0DF273-07B4-4160-973F-BEC0975AF9FE}" srcOrd="0" destOrd="0" presId="urn:microsoft.com/office/officeart/2005/8/layout/hProcess7#1"/>
    <dgm:cxn modelId="{FB8071BC-150E-40D7-8B83-4FBCDAADC8E5}" type="presParOf" srcId="{6B07ED3E-6448-47F8-BD54-2C6826977F85}" destId="{C6FEC165-CAEF-4EF0-BBFF-635EB9701B01}" srcOrd="1" destOrd="0" presId="urn:microsoft.com/office/officeart/2005/8/layout/hProcess7#1"/>
    <dgm:cxn modelId="{032682B6-23BA-4257-B630-87BDBD0234E0}" type="presParOf" srcId="{6B07ED3E-6448-47F8-BD54-2C6826977F85}" destId="{C7FD3CDF-8F1E-4A60-AAEF-5F0FD9A4E776}" srcOrd="2" destOrd="0" presId="urn:microsoft.com/office/officeart/2005/8/layout/hProcess7#1"/>
    <dgm:cxn modelId="{0C5159C1-37DF-4B00-823E-B1CF1B84D5AF}" type="presParOf" srcId="{57A419E8-1215-4107-9004-B614E499DD09}" destId="{2B8B5C03-1888-401F-B6BC-24C3863DC483}" srcOrd="75" destOrd="0" presId="urn:microsoft.com/office/officeart/2005/8/layout/hProcess7#1"/>
    <dgm:cxn modelId="{04B8A5C5-2F71-4370-A8FE-C3A56B18D56A}" type="presParOf" srcId="{57A419E8-1215-4107-9004-B614E499DD09}" destId="{A78F1D68-78EF-4879-8C22-FBC1C88BDD07}" srcOrd="76" destOrd="0" presId="urn:microsoft.com/office/officeart/2005/8/layout/hProcess7#1"/>
    <dgm:cxn modelId="{1AD138DE-60E6-47C9-976E-4C3EFBEEAEAD}" type="presParOf" srcId="{A78F1D68-78EF-4879-8C22-FBC1C88BDD07}" destId="{3BA34D36-57F8-46C7-AC2A-6ED3B70A1969}" srcOrd="0" destOrd="0" presId="urn:microsoft.com/office/officeart/2005/8/layout/hProcess7#1"/>
    <dgm:cxn modelId="{9F5CC52F-D38C-408C-B1D2-731C7F020464}" type="presParOf" srcId="{A78F1D68-78EF-4879-8C22-FBC1C88BDD07}" destId="{B239FF3A-C24F-4667-970D-45B25AA445FD}" srcOrd="1" destOrd="0" presId="urn:microsoft.com/office/officeart/2005/8/layout/hProcess7#1"/>
    <dgm:cxn modelId="{FCF498AE-B47E-4ADF-A509-3F0E5111DCFC}" type="presParOf" srcId="{57A419E8-1215-4107-9004-B614E499DD09}" destId="{3108836B-5203-4820-9C1F-E87710CCCA03}" srcOrd="77" destOrd="0" presId="urn:microsoft.com/office/officeart/2005/8/layout/hProcess7#1"/>
    <dgm:cxn modelId="{E2999F95-7537-4798-B974-18A409D99EAF}" type="presParOf" srcId="{57A419E8-1215-4107-9004-B614E499DD09}" destId="{20DE0AAD-A719-4AD4-8547-5077A9F8CC07}" srcOrd="78" destOrd="0" presId="urn:microsoft.com/office/officeart/2005/8/layout/hProcess7#1"/>
    <dgm:cxn modelId="{B6F010E2-51F8-4DB6-A1E8-6CBA99EBDB2A}" type="presParOf" srcId="{20DE0AAD-A719-4AD4-8547-5077A9F8CC07}" destId="{DFF90B88-4323-40B9-B3F1-051D15E41E0B}" srcOrd="0" destOrd="0" presId="urn:microsoft.com/office/officeart/2005/8/layout/hProcess7#1"/>
    <dgm:cxn modelId="{B68DE1BB-4C87-4C97-B243-B35FF0172B73}" type="presParOf" srcId="{20DE0AAD-A719-4AD4-8547-5077A9F8CC07}" destId="{240C6ABA-0B6F-4308-AF79-D667055C7FC7}" srcOrd="1" destOrd="0" presId="urn:microsoft.com/office/officeart/2005/8/layout/hProcess7#1"/>
    <dgm:cxn modelId="{0B19BB03-59D4-43ED-BE36-17457902D8C1}" type="presParOf" srcId="{20DE0AAD-A719-4AD4-8547-5077A9F8CC07}" destId="{BDF43C6A-E104-4BFD-B191-9E3A6EA33019}" srcOrd="2" destOrd="0" presId="urn:microsoft.com/office/officeart/2005/8/layout/hProcess7#1"/>
    <dgm:cxn modelId="{A7991974-DFB9-426F-8800-702F9EF1199E}" type="presParOf" srcId="{57A419E8-1215-4107-9004-B614E499DD09}" destId="{8D328D03-A413-4707-A3CF-32C056C34336}" srcOrd="79" destOrd="0" presId="urn:microsoft.com/office/officeart/2005/8/layout/hProcess7#1"/>
    <dgm:cxn modelId="{33ED05B7-DF35-42AA-9E17-BE53FA9951D1}" type="presParOf" srcId="{57A419E8-1215-4107-9004-B614E499DD09}" destId="{DE4B9585-E8F1-4D28-8535-0BDD4A94327B}" srcOrd="80" destOrd="0" presId="urn:microsoft.com/office/officeart/2005/8/layout/hProcess7#1"/>
    <dgm:cxn modelId="{981BBA53-9067-4721-97AE-5E4D11BBB58D}" type="presParOf" srcId="{DE4B9585-E8F1-4D28-8535-0BDD4A94327B}" destId="{433D4166-7EB0-4A88-9FE6-BCD7FCCD72C3}" srcOrd="0" destOrd="0" presId="urn:microsoft.com/office/officeart/2005/8/layout/hProcess7#1"/>
    <dgm:cxn modelId="{64EE26CB-92FB-4CD3-BC4F-2BA21C6A682D}" type="presParOf" srcId="{DE4B9585-E8F1-4D28-8535-0BDD4A94327B}" destId="{16004FF3-9D26-4B3B-9628-F544C80A4D19}" srcOrd="1" destOrd="0" presId="urn:microsoft.com/office/officeart/2005/8/layout/hProcess7#1"/>
    <dgm:cxn modelId="{1F79AE38-61D0-424E-A4DC-15BF5999AB28}" type="presParOf" srcId="{57A419E8-1215-4107-9004-B614E499DD09}" destId="{4F63D361-1F6C-4EEC-838B-726D85DA7CD0}" srcOrd="81" destOrd="0" presId="urn:microsoft.com/office/officeart/2005/8/layout/hProcess7#1"/>
    <dgm:cxn modelId="{D191EC67-F0A2-4F0D-A7B3-6CF82DD12479}" type="presParOf" srcId="{57A419E8-1215-4107-9004-B614E499DD09}" destId="{2B4FC475-91DA-4607-9291-9A40214BCF66}" srcOrd="82" destOrd="0" presId="urn:microsoft.com/office/officeart/2005/8/layout/hProcess7#1"/>
    <dgm:cxn modelId="{296D114C-3D53-41A6-BBC8-412B6A31B5A0}" type="presParOf" srcId="{2B4FC475-91DA-4607-9291-9A40214BCF66}" destId="{BDE56DB0-CCBA-462E-8240-4542002C882D}" srcOrd="0" destOrd="0" presId="urn:microsoft.com/office/officeart/2005/8/layout/hProcess7#1"/>
    <dgm:cxn modelId="{5CB91B2E-9C06-4EEC-A881-9E4DA5AE9660}" type="presParOf" srcId="{2B4FC475-91DA-4607-9291-9A40214BCF66}" destId="{B1F35D3F-D5F7-423A-ADA2-99B95A1DB774}" srcOrd="1" destOrd="0" presId="urn:microsoft.com/office/officeart/2005/8/layout/hProcess7#1"/>
    <dgm:cxn modelId="{1A94503A-5C42-4C07-8A5C-A37A78F731EC}" type="presParOf" srcId="{2B4FC475-91DA-4607-9291-9A40214BCF66}" destId="{598679B4-8BD8-4447-A4A1-6036AC19DC27}" srcOrd="2" destOrd="0" presId="urn:microsoft.com/office/officeart/2005/8/layout/hProcess7#1"/>
    <dgm:cxn modelId="{5663928D-670C-4F02-AA08-60A985500182}" type="presParOf" srcId="{57A419E8-1215-4107-9004-B614E499DD09}" destId="{415DE2DA-BA6F-4B7C-ABB1-EE0A32D90D90}" srcOrd="83" destOrd="0" presId="urn:microsoft.com/office/officeart/2005/8/layout/hProcess7#1"/>
    <dgm:cxn modelId="{D62191EB-876F-4CC7-9632-2C2B896E5A3B}" type="presParOf" srcId="{57A419E8-1215-4107-9004-B614E499DD09}" destId="{03D2DD6D-3043-4145-98CB-33158F143493}" srcOrd="84" destOrd="0" presId="urn:microsoft.com/office/officeart/2005/8/layout/hProcess7#1"/>
    <dgm:cxn modelId="{3947FB53-530E-460D-9F32-C4E17EB9231E}" type="presParOf" srcId="{03D2DD6D-3043-4145-98CB-33158F143493}" destId="{2EB36F20-FCF7-4CF4-B60B-D92C975947A4}" srcOrd="0" destOrd="0" presId="urn:microsoft.com/office/officeart/2005/8/layout/hProcess7#1"/>
    <dgm:cxn modelId="{F34057A2-1948-4C18-9389-6028D6396186}" type="presParOf" srcId="{03D2DD6D-3043-4145-98CB-33158F143493}" destId="{4B954C3A-B59B-45A0-9624-4BBFDB55A92D}" srcOrd="1" destOrd="0" presId="urn:microsoft.com/office/officeart/2005/8/layout/hProcess7#1"/>
    <dgm:cxn modelId="{79F91635-2DFC-4E72-88AA-F2389D9C3D3B}" type="presParOf" srcId="{57A419E8-1215-4107-9004-B614E499DD09}" destId="{67292871-896E-4BD1-B13D-B0B970D28369}" srcOrd="85" destOrd="0" presId="urn:microsoft.com/office/officeart/2005/8/layout/hProcess7#1"/>
    <dgm:cxn modelId="{1C026892-C398-4A0D-87CE-F845C9417DFA}" type="presParOf" srcId="{57A419E8-1215-4107-9004-B614E499DD09}" destId="{1ED039C2-1C7C-41B3-B526-C1134ADFA684}" srcOrd="86" destOrd="0" presId="urn:microsoft.com/office/officeart/2005/8/layout/hProcess7#1"/>
    <dgm:cxn modelId="{25BEB8FE-05D2-44F1-BFBF-92A979E66F77}" type="presParOf" srcId="{1ED039C2-1C7C-41B3-B526-C1134ADFA684}" destId="{8F353711-D241-4964-97C1-072E1E9A4279}" srcOrd="0" destOrd="0" presId="urn:microsoft.com/office/officeart/2005/8/layout/hProcess7#1"/>
    <dgm:cxn modelId="{CF7185DF-5C09-4DA6-AD45-707102AFD4C0}" type="presParOf" srcId="{1ED039C2-1C7C-41B3-B526-C1134ADFA684}" destId="{1FCB1E34-52EA-45F6-81C6-68BDD6383554}" srcOrd="1" destOrd="0" presId="urn:microsoft.com/office/officeart/2005/8/layout/hProcess7#1"/>
    <dgm:cxn modelId="{28ADB090-C05A-4F9E-B998-C0863E8E1459}" type="presParOf" srcId="{1ED039C2-1C7C-41B3-B526-C1134ADFA684}" destId="{EF8C9A4F-E740-4FDB-8686-A598B18EBCFA}" srcOrd="2" destOrd="0" presId="urn:microsoft.com/office/officeart/2005/8/layout/hProcess7#1"/>
    <dgm:cxn modelId="{B7176691-B052-4EE0-B376-EF6720719013}" type="presParOf" srcId="{57A419E8-1215-4107-9004-B614E499DD09}" destId="{222E14FB-B5E8-47B1-8722-23026B61E5E7}" srcOrd="87" destOrd="0" presId="urn:microsoft.com/office/officeart/2005/8/layout/hProcess7#1"/>
    <dgm:cxn modelId="{5526F8FF-C2C2-451F-8B9B-EF10F3F9CC58}" type="presParOf" srcId="{57A419E8-1215-4107-9004-B614E499DD09}" destId="{9663DA1D-0538-48DA-8E67-28CABC67331B}" srcOrd="88" destOrd="0" presId="urn:microsoft.com/office/officeart/2005/8/layout/hProcess7#1"/>
    <dgm:cxn modelId="{028B0F74-E871-4B10-B283-5D815DD5868C}" type="presParOf" srcId="{9663DA1D-0538-48DA-8E67-28CABC67331B}" destId="{AB5D3DC6-985E-4724-8906-BD50A07E5CF2}" srcOrd="0" destOrd="0" presId="urn:microsoft.com/office/officeart/2005/8/layout/hProcess7#1"/>
    <dgm:cxn modelId="{26ACE66F-FA07-4C3C-B0A3-D214B773DA66}" type="presParOf" srcId="{9663DA1D-0538-48DA-8E67-28CABC67331B}" destId="{EE916E64-E74A-491C-815F-23BFAA7C314C}" srcOrd="1" destOrd="0" presId="urn:microsoft.com/office/officeart/2005/8/layout/hProcess7#1"/>
    <dgm:cxn modelId="{A133EC6E-E150-4AF2-9775-1CD08C37E9A9}" type="presParOf" srcId="{9663DA1D-0538-48DA-8E67-28CABC67331B}" destId="{BB1B7443-8ED0-4D92-8118-8895E9AE485F}" srcOrd="2" destOrd="0" presId="urn:microsoft.com/office/officeart/2005/8/layout/hProcess7#1"/>
    <dgm:cxn modelId="{B52CE238-C04F-48D4-AAC6-DF99491B653F}" type="presParOf" srcId="{57A419E8-1215-4107-9004-B614E499DD09}" destId="{D3B2763A-67DF-40FA-B45F-0FC8CAB6FF93}" srcOrd="89" destOrd="0" presId="urn:microsoft.com/office/officeart/2005/8/layout/hProcess7#1"/>
    <dgm:cxn modelId="{37E8C76D-E8D6-4863-8F79-7863D94B952E}" type="presParOf" srcId="{57A419E8-1215-4107-9004-B614E499DD09}" destId="{52F810B8-DAC6-4E7F-B30F-13E3F98D33BC}" srcOrd="90" destOrd="0" presId="urn:microsoft.com/office/officeart/2005/8/layout/hProcess7#1"/>
    <dgm:cxn modelId="{6473CEA0-A4BB-4D0D-A9CE-79A220C24C20}" type="presParOf" srcId="{52F810B8-DAC6-4E7F-B30F-13E3F98D33BC}" destId="{984DF8BE-7934-47CC-884F-D9918209E61C}" srcOrd="0" destOrd="0" presId="urn:microsoft.com/office/officeart/2005/8/layout/hProcess7#1"/>
    <dgm:cxn modelId="{78D50A72-3402-415E-A315-61E348E1EFEB}" type="presParOf" srcId="{52F810B8-DAC6-4E7F-B30F-13E3F98D33BC}" destId="{B3D492C0-4A76-4066-8019-B2E4CA44AC88}" srcOrd="1" destOrd="0" presId="urn:microsoft.com/office/officeart/2005/8/layout/hProcess7#1"/>
    <dgm:cxn modelId="{9B2932E4-C6B6-4B75-8734-E149D8FF0B45}" type="presParOf" srcId="{52F810B8-DAC6-4E7F-B30F-13E3F98D33BC}" destId="{17C870C6-0381-44AC-8E74-1ED3844EEA26}" srcOrd="2" destOrd="0" presId="urn:microsoft.com/office/officeart/2005/8/layout/hProcess7#1"/>
    <dgm:cxn modelId="{E3FBE6BF-B5AB-41C7-96A5-62A3A3334DDB}" type="presParOf" srcId="{57A419E8-1215-4107-9004-B614E499DD09}" destId="{D683D2F9-ECF2-457F-A0BA-23D44E87ED8E}" srcOrd="91" destOrd="0" presId="urn:microsoft.com/office/officeart/2005/8/layout/hProcess7#1"/>
    <dgm:cxn modelId="{D2A1017D-CA0A-491C-9D33-D13D7500BB15}" type="presParOf" srcId="{57A419E8-1215-4107-9004-B614E499DD09}" destId="{783ECA66-DE35-4F3A-B57E-856FEDA0AEDC}" srcOrd="92" destOrd="0" presId="urn:microsoft.com/office/officeart/2005/8/layout/hProcess7#1"/>
    <dgm:cxn modelId="{61EB26B9-D79D-4D36-8F03-A3FC960BD466}" type="presParOf" srcId="{783ECA66-DE35-4F3A-B57E-856FEDA0AEDC}" destId="{A9148567-0317-4CAD-A104-F35FAD7C75E1}" srcOrd="0" destOrd="0" presId="urn:microsoft.com/office/officeart/2005/8/layout/hProcess7#1"/>
    <dgm:cxn modelId="{D3C49896-8B8A-45F0-94C9-21B815B44357}" type="presParOf" srcId="{783ECA66-DE35-4F3A-B57E-856FEDA0AEDC}" destId="{96C7E963-67E8-4969-BB41-11BF7360D642}" srcOrd="1" destOrd="0" presId="urn:microsoft.com/office/officeart/2005/8/layout/hProcess7#1"/>
    <dgm:cxn modelId="{8D9B954E-0F52-448C-B847-F4E6126A932A}" type="presParOf" srcId="{783ECA66-DE35-4F3A-B57E-856FEDA0AEDC}" destId="{6437E297-E4F8-4931-9D12-0045ED0F6F35}" srcOrd="2" destOrd="0" presId="urn:microsoft.com/office/officeart/2005/8/layout/hProcess7#1"/>
    <dgm:cxn modelId="{ED3B93A4-1BAA-47BB-BB19-EE10011AF477}" type="presParOf" srcId="{57A419E8-1215-4107-9004-B614E499DD09}" destId="{CB809DB8-13BE-465C-A6D3-52230CC6C2A0}" srcOrd="93" destOrd="0" presId="urn:microsoft.com/office/officeart/2005/8/layout/hProcess7#1"/>
    <dgm:cxn modelId="{D394F86A-1659-4E7C-B062-79B4F246AEB4}" type="presParOf" srcId="{57A419E8-1215-4107-9004-B614E499DD09}" destId="{C55712A9-81F5-4A1D-AFCE-5C3EECEBA4BB}" srcOrd="94" destOrd="0" presId="urn:microsoft.com/office/officeart/2005/8/layout/hProcess7#1"/>
    <dgm:cxn modelId="{33C4D1E4-0535-48D8-B215-D542DD37C104}" type="presParOf" srcId="{C55712A9-81F5-4A1D-AFCE-5C3EECEBA4BB}" destId="{9E4330DA-67CF-4468-B2B6-1AD2F2575E3B}" srcOrd="0" destOrd="0" presId="urn:microsoft.com/office/officeart/2005/8/layout/hProcess7#1"/>
    <dgm:cxn modelId="{4AB56D37-174B-4671-9796-AECF14142126}" type="presParOf" srcId="{C55712A9-81F5-4A1D-AFCE-5C3EECEBA4BB}" destId="{6A0847B2-EB5F-4C1E-AE46-03E30F4AD1C7}" srcOrd="1" destOrd="0" presId="urn:microsoft.com/office/officeart/2005/8/layout/hProcess7#1"/>
    <dgm:cxn modelId="{F53B3765-8231-4E0E-B8E2-6A07409F28F2}" type="presParOf" srcId="{C55712A9-81F5-4A1D-AFCE-5C3EECEBA4BB}" destId="{ED1CE0F7-0EE2-4283-AFDC-EF2418922600}" srcOrd="2" destOrd="0" presId="urn:microsoft.com/office/officeart/2005/8/layout/hProcess7#1"/>
    <dgm:cxn modelId="{5957DFEC-1C77-41EB-99FD-20D2D33D0D69}" type="presParOf" srcId="{57A419E8-1215-4107-9004-B614E499DD09}" destId="{B2BE1DC3-194D-464B-9B7A-26431C6A3426}" srcOrd="95" destOrd="0" presId="urn:microsoft.com/office/officeart/2005/8/layout/hProcess7#1"/>
    <dgm:cxn modelId="{FEE5508D-7338-44C2-9959-7BD68A750CA6}" type="presParOf" srcId="{57A419E8-1215-4107-9004-B614E499DD09}" destId="{F5E310E9-7FB5-4A87-A1DF-6DD1007D73E6}" srcOrd="96" destOrd="0" presId="urn:microsoft.com/office/officeart/2005/8/layout/hProcess7#1"/>
    <dgm:cxn modelId="{07768793-DA62-470A-9CBE-8565E2F5AC3E}" type="presParOf" srcId="{F5E310E9-7FB5-4A87-A1DF-6DD1007D73E6}" destId="{8289E01D-DB35-4BF8-8B42-BAB44BAC73E2}" srcOrd="0" destOrd="0" presId="urn:microsoft.com/office/officeart/2005/8/layout/hProcess7#1"/>
    <dgm:cxn modelId="{0372F23A-1098-45F9-B6C2-E41ED13FA934}" type="presParOf" srcId="{F5E310E9-7FB5-4A87-A1DF-6DD1007D73E6}" destId="{49FE9C94-008C-4437-8E1D-26DA7E336943}" srcOrd="1" destOrd="0" presId="urn:microsoft.com/office/officeart/2005/8/layout/hProcess7#1"/>
    <dgm:cxn modelId="{B9A3A58D-012F-4B4C-AAA3-5CF4A0F81F5E}" type="presParOf" srcId="{F5E310E9-7FB5-4A87-A1DF-6DD1007D73E6}" destId="{0569AAAD-8B26-462F-929F-539C8EDB8C2D}" srcOrd="2" destOrd="0" presId="urn:microsoft.com/office/officeart/2005/8/layout/hProcess7#1"/>
    <dgm:cxn modelId="{0DA9E2F1-499B-4B06-ABE2-9D29F7747A43}" type="presParOf" srcId="{57A419E8-1215-4107-9004-B614E499DD09}" destId="{7656EC2A-BEDA-478F-A4B5-FDEBD23CA9F5}" srcOrd="97" destOrd="0" presId="urn:microsoft.com/office/officeart/2005/8/layout/hProcess7#1"/>
    <dgm:cxn modelId="{1BC54069-A58C-4140-AC02-90A28E8D56AC}" type="presParOf" srcId="{57A419E8-1215-4107-9004-B614E499DD09}" destId="{E4B23701-5EF7-428C-8917-CBE95D0EEF41}" srcOrd="98" destOrd="0" presId="urn:microsoft.com/office/officeart/2005/8/layout/hProcess7#1"/>
    <dgm:cxn modelId="{ED28B523-01DF-4B3B-85BE-068BC0502AE8}" type="presParOf" srcId="{E4B23701-5EF7-428C-8917-CBE95D0EEF41}" destId="{BD3CEAC5-6F97-41B1-94B5-43044540FA22}" srcOrd="0" destOrd="0" presId="urn:microsoft.com/office/officeart/2005/8/layout/hProcess7#1"/>
    <dgm:cxn modelId="{28B7E44D-A3D1-49A0-8984-A44ADD911215}" type="presParOf" srcId="{E4B23701-5EF7-428C-8917-CBE95D0EEF41}" destId="{391A86B1-77DB-405B-A955-1D72D1AB88CC}" srcOrd="1" destOrd="0" presId="urn:microsoft.com/office/officeart/2005/8/layout/hProcess7#1"/>
    <dgm:cxn modelId="{F4171734-2B6E-4287-9A5E-466A157EC57E}" type="presParOf" srcId="{E4B23701-5EF7-428C-8917-CBE95D0EEF41}" destId="{88340D43-DB9E-493B-80B7-8D41DA538D8E}" srcOrd="2" destOrd="0" presId="urn:microsoft.com/office/officeart/2005/8/layout/hProcess7#1"/>
    <dgm:cxn modelId="{FD8CEAFA-32A2-42A7-99BE-5CBD3F4A52EB}" type="presParOf" srcId="{57A419E8-1215-4107-9004-B614E499DD09}" destId="{BF5093C6-1A74-43B2-B899-9564C4D45D20}" srcOrd="99" destOrd="0" presId="urn:microsoft.com/office/officeart/2005/8/layout/hProcess7#1"/>
    <dgm:cxn modelId="{5AAD6212-5D85-4210-AA49-FD15BA88A8A9}" type="presParOf" srcId="{57A419E8-1215-4107-9004-B614E499DD09}" destId="{6841368B-07F9-4173-BACF-5F7A307C0508}" srcOrd="100" destOrd="0" presId="urn:microsoft.com/office/officeart/2005/8/layout/hProcess7#1"/>
    <dgm:cxn modelId="{5FC1A93C-3F02-41EF-A31D-8D4D6F624899}" type="presParOf" srcId="{6841368B-07F9-4173-BACF-5F7A307C0508}" destId="{5358A8C4-2A9D-4CE7-8F61-AF5DFDCED8F2}" srcOrd="0" destOrd="0" presId="urn:microsoft.com/office/officeart/2005/8/layout/hProcess7#1"/>
    <dgm:cxn modelId="{9F176910-8171-47E5-B0A8-B50BC65F5521}" type="presParOf" srcId="{6841368B-07F9-4173-BACF-5F7A307C0508}" destId="{AB18303B-13AA-4B99-9EA7-65843139CCBC}" srcOrd="1" destOrd="0" presId="urn:microsoft.com/office/officeart/2005/8/layout/hProcess7#1"/>
    <dgm:cxn modelId="{19DA638A-35A3-4B01-94F5-071A3EC22BE5}" type="presParOf" srcId="{6841368B-07F9-4173-BACF-5F7A307C0508}" destId="{150F56E9-8A28-4073-8293-2FB401A84B79}" srcOrd="2" destOrd="0" presId="urn:microsoft.com/office/officeart/2005/8/layout/hProcess7#1"/>
    <dgm:cxn modelId="{AF92F1F8-9982-4918-A2A5-98E185A19427}" type="presParOf" srcId="{57A419E8-1215-4107-9004-B614E499DD09}" destId="{93F4E6AF-AD0A-4385-AFEA-3DBF5B164054}" srcOrd="101" destOrd="0" presId="urn:microsoft.com/office/officeart/2005/8/layout/hProcess7#1"/>
    <dgm:cxn modelId="{1A540D30-915A-47B0-8D1A-B6B2AF497F67}" type="presParOf" srcId="{57A419E8-1215-4107-9004-B614E499DD09}" destId="{5A8D6B1A-AC92-48A0-AB94-99A8FC043103}" srcOrd="102" destOrd="0" presId="urn:microsoft.com/office/officeart/2005/8/layout/hProcess7#1"/>
    <dgm:cxn modelId="{75DAA0A3-1C46-4A4B-9218-7A299B907463}" type="presParOf" srcId="{5A8D6B1A-AC92-48A0-AB94-99A8FC043103}" destId="{0ECA614B-B6A9-40B7-9869-758216D87153}" srcOrd="0" destOrd="0" presId="urn:microsoft.com/office/officeart/2005/8/layout/hProcess7#1"/>
    <dgm:cxn modelId="{841FF93B-08E8-4136-A957-75C207FC14DD}" type="presParOf" srcId="{5A8D6B1A-AC92-48A0-AB94-99A8FC043103}" destId="{56760117-AB4F-4684-A4FC-F64144166401}" srcOrd="1" destOrd="0" presId="urn:microsoft.com/office/officeart/2005/8/layout/hProcess7#1"/>
    <dgm:cxn modelId="{DB30C88C-0673-4809-993F-590E63D5109C}" type="presParOf" srcId="{5A8D6B1A-AC92-48A0-AB94-99A8FC043103}" destId="{CEBDD509-2698-4400-9AF0-77ACAF9D63DB}" srcOrd="2" destOrd="0" presId="urn:microsoft.com/office/officeart/2005/8/layout/hProcess7#1"/>
    <dgm:cxn modelId="{978F05C3-FF2B-4C75-9A46-387FD07CE257}" type="presParOf" srcId="{57A419E8-1215-4107-9004-B614E499DD09}" destId="{2D202003-8BDC-480E-9BF7-3823DBAE39FF}" srcOrd="103" destOrd="0" presId="urn:microsoft.com/office/officeart/2005/8/layout/hProcess7#1"/>
    <dgm:cxn modelId="{71A46C3A-3D47-45B8-9EF2-5B1F78AB8453}" type="presParOf" srcId="{57A419E8-1215-4107-9004-B614E499DD09}" destId="{6A18C4D3-52DB-4ACE-9F81-C2BF7DB3BE04}" srcOrd="104" destOrd="0" presId="urn:microsoft.com/office/officeart/2005/8/layout/hProcess7#1"/>
    <dgm:cxn modelId="{2997BEEB-752D-46D7-AC67-1615B2EF3D01}" type="presParOf" srcId="{6A18C4D3-52DB-4ACE-9F81-C2BF7DB3BE04}" destId="{BF38B79D-1736-464F-ADB9-B198126BDD54}" srcOrd="0" destOrd="0" presId="urn:microsoft.com/office/officeart/2005/8/layout/hProcess7#1"/>
    <dgm:cxn modelId="{5C084C49-28BB-46BD-8F4C-BF880B99A359}" type="presParOf" srcId="{6A18C4D3-52DB-4ACE-9F81-C2BF7DB3BE04}" destId="{4BC6B0DA-A4A5-43DB-9250-2EDDBD30D694}" srcOrd="1" destOrd="0" presId="urn:microsoft.com/office/officeart/2005/8/layout/hProcess7#1"/>
    <dgm:cxn modelId="{2ADD6382-50BC-4CCC-BAE5-5E1302B5EC42}" type="presParOf" srcId="{6A18C4D3-52DB-4ACE-9F81-C2BF7DB3BE04}" destId="{1B9050CC-7ACA-4748-97E5-4508B887E513}" srcOrd="2" destOrd="0" presId="urn:microsoft.com/office/officeart/2005/8/layout/hProcess7#1"/>
    <dgm:cxn modelId="{33BC7D4C-7548-4BF9-A173-E153A0E0F040}" type="presParOf" srcId="{57A419E8-1215-4107-9004-B614E499DD09}" destId="{9AFA7B8B-53D7-4A30-B690-4F75998B2905}" srcOrd="105" destOrd="0" presId="urn:microsoft.com/office/officeart/2005/8/layout/hProcess7#1"/>
    <dgm:cxn modelId="{37B3332C-467E-4AE1-95B5-7590838A4395}" type="presParOf" srcId="{57A419E8-1215-4107-9004-B614E499DD09}" destId="{5D145A5F-9F08-4687-96BF-A666879666FA}" srcOrd="106" destOrd="0" presId="urn:microsoft.com/office/officeart/2005/8/layout/hProcess7#1"/>
    <dgm:cxn modelId="{704B4286-8512-4324-8CD2-7A790D5A0CB2}" type="presParOf" srcId="{5D145A5F-9F08-4687-96BF-A666879666FA}" destId="{4384968D-0681-4A39-B2E5-273351295603}" srcOrd="0" destOrd="0" presId="urn:microsoft.com/office/officeart/2005/8/layout/hProcess7#1"/>
    <dgm:cxn modelId="{16FE2E76-F20F-4AAE-A123-B79FAB8B4344}" type="presParOf" srcId="{5D145A5F-9F08-4687-96BF-A666879666FA}" destId="{40B206F6-18AF-4D68-8333-33201C813513}" srcOrd="1" destOrd="0" presId="urn:microsoft.com/office/officeart/2005/8/layout/hProcess7#1"/>
    <dgm:cxn modelId="{62DAB63A-CF41-4A77-A77D-5B9845E5F67D}" type="presParOf" srcId="{5D145A5F-9F08-4687-96BF-A666879666FA}" destId="{70D2964C-6B1C-45AC-91A4-482CE112C45E}" srcOrd="2" destOrd="0" presId="urn:microsoft.com/office/officeart/2005/8/layout/hProcess7#1"/>
    <dgm:cxn modelId="{91E8E82F-B031-4A0B-B48E-2A6DF9428ADF}" type="presParOf" srcId="{57A419E8-1215-4107-9004-B614E499DD09}" destId="{80D1F341-3EDB-4B11-A7CD-EF01483C5506}" srcOrd="107" destOrd="0" presId="urn:microsoft.com/office/officeart/2005/8/layout/hProcess7#1"/>
    <dgm:cxn modelId="{A90BE41F-9688-41F0-8486-CDAFEA92DACD}" type="presParOf" srcId="{57A419E8-1215-4107-9004-B614E499DD09}" destId="{16A5F017-20E3-4E78-9696-AF128B3569D3}" srcOrd="108" destOrd="0" presId="urn:microsoft.com/office/officeart/2005/8/layout/hProcess7#1"/>
    <dgm:cxn modelId="{94703831-ED44-4801-839B-D6EF09B63F96}" type="presParOf" srcId="{16A5F017-20E3-4E78-9696-AF128B3569D3}" destId="{39164FC9-002F-4A65-9103-F5607674C98A}" srcOrd="0" destOrd="0" presId="urn:microsoft.com/office/officeart/2005/8/layout/hProcess7#1"/>
    <dgm:cxn modelId="{E2C2AB0D-8464-4348-9DDC-D55E3EEBA5D2}" type="presParOf" srcId="{16A5F017-20E3-4E78-9696-AF128B3569D3}" destId="{E7492838-E204-4032-8E15-338CCC84681D}" srcOrd="1" destOrd="0" presId="urn:microsoft.com/office/officeart/2005/8/layout/hProcess7#1"/>
    <dgm:cxn modelId="{DE811031-7841-4ACC-9B5C-7B75B36526C0}" type="presParOf" srcId="{16A5F017-20E3-4E78-9696-AF128B3569D3}" destId="{5BCC34C7-568C-4CFB-A134-72D29CBA9FF2}" srcOrd="2" destOrd="0" presId="urn:microsoft.com/office/officeart/2005/8/layout/hProcess7#1"/>
    <dgm:cxn modelId="{DB6EEEDC-3362-4DB3-99E7-3C53B876792A}" type="presParOf" srcId="{57A419E8-1215-4107-9004-B614E499DD09}" destId="{3173C3E4-BC48-4895-A0D7-A057428C0D8E}" srcOrd="109" destOrd="0" presId="urn:microsoft.com/office/officeart/2005/8/layout/hProcess7#1"/>
    <dgm:cxn modelId="{E12132B7-AAC1-4E0E-95DC-EBB002FFAFDA}" type="presParOf" srcId="{57A419E8-1215-4107-9004-B614E499DD09}" destId="{82FB1016-650F-4092-B01C-FDF46B9B929B}" srcOrd="110" destOrd="0" presId="urn:microsoft.com/office/officeart/2005/8/layout/hProcess7#1"/>
    <dgm:cxn modelId="{8279C594-1FC0-4EB4-BDCE-965B6ED67A04}" type="presParOf" srcId="{82FB1016-650F-4092-B01C-FDF46B9B929B}" destId="{F8719E17-F054-4F1F-B2AF-55554350C435}" srcOrd="0" destOrd="0" presId="urn:microsoft.com/office/officeart/2005/8/layout/hProcess7#1"/>
    <dgm:cxn modelId="{3F5DD898-FD08-4D10-A761-22BB81A99DE4}" type="presParOf" srcId="{82FB1016-650F-4092-B01C-FDF46B9B929B}" destId="{EC54A2AC-02E7-474F-BE39-03F3BA0DFA14}" srcOrd="1" destOrd="0" presId="urn:microsoft.com/office/officeart/2005/8/layout/hProcess7#1"/>
    <dgm:cxn modelId="{7A1E0274-74DF-48FB-941A-60367059D16C}" type="presParOf" srcId="{82FB1016-650F-4092-B01C-FDF46B9B929B}" destId="{D109F893-D182-42F2-98A1-800CF076DAB4}" srcOrd="2" destOrd="0" presId="urn:microsoft.com/office/officeart/2005/8/layout/hProcess7#1"/>
    <dgm:cxn modelId="{424F1830-A850-4508-8766-A7FC9F214D7D}" type="presParOf" srcId="{57A419E8-1215-4107-9004-B614E499DD09}" destId="{4A50BD4F-2542-42F4-BB42-FC55C624B0BB}" srcOrd="111" destOrd="0" presId="urn:microsoft.com/office/officeart/2005/8/layout/hProcess7#1"/>
    <dgm:cxn modelId="{F3E55F0A-63A3-4485-B269-3563881E9B87}" type="presParOf" srcId="{57A419E8-1215-4107-9004-B614E499DD09}" destId="{A5E81D79-DF51-4A49-894A-DFED0843E3FA}" srcOrd="112" destOrd="0" presId="urn:microsoft.com/office/officeart/2005/8/layout/hProcess7#1"/>
    <dgm:cxn modelId="{79C9A6E8-5EDE-4C97-BD8D-AD49C08CFFBF}" type="presParOf" srcId="{A5E81D79-DF51-4A49-894A-DFED0843E3FA}" destId="{118058DC-6699-4518-912D-3C00C1E38B38}" srcOrd="0" destOrd="0" presId="urn:microsoft.com/office/officeart/2005/8/layout/hProcess7#1"/>
    <dgm:cxn modelId="{FA4F8D31-B231-46DF-B252-B57846EE00DC}" type="presParOf" srcId="{A5E81D79-DF51-4A49-894A-DFED0843E3FA}" destId="{9668B00E-C4B6-40D3-BB98-9302665DD777}" srcOrd="1" destOrd="0" presId="urn:microsoft.com/office/officeart/2005/8/layout/hProcess7#1"/>
    <dgm:cxn modelId="{2800E053-A501-4258-81C9-009B59EDDFCF}" type="presParOf" srcId="{A5E81D79-DF51-4A49-894A-DFED0843E3FA}" destId="{919F3320-F5B5-42F2-B71D-3DB3895BE2DA}" srcOrd="2" destOrd="0" presId="urn:microsoft.com/office/officeart/2005/8/layout/hProcess7#1"/>
    <dgm:cxn modelId="{60F68BD5-937A-420A-8A3E-492F04961FA5}" type="presParOf" srcId="{57A419E8-1215-4107-9004-B614E499DD09}" destId="{4E685D1C-62E4-49A5-BC5B-6C64621BF106}" srcOrd="113" destOrd="0" presId="urn:microsoft.com/office/officeart/2005/8/layout/hProcess7#1"/>
    <dgm:cxn modelId="{2DDB958D-7D33-441B-9A54-14D0E3931CD5}" type="presParOf" srcId="{57A419E8-1215-4107-9004-B614E499DD09}" destId="{A5A04171-802D-44F9-B54A-2F85A1AD5FE2}" srcOrd="114" destOrd="0" presId="urn:microsoft.com/office/officeart/2005/8/layout/hProcess7#1"/>
    <dgm:cxn modelId="{472CEC4E-CE5E-4823-A292-F6DAD8D2EC04}" type="presParOf" srcId="{A5A04171-802D-44F9-B54A-2F85A1AD5FE2}" destId="{7F5248C3-99D9-4838-96A2-EC152D99C33E}" srcOrd="0" destOrd="0" presId="urn:microsoft.com/office/officeart/2005/8/layout/hProcess7#1"/>
    <dgm:cxn modelId="{1EB22A7D-7E5E-4091-96B3-ECC89FB0F0DF}" type="presParOf" srcId="{A5A04171-802D-44F9-B54A-2F85A1AD5FE2}" destId="{F5D7897E-56C4-49C3-8BA2-FAFB0667032E}" srcOrd="1" destOrd="0" presId="urn:microsoft.com/office/officeart/2005/8/layout/hProcess7#1"/>
    <dgm:cxn modelId="{6BF9F862-92C3-47BB-91BA-921B1E822D9F}" type="presParOf" srcId="{A5A04171-802D-44F9-B54A-2F85A1AD5FE2}" destId="{4A456427-8A37-4869-BDF2-E87307E31564}" srcOrd="2" destOrd="0" presId="urn:microsoft.com/office/officeart/2005/8/layout/hProcess7#1"/>
    <dgm:cxn modelId="{807D68D4-7FE4-416B-BA85-A4F6730DD1EB}" type="presParOf" srcId="{57A419E8-1215-4107-9004-B614E499DD09}" destId="{07304C0F-BA48-4820-AC44-ACEDB24B97E8}" srcOrd="115" destOrd="0" presId="urn:microsoft.com/office/officeart/2005/8/layout/hProcess7#1"/>
    <dgm:cxn modelId="{3CB5E7D6-3917-414F-850D-2B7D8F60774D}" type="presParOf" srcId="{57A419E8-1215-4107-9004-B614E499DD09}" destId="{962C4874-E4F0-4D03-933F-475E849DBBC1}" srcOrd="116" destOrd="0" presId="urn:microsoft.com/office/officeart/2005/8/layout/hProcess7#1"/>
    <dgm:cxn modelId="{E7A177F4-C6E9-49C3-AE26-648237B517F2}" type="presParOf" srcId="{962C4874-E4F0-4D03-933F-475E849DBBC1}" destId="{BC9385E9-61D2-4398-8ADE-23F391EE9C5E}" srcOrd="0" destOrd="0" presId="urn:microsoft.com/office/officeart/2005/8/layout/hProcess7#1"/>
    <dgm:cxn modelId="{7228B3B5-50D5-4CBC-BF96-257765400494}" type="presParOf" srcId="{962C4874-E4F0-4D03-933F-475E849DBBC1}" destId="{CC388FDA-0BB0-4AFF-A0E9-4FF31D94B8DA}" srcOrd="1" destOrd="0" presId="urn:microsoft.com/office/officeart/2005/8/layout/hProcess7#1"/>
    <dgm:cxn modelId="{8359B083-AF80-4785-83C5-113A5553304F}" type="presParOf" srcId="{962C4874-E4F0-4D03-933F-475E849DBBC1}" destId="{C345D12F-DEB3-4B35-9836-B6B653648BD5}" srcOrd="2" destOrd="0" presId="urn:microsoft.com/office/officeart/2005/8/layout/hProcess7#1"/>
    <dgm:cxn modelId="{AA37805C-3661-4261-A589-DEC7A960B798}" type="presParOf" srcId="{57A419E8-1215-4107-9004-B614E499DD09}" destId="{02ED4730-6721-4890-A0EA-631C2AD1FCB5}" srcOrd="117" destOrd="0" presId="urn:microsoft.com/office/officeart/2005/8/layout/hProcess7#1"/>
    <dgm:cxn modelId="{207A335E-B805-42C3-8B98-0E3B6EFBD608}" type="presParOf" srcId="{57A419E8-1215-4107-9004-B614E499DD09}" destId="{7AFA454E-2D33-4FD4-994E-69C83FB02F8C}" srcOrd="118" destOrd="0" presId="urn:microsoft.com/office/officeart/2005/8/layout/hProcess7#1"/>
    <dgm:cxn modelId="{CFFFDEC9-EFB5-4D5A-972E-B4C43C528C14}" type="presParOf" srcId="{7AFA454E-2D33-4FD4-994E-69C83FB02F8C}" destId="{81CB6190-0B27-4C8E-AC14-572D2267B7A3}" srcOrd="0" destOrd="0" presId="urn:microsoft.com/office/officeart/2005/8/layout/hProcess7#1"/>
    <dgm:cxn modelId="{E2C8F4AC-3A46-4F3B-A3E3-4CAC23787AF9}" type="presParOf" srcId="{7AFA454E-2D33-4FD4-994E-69C83FB02F8C}" destId="{A675BB68-FEA4-420E-A65F-349AD5B4E4C4}" srcOrd="1" destOrd="0" presId="urn:microsoft.com/office/officeart/2005/8/layout/hProcess7#1"/>
    <dgm:cxn modelId="{F5909713-5309-4F3D-8860-780BE8BBF1C4}" type="presParOf" srcId="{7AFA454E-2D33-4FD4-994E-69C83FB02F8C}" destId="{3F52ADA6-8C4E-4D91-B031-4E0A966B3775}" srcOrd="2" destOrd="0" presId="urn:microsoft.com/office/officeart/2005/8/layout/hProcess7#1"/>
    <dgm:cxn modelId="{715B2B7A-B1BF-4124-85AC-82BD997FAB26}" type="presParOf" srcId="{57A419E8-1215-4107-9004-B614E499DD09}" destId="{782B0769-EFD8-402C-8C6A-EA60A29BFBDA}" srcOrd="119" destOrd="0" presId="urn:microsoft.com/office/officeart/2005/8/layout/hProcess7#1"/>
    <dgm:cxn modelId="{64F11EE6-984A-45BF-8DAD-399568F46870}" type="presParOf" srcId="{57A419E8-1215-4107-9004-B614E499DD09}" destId="{0D75C100-AFDF-4EFB-8C32-243DB48396DD}" srcOrd="120" destOrd="0" presId="urn:microsoft.com/office/officeart/2005/8/layout/hProcess7#1"/>
    <dgm:cxn modelId="{33B24FFD-662A-4DD1-9B32-D1F11AF55BDC}" type="presParOf" srcId="{0D75C100-AFDF-4EFB-8C32-243DB48396DD}" destId="{4851D9F5-D8F0-4419-B077-D05A6B738FCE}" srcOrd="0" destOrd="0" presId="urn:microsoft.com/office/officeart/2005/8/layout/hProcess7#1"/>
    <dgm:cxn modelId="{620FD556-67BD-49F4-9CE3-97A06CAD1351}" type="presParOf" srcId="{0D75C100-AFDF-4EFB-8C32-243DB48396DD}" destId="{95CDF15C-5671-4534-A025-C465048AE4F2}" srcOrd="1" destOrd="0" presId="urn:microsoft.com/office/officeart/2005/8/layout/hProcess7#1"/>
    <dgm:cxn modelId="{92CDD8CB-067A-44D0-BC90-324E4E18B967}" type="presParOf" srcId="{0D75C100-AFDF-4EFB-8C32-243DB48396DD}" destId="{A4FA6894-63A0-4091-AABF-E352EEA9DC89}" srcOrd="2" destOrd="0" presId="urn:microsoft.com/office/officeart/2005/8/layout/hProcess7#1"/>
    <dgm:cxn modelId="{9F764075-FFD5-4CCC-BA8B-F397F7FEDF20}" type="presParOf" srcId="{57A419E8-1215-4107-9004-B614E499DD09}" destId="{97CEF9B5-3742-46CB-9784-DA062613055C}" srcOrd="121" destOrd="0" presId="urn:microsoft.com/office/officeart/2005/8/layout/hProcess7#1"/>
    <dgm:cxn modelId="{0D0C5259-58B1-4B4D-9C3A-9A70F9B77A98}" type="presParOf" srcId="{57A419E8-1215-4107-9004-B614E499DD09}" destId="{5E62C271-785A-4673-A49D-995466BFF36D}" srcOrd="122" destOrd="0" presId="urn:microsoft.com/office/officeart/2005/8/layout/hProcess7#1"/>
    <dgm:cxn modelId="{B83D9BC1-4A7A-4E66-91BE-EE5D0DDFEF91}" type="presParOf" srcId="{5E62C271-785A-4673-A49D-995466BFF36D}" destId="{45F017DC-14B9-42CB-B479-121843DE2764}" srcOrd="0" destOrd="0" presId="urn:microsoft.com/office/officeart/2005/8/layout/hProcess7#1"/>
    <dgm:cxn modelId="{23A3C8F3-F542-4D1E-8A49-BC763584CFCC}" type="presParOf" srcId="{5E62C271-785A-4673-A49D-995466BFF36D}" destId="{E0608415-4847-4341-A7DC-2E7750048F08}" srcOrd="1" destOrd="0" presId="urn:microsoft.com/office/officeart/2005/8/layout/hProcess7#1"/>
    <dgm:cxn modelId="{920DC39B-7BDA-43BE-B759-51BA86F1D9EC}" type="presParOf" srcId="{5E62C271-785A-4673-A49D-995466BFF36D}" destId="{3F468028-5380-4EAF-A88D-9D7B34E2E101}" srcOrd="2" destOrd="0" presId="urn:microsoft.com/office/officeart/2005/8/layout/hProcess7#1"/>
    <dgm:cxn modelId="{FAFD4076-E37B-4EB0-BD03-DA2E3134CEA2}" type="presParOf" srcId="{57A419E8-1215-4107-9004-B614E499DD09}" destId="{3214182B-3F14-4E6A-991E-484F4F1EFAD6}" srcOrd="123" destOrd="0" presId="urn:microsoft.com/office/officeart/2005/8/layout/hProcess7#1"/>
    <dgm:cxn modelId="{011DAEF3-235F-4C4F-AFB0-5FA4C02FA4F0}" type="presParOf" srcId="{57A419E8-1215-4107-9004-B614E499DD09}" destId="{87CC6FE0-6AD0-4DF0-A6FB-F0F4B51218D5}" srcOrd="124" destOrd="0" presId="urn:microsoft.com/office/officeart/2005/8/layout/hProcess7#1"/>
    <dgm:cxn modelId="{3F312B0A-7550-4FB1-9F00-8D517796F4BA}" type="presParOf" srcId="{87CC6FE0-6AD0-4DF0-A6FB-F0F4B51218D5}" destId="{DE2C799B-C580-4217-B3A1-23D4BC744FFB}" srcOrd="0" destOrd="0" presId="urn:microsoft.com/office/officeart/2005/8/layout/hProcess7#1"/>
    <dgm:cxn modelId="{6A5C9DDD-5D00-40E6-BE8D-624D0EF17A1A}" type="presParOf" srcId="{87CC6FE0-6AD0-4DF0-A6FB-F0F4B51218D5}" destId="{7E35502E-9927-4222-87EC-033E32710667}" srcOrd="1" destOrd="0" presId="urn:microsoft.com/office/officeart/2005/8/layout/hProcess7#1"/>
    <dgm:cxn modelId="{60943565-5AC6-4AB6-9D72-D47C03C86B18}" type="presParOf" srcId="{87CC6FE0-6AD0-4DF0-A6FB-F0F4B51218D5}" destId="{8CE11BC7-DD5E-4DC5-9ABC-FD12F171C2B7}" srcOrd="2" destOrd="0" presId="urn:microsoft.com/office/officeart/2005/8/layout/hProcess7#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7312B8F-4188-41AA-B79D-D83CBBAAC12B}" type="doc">
      <dgm:prSet loTypeId="urn:microsoft.com/office/officeart/2005/8/layout/hProcess7#1" loCatId="process" qsTypeId="urn:microsoft.com/office/officeart/2005/8/quickstyle/simple4" qsCatId="simple" csTypeId="urn:microsoft.com/office/officeart/2005/8/colors/accent2_4" csCatId="accent2" phldr="1"/>
      <dgm:spPr/>
      <dgm:t>
        <a:bodyPr/>
        <a:lstStyle/>
        <a:p>
          <a:endParaRPr lang="en-US"/>
        </a:p>
      </dgm:t>
    </dgm:pt>
    <dgm:pt modelId="{7F154DDC-FB3A-4B96-AF47-7E3F4A4AF207}">
      <dgm:prSet phldrT="[Text]"/>
      <dgm:spPr/>
      <dgm:t>
        <a:bodyPr/>
        <a:lstStyle/>
        <a:p>
          <a:r>
            <a:rPr lang="en-US" dirty="0" smtClean="0"/>
            <a:t> 31</a:t>
          </a:r>
          <a:endParaRPr lang="en-US" dirty="0"/>
        </a:p>
      </dgm:t>
    </dgm:pt>
    <dgm:pt modelId="{AFF49E11-074B-4705-871F-3A68B6003B36}" type="parTrans" cxnId="{8DC38DF7-EE72-4ED1-B5FB-0DE48982A12D}">
      <dgm:prSet/>
      <dgm:spPr/>
      <dgm:t>
        <a:bodyPr/>
        <a:lstStyle/>
        <a:p>
          <a:endParaRPr lang="en-US"/>
        </a:p>
      </dgm:t>
    </dgm:pt>
    <dgm:pt modelId="{65A54691-ED8A-4EBD-ABFC-AD01895F369C}" type="sibTrans" cxnId="{8DC38DF7-EE72-4ED1-B5FB-0DE48982A12D}">
      <dgm:prSet/>
      <dgm:spPr/>
      <dgm:t>
        <a:bodyPr/>
        <a:lstStyle/>
        <a:p>
          <a:endParaRPr lang="en-US"/>
        </a:p>
      </dgm:t>
    </dgm:pt>
    <dgm:pt modelId="{5804B17A-EC7A-44BC-9A19-F3A5746B360A}">
      <dgm:prSet phldrT="[Text]"/>
      <dgm:spPr/>
      <dgm:t>
        <a:bodyPr/>
        <a:lstStyle/>
        <a:p>
          <a:pPr algn="ctr"/>
          <a:r>
            <a:rPr lang="en-US" dirty="0" smtClean="0"/>
            <a:t>N</a:t>
          </a:r>
          <a:endParaRPr lang="en-US" dirty="0"/>
        </a:p>
      </dgm:t>
    </dgm:pt>
    <dgm:pt modelId="{0B852689-C070-4599-8B08-F0A8244DDAA4}" type="parTrans" cxnId="{4A4D4B12-3BE9-449B-83AE-CB45F65861D5}">
      <dgm:prSet/>
      <dgm:spPr/>
      <dgm:t>
        <a:bodyPr/>
        <a:lstStyle/>
        <a:p>
          <a:endParaRPr lang="en-US"/>
        </a:p>
      </dgm:t>
    </dgm:pt>
    <dgm:pt modelId="{07D3D05A-5883-4ACD-B9C2-CE1193024A96}" type="sibTrans" cxnId="{4A4D4B12-3BE9-449B-83AE-CB45F65861D5}">
      <dgm:prSet/>
      <dgm:spPr/>
      <dgm:t>
        <a:bodyPr/>
        <a:lstStyle/>
        <a:p>
          <a:endParaRPr lang="en-US"/>
        </a:p>
      </dgm:t>
    </dgm:pt>
    <dgm:pt modelId="{63B8A06C-4E8C-4300-8FD8-D150624A6929}">
      <dgm:prSet phldrT="[Text]"/>
      <dgm:spPr/>
      <dgm:t>
        <a:bodyPr/>
        <a:lstStyle/>
        <a:p>
          <a:r>
            <a:rPr lang="en-US" dirty="0" smtClean="0"/>
            <a:t> 30</a:t>
          </a:r>
          <a:endParaRPr lang="en-US" dirty="0"/>
        </a:p>
      </dgm:t>
    </dgm:pt>
    <dgm:pt modelId="{7454F3B0-4DB3-47D2-8F08-3A0AF49FE0E6}" type="parTrans" cxnId="{A477FE4C-875C-442D-9D85-FB567A034292}">
      <dgm:prSet/>
      <dgm:spPr/>
      <dgm:t>
        <a:bodyPr/>
        <a:lstStyle/>
        <a:p>
          <a:endParaRPr lang="en-US"/>
        </a:p>
      </dgm:t>
    </dgm:pt>
    <dgm:pt modelId="{A235CCCB-A187-49E6-9C9B-3E2866FB619D}" type="sibTrans" cxnId="{A477FE4C-875C-442D-9D85-FB567A034292}">
      <dgm:prSet/>
      <dgm:spPr/>
      <dgm:t>
        <a:bodyPr/>
        <a:lstStyle/>
        <a:p>
          <a:endParaRPr lang="en-US"/>
        </a:p>
      </dgm:t>
    </dgm:pt>
    <dgm:pt modelId="{07DC1612-5E74-42B3-A7EF-5B3EF4B93BC7}">
      <dgm:prSet phldrT="[Text]"/>
      <dgm:spPr/>
      <dgm:t>
        <a:bodyPr/>
        <a:lstStyle/>
        <a:p>
          <a:pPr algn="ctr"/>
          <a:r>
            <a:rPr lang="en-US" dirty="0" smtClean="0"/>
            <a:t>Z</a:t>
          </a:r>
          <a:endParaRPr lang="en-US" dirty="0"/>
        </a:p>
      </dgm:t>
    </dgm:pt>
    <dgm:pt modelId="{090FA38F-9B33-4B65-9F96-AE320709EE4D}" type="parTrans" cxnId="{8583A90E-8EA2-4765-B0D9-820A7C169A63}">
      <dgm:prSet/>
      <dgm:spPr/>
      <dgm:t>
        <a:bodyPr/>
        <a:lstStyle/>
        <a:p>
          <a:endParaRPr lang="en-US"/>
        </a:p>
      </dgm:t>
    </dgm:pt>
    <dgm:pt modelId="{F846C880-EAEE-4D47-BE4D-9358C0ADB584}" type="sibTrans" cxnId="{8583A90E-8EA2-4765-B0D9-820A7C169A63}">
      <dgm:prSet/>
      <dgm:spPr/>
      <dgm:t>
        <a:bodyPr/>
        <a:lstStyle/>
        <a:p>
          <a:endParaRPr lang="en-US"/>
        </a:p>
      </dgm:t>
    </dgm:pt>
    <dgm:pt modelId="{42C76456-488C-4918-A86B-66807A2AD264}">
      <dgm:prSet phldrT="[Text]"/>
      <dgm:spPr/>
      <dgm:t>
        <a:bodyPr/>
        <a:lstStyle/>
        <a:p>
          <a:r>
            <a:rPr lang="en-US" dirty="0" smtClean="0"/>
            <a:t> 29</a:t>
          </a:r>
          <a:endParaRPr lang="en-US" dirty="0"/>
        </a:p>
      </dgm:t>
    </dgm:pt>
    <dgm:pt modelId="{FD1B541A-507A-4D4A-874B-CCC0633E5B44}" type="parTrans" cxnId="{5C8194F7-EE55-4E69-BDE7-C4517A7306D7}">
      <dgm:prSet/>
      <dgm:spPr/>
      <dgm:t>
        <a:bodyPr/>
        <a:lstStyle/>
        <a:p>
          <a:endParaRPr lang="en-US"/>
        </a:p>
      </dgm:t>
    </dgm:pt>
    <dgm:pt modelId="{B92D69B5-59A3-4CF2-9987-1C930CED1003}" type="sibTrans" cxnId="{5C8194F7-EE55-4E69-BDE7-C4517A7306D7}">
      <dgm:prSet/>
      <dgm:spPr/>
      <dgm:t>
        <a:bodyPr/>
        <a:lstStyle/>
        <a:p>
          <a:endParaRPr lang="en-US"/>
        </a:p>
      </dgm:t>
    </dgm:pt>
    <dgm:pt modelId="{7759C6E8-680E-4F91-840D-FC8C7BCA75CE}">
      <dgm:prSet phldrT="[Text]"/>
      <dgm:spPr/>
      <dgm:t>
        <a:bodyPr/>
        <a:lstStyle/>
        <a:p>
          <a:pPr algn="ctr"/>
          <a:r>
            <a:rPr lang="en-US" dirty="0" smtClean="0"/>
            <a:t>C</a:t>
          </a:r>
          <a:endParaRPr lang="en-US" dirty="0"/>
        </a:p>
      </dgm:t>
    </dgm:pt>
    <dgm:pt modelId="{36B7B7A0-8FCF-4705-AE48-04D45CF0584A}" type="parTrans" cxnId="{AFDD334B-E7AC-4D82-BFD5-B7E352A366D3}">
      <dgm:prSet/>
      <dgm:spPr/>
      <dgm:t>
        <a:bodyPr/>
        <a:lstStyle/>
        <a:p>
          <a:endParaRPr lang="en-US"/>
        </a:p>
      </dgm:t>
    </dgm:pt>
    <dgm:pt modelId="{FE1A716A-C469-4E98-9F5E-127A7E476CB8}" type="sibTrans" cxnId="{AFDD334B-E7AC-4D82-BFD5-B7E352A366D3}">
      <dgm:prSet/>
      <dgm:spPr/>
      <dgm:t>
        <a:bodyPr/>
        <a:lstStyle/>
        <a:p>
          <a:endParaRPr lang="en-US"/>
        </a:p>
      </dgm:t>
    </dgm:pt>
    <dgm:pt modelId="{2EAC59DF-D7F1-4B76-B714-0B8A78363053}">
      <dgm:prSet phldrT="[Text]"/>
      <dgm:spPr/>
      <dgm:t>
        <a:bodyPr/>
        <a:lstStyle/>
        <a:p>
          <a:r>
            <a:rPr lang="en-US" dirty="0" smtClean="0"/>
            <a:t>27</a:t>
          </a:r>
          <a:endParaRPr lang="en-US" dirty="0"/>
        </a:p>
      </dgm:t>
    </dgm:pt>
    <dgm:pt modelId="{F0FAB891-3D51-4966-B0A7-41F6745936CC}" type="parTrans" cxnId="{8B0667E6-DB8F-4505-98D3-DAC536CDBBF2}">
      <dgm:prSet/>
      <dgm:spPr/>
      <dgm:t>
        <a:bodyPr/>
        <a:lstStyle/>
        <a:p>
          <a:endParaRPr lang="en-US"/>
        </a:p>
      </dgm:t>
    </dgm:pt>
    <dgm:pt modelId="{5CDAE3FD-2656-4FB8-8D10-EEA227D6E12D}" type="sibTrans" cxnId="{8B0667E6-DB8F-4505-98D3-DAC536CDBBF2}">
      <dgm:prSet/>
      <dgm:spPr/>
      <dgm:t>
        <a:bodyPr/>
        <a:lstStyle/>
        <a:p>
          <a:endParaRPr lang="en-US"/>
        </a:p>
      </dgm:t>
    </dgm:pt>
    <dgm:pt modelId="{A0304CF0-AE2D-42BC-AF0C-F037A10949A6}">
      <dgm:prSet phldrT="[Text]"/>
      <dgm:spPr/>
      <dgm:t>
        <a:bodyPr/>
        <a:lstStyle/>
        <a:p>
          <a:r>
            <a:rPr lang="en-US" dirty="0" smtClean="0"/>
            <a:t>28</a:t>
          </a:r>
          <a:endParaRPr lang="en-US" dirty="0"/>
        </a:p>
      </dgm:t>
    </dgm:pt>
    <dgm:pt modelId="{A9AE637D-E52F-446E-B2EB-267798A23CF9}" type="parTrans" cxnId="{41EC44BA-FD8C-44B5-8514-9191EAA7F7A9}">
      <dgm:prSet/>
      <dgm:spPr/>
      <dgm:t>
        <a:bodyPr/>
        <a:lstStyle/>
        <a:p>
          <a:endParaRPr lang="en-US"/>
        </a:p>
      </dgm:t>
    </dgm:pt>
    <dgm:pt modelId="{929CF259-2062-4584-9973-03EF0A1F8C6B}" type="sibTrans" cxnId="{41EC44BA-FD8C-44B5-8514-9191EAA7F7A9}">
      <dgm:prSet/>
      <dgm:spPr/>
      <dgm:t>
        <a:bodyPr/>
        <a:lstStyle/>
        <a:p>
          <a:endParaRPr lang="en-US"/>
        </a:p>
      </dgm:t>
    </dgm:pt>
    <dgm:pt modelId="{99DEFFE8-D5EC-4866-B222-9FA9EBF72CC6}">
      <dgm:prSet phldrT="[Text]"/>
      <dgm:spPr/>
      <dgm:t>
        <a:bodyPr/>
        <a:lstStyle/>
        <a:p>
          <a:r>
            <a:rPr lang="en-US" dirty="0" smtClean="0"/>
            <a:t>1</a:t>
          </a:r>
          <a:endParaRPr lang="en-US" dirty="0"/>
        </a:p>
      </dgm:t>
    </dgm:pt>
    <dgm:pt modelId="{E31F8B78-354F-498B-B8D4-AC6C869D4E69}" type="parTrans" cxnId="{D7927278-97A3-42DE-A19F-ACF7B15F561B}">
      <dgm:prSet/>
      <dgm:spPr/>
      <dgm:t>
        <a:bodyPr/>
        <a:lstStyle/>
        <a:p>
          <a:endParaRPr lang="en-US"/>
        </a:p>
      </dgm:t>
    </dgm:pt>
    <dgm:pt modelId="{06E303CC-8B50-44E8-A169-46A40E35D5E4}" type="sibTrans" cxnId="{D7927278-97A3-42DE-A19F-ACF7B15F561B}">
      <dgm:prSet/>
      <dgm:spPr/>
      <dgm:t>
        <a:bodyPr/>
        <a:lstStyle/>
        <a:p>
          <a:endParaRPr lang="en-US"/>
        </a:p>
      </dgm:t>
    </dgm:pt>
    <dgm:pt modelId="{365571DC-E8F5-4FF1-903C-C10278C501ED}">
      <dgm:prSet phldrT="[Text]"/>
      <dgm:spPr/>
      <dgm:t>
        <a:bodyPr/>
        <a:lstStyle/>
        <a:p>
          <a:r>
            <a:rPr lang="en-US" dirty="0" smtClean="0"/>
            <a:t>26</a:t>
          </a:r>
          <a:endParaRPr lang="en-US" dirty="0"/>
        </a:p>
      </dgm:t>
    </dgm:pt>
    <dgm:pt modelId="{8A5E1A7A-1F3C-4387-98C0-5845E94A34A5}" type="parTrans" cxnId="{FB15E894-AF11-467B-B15C-0CE32179EAA3}">
      <dgm:prSet/>
      <dgm:spPr/>
      <dgm:t>
        <a:bodyPr/>
        <a:lstStyle/>
        <a:p>
          <a:endParaRPr lang="en-US"/>
        </a:p>
      </dgm:t>
    </dgm:pt>
    <dgm:pt modelId="{F2FFC930-DEEF-4E31-9944-37BE3427197B}" type="sibTrans" cxnId="{FB15E894-AF11-467B-B15C-0CE32179EAA3}">
      <dgm:prSet/>
      <dgm:spPr/>
      <dgm:t>
        <a:bodyPr/>
        <a:lstStyle/>
        <a:p>
          <a:endParaRPr lang="en-US"/>
        </a:p>
      </dgm:t>
    </dgm:pt>
    <dgm:pt modelId="{9DB92C20-F6B2-42CF-8AB3-70D0340703E7}">
      <dgm:prSet phldrT="[Text]"/>
      <dgm:spPr/>
      <dgm:t>
        <a:bodyPr/>
        <a:lstStyle/>
        <a:p>
          <a:r>
            <a:rPr lang="en-US" dirty="0" smtClean="0"/>
            <a:t>25</a:t>
          </a:r>
          <a:endParaRPr lang="en-US" dirty="0"/>
        </a:p>
      </dgm:t>
    </dgm:pt>
    <dgm:pt modelId="{267CC092-4DEE-49A3-973E-6863EE372080}" type="parTrans" cxnId="{8A436ECB-66FE-4237-BEED-39B26083F4AF}">
      <dgm:prSet/>
      <dgm:spPr/>
      <dgm:t>
        <a:bodyPr/>
        <a:lstStyle/>
        <a:p>
          <a:endParaRPr lang="en-US"/>
        </a:p>
      </dgm:t>
    </dgm:pt>
    <dgm:pt modelId="{0A44799C-51CC-434C-806B-D1096674EE5A}" type="sibTrans" cxnId="{8A436ECB-66FE-4237-BEED-39B26083F4AF}">
      <dgm:prSet/>
      <dgm:spPr/>
      <dgm:t>
        <a:bodyPr/>
        <a:lstStyle/>
        <a:p>
          <a:endParaRPr lang="en-US"/>
        </a:p>
      </dgm:t>
    </dgm:pt>
    <dgm:pt modelId="{8BD24667-0C95-4D8E-BD6D-22CAE2668642}">
      <dgm:prSet phldrT="[Text]"/>
      <dgm:spPr/>
      <dgm:t>
        <a:bodyPr/>
        <a:lstStyle/>
        <a:p>
          <a:r>
            <a:rPr lang="en-US" dirty="0" smtClean="0"/>
            <a:t>24</a:t>
          </a:r>
          <a:endParaRPr lang="en-US" dirty="0"/>
        </a:p>
      </dgm:t>
    </dgm:pt>
    <dgm:pt modelId="{5E45E4FA-FEA7-4167-AA5B-E67361A967FB}" type="parTrans" cxnId="{CEB8E80D-E3CA-4C18-A2F6-5054C137FFF6}">
      <dgm:prSet/>
      <dgm:spPr/>
      <dgm:t>
        <a:bodyPr/>
        <a:lstStyle/>
        <a:p>
          <a:endParaRPr lang="en-US"/>
        </a:p>
      </dgm:t>
    </dgm:pt>
    <dgm:pt modelId="{0631DF2F-955B-4C29-8DC7-0A0A83F3D6F5}" type="sibTrans" cxnId="{CEB8E80D-E3CA-4C18-A2F6-5054C137FFF6}">
      <dgm:prSet/>
      <dgm:spPr/>
      <dgm:t>
        <a:bodyPr/>
        <a:lstStyle/>
        <a:p>
          <a:endParaRPr lang="en-US"/>
        </a:p>
      </dgm:t>
    </dgm:pt>
    <dgm:pt modelId="{EA2F7F4B-754A-4F5C-9622-3F04BBF7157A}">
      <dgm:prSet phldrT="[Text]"/>
      <dgm:spPr/>
      <dgm:t>
        <a:bodyPr/>
        <a:lstStyle/>
        <a:p>
          <a:r>
            <a:rPr lang="en-US" dirty="0" smtClean="0"/>
            <a:t>23</a:t>
          </a:r>
          <a:endParaRPr lang="en-US" dirty="0"/>
        </a:p>
      </dgm:t>
    </dgm:pt>
    <dgm:pt modelId="{F6A48BAD-7D34-49EC-ABF6-B19F753B68C2}" type="parTrans" cxnId="{759CA693-2A75-490F-9CBF-0532245AFC41}">
      <dgm:prSet/>
      <dgm:spPr/>
      <dgm:t>
        <a:bodyPr/>
        <a:lstStyle/>
        <a:p>
          <a:endParaRPr lang="en-US"/>
        </a:p>
      </dgm:t>
    </dgm:pt>
    <dgm:pt modelId="{584B0A77-D66E-4C74-B4E3-DC5EF1D7A348}" type="sibTrans" cxnId="{759CA693-2A75-490F-9CBF-0532245AFC41}">
      <dgm:prSet/>
      <dgm:spPr/>
      <dgm:t>
        <a:bodyPr/>
        <a:lstStyle/>
        <a:p>
          <a:endParaRPr lang="en-US"/>
        </a:p>
      </dgm:t>
    </dgm:pt>
    <dgm:pt modelId="{378B5309-DF29-48B7-B958-9395197EE92C}">
      <dgm:prSet phldrT="[Text]"/>
      <dgm:spPr/>
      <dgm:t>
        <a:bodyPr/>
        <a:lstStyle/>
        <a:p>
          <a:r>
            <a:rPr lang="en-US" dirty="0" smtClean="0"/>
            <a:t>22</a:t>
          </a:r>
          <a:endParaRPr lang="en-US" dirty="0"/>
        </a:p>
      </dgm:t>
    </dgm:pt>
    <dgm:pt modelId="{A0BC1FDF-7ECB-4E75-9EAC-1A15642813F9}" type="parTrans" cxnId="{15002F56-1C73-4D4A-B9CF-95F38E772F20}">
      <dgm:prSet/>
      <dgm:spPr/>
      <dgm:t>
        <a:bodyPr/>
        <a:lstStyle/>
        <a:p>
          <a:endParaRPr lang="en-US"/>
        </a:p>
      </dgm:t>
    </dgm:pt>
    <dgm:pt modelId="{7B659422-7C08-4786-B0BB-879C5375C60B}" type="sibTrans" cxnId="{15002F56-1C73-4D4A-B9CF-95F38E772F20}">
      <dgm:prSet/>
      <dgm:spPr/>
      <dgm:t>
        <a:bodyPr/>
        <a:lstStyle/>
        <a:p>
          <a:endParaRPr lang="en-US"/>
        </a:p>
      </dgm:t>
    </dgm:pt>
    <dgm:pt modelId="{08515D3E-21AD-49F7-AC81-8B22028117A4}">
      <dgm:prSet phldrT="[Text]"/>
      <dgm:spPr/>
      <dgm:t>
        <a:bodyPr/>
        <a:lstStyle/>
        <a:p>
          <a:r>
            <a:rPr lang="en-US" dirty="0" smtClean="0"/>
            <a:t>21</a:t>
          </a:r>
          <a:endParaRPr lang="en-US" dirty="0"/>
        </a:p>
      </dgm:t>
    </dgm:pt>
    <dgm:pt modelId="{943470DB-D1DF-4EF1-A45B-011E03EEBDD5}" type="parTrans" cxnId="{759BC13D-05CA-4FDD-92FA-B62267C99852}">
      <dgm:prSet/>
      <dgm:spPr/>
      <dgm:t>
        <a:bodyPr/>
        <a:lstStyle/>
        <a:p>
          <a:endParaRPr lang="en-US"/>
        </a:p>
      </dgm:t>
    </dgm:pt>
    <dgm:pt modelId="{B58CB94A-888E-4260-89FD-602E298FFB92}" type="sibTrans" cxnId="{759BC13D-05CA-4FDD-92FA-B62267C99852}">
      <dgm:prSet/>
      <dgm:spPr/>
      <dgm:t>
        <a:bodyPr/>
        <a:lstStyle/>
        <a:p>
          <a:endParaRPr lang="en-US"/>
        </a:p>
      </dgm:t>
    </dgm:pt>
    <dgm:pt modelId="{6DFBC10F-331E-45B9-9EE7-A8806D68623B}">
      <dgm:prSet phldrT="[Text]"/>
      <dgm:spPr/>
      <dgm:t>
        <a:bodyPr/>
        <a:lstStyle/>
        <a:p>
          <a:r>
            <a:rPr lang="en-US" dirty="0" smtClean="0"/>
            <a:t>20</a:t>
          </a:r>
          <a:endParaRPr lang="en-US" dirty="0"/>
        </a:p>
      </dgm:t>
    </dgm:pt>
    <dgm:pt modelId="{6DB88E50-4C65-41F9-B15F-777EBA11217B}" type="parTrans" cxnId="{FD618C62-AB20-4151-BD0E-59B559217B5D}">
      <dgm:prSet/>
      <dgm:spPr/>
      <dgm:t>
        <a:bodyPr/>
        <a:lstStyle/>
        <a:p>
          <a:endParaRPr lang="en-US"/>
        </a:p>
      </dgm:t>
    </dgm:pt>
    <dgm:pt modelId="{C552004C-7875-4B42-B43F-F67CBA669A91}" type="sibTrans" cxnId="{FD618C62-AB20-4151-BD0E-59B559217B5D}">
      <dgm:prSet/>
      <dgm:spPr/>
      <dgm:t>
        <a:bodyPr/>
        <a:lstStyle/>
        <a:p>
          <a:endParaRPr lang="en-US"/>
        </a:p>
      </dgm:t>
    </dgm:pt>
    <dgm:pt modelId="{748A9B9F-A833-4C86-A1B5-F1101E13B120}">
      <dgm:prSet phldrT="[Text]"/>
      <dgm:spPr/>
      <dgm:t>
        <a:bodyPr/>
        <a:lstStyle/>
        <a:p>
          <a:r>
            <a:rPr lang="en-US" dirty="0" smtClean="0"/>
            <a:t>19</a:t>
          </a:r>
          <a:endParaRPr lang="en-US" dirty="0"/>
        </a:p>
      </dgm:t>
    </dgm:pt>
    <dgm:pt modelId="{338568BA-B8C9-4CD5-B798-B37471D4EFB7}" type="parTrans" cxnId="{34B83E57-C7B6-4D02-B921-18152AE4E775}">
      <dgm:prSet/>
      <dgm:spPr/>
      <dgm:t>
        <a:bodyPr/>
        <a:lstStyle/>
        <a:p>
          <a:endParaRPr lang="en-US"/>
        </a:p>
      </dgm:t>
    </dgm:pt>
    <dgm:pt modelId="{0EB5D506-87E4-494F-9D66-8A9D15CBB782}" type="sibTrans" cxnId="{34B83E57-C7B6-4D02-B921-18152AE4E775}">
      <dgm:prSet/>
      <dgm:spPr/>
      <dgm:t>
        <a:bodyPr/>
        <a:lstStyle/>
        <a:p>
          <a:endParaRPr lang="en-US"/>
        </a:p>
      </dgm:t>
    </dgm:pt>
    <dgm:pt modelId="{E3F6D84D-5957-418A-89C2-FBB547528B8F}">
      <dgm:prSet phldrT="[Text]"/>
      <dgm:spPr/>
      <dgm:t>
        <a:bodyPr/>
        <a:lstStyle/>
        <a:p>
          <a:r>
            <a:rPr lang="en-US" dirty="0" smtClean="0"/>
            <a:t>18</a:t>
          </a:r>
          <a:endParaRPr lang="en-US" dirty="0"/>
        </a:p>
      </dgm:t>
    </dgm:pt>
    <dgm:pt modelId="{62267022-87DA-4954-AAF4-59B7C4EBB3CB}" type="parTrans" cxnId="{C1F094B5-F2E2-4779-A1D5-83B029FCF6A4}">
      <dgm:prSet/>
      <dgm:spPr/>
      <dgm:t>
        <a:bodyPr/>
        <a:lstStyle/>
        <a:p>
          <a:endParaRPr lang="en-US"/>
        </a:p>
      </dgm:t>
    </dgm:pt>
    <dgm:pt modelId="{D96A2A9C-E3A4-434B-AD4A-309934A4A3A9}" type="sibTrans" cxnId="{C1F094B5-F2E2-4779-A1D5-83B029FCF6A4}">
      <dgm:prSet/>
      <dgm:spPr/>
      <dgm:t>
        <a:bodyPr/>
        <a:lstStyle/>
        <a:p>
          <a:endParaRPr lang="en-US"/>
        </a:p>
      </dgm:t>
    </dgm:pt>
    <dgm:pt modelId="{869623B6-C806-4952-894D-0332FB6A9138}">
      <dgm:prSet phldrT="[Text]"/>
      <dgm:spPr/>
      <dgm:t>
        <a:bodyPr/>
        <a:lstStyle/>
        <a:p>
          <a:r>
            <a:rPr lang="en-US" dirty="0" smtClean="0"/>
            <a:t>17</a:t>
          </a:r>
          <a:endParaRPr lang="en-US" dirty="0"/>
        </a:p>
      </dgm:t>
    </dgm:pt>
    <dgm:pt modelId="{1AA81DD4-801A-47BB-909D-725E8D2BF33C}" type="parTrans" cxnId="{9617EA8A-3D2B-4F0C-AFB5-87AC41091490}">
      <dgm:prSet/>
      <dgm:spPr/>
      <dgm:t>
        <a:bodyPr/>
        <a:lstStyle/>
        <a:p>
          <a:endParaRPr lang="en-US"/>
        </a:p>
      </dgm:t>
    </dgm:pt>
    <dgm:pt modelId="{1CBBD1E9-B5DF-4895-BC68-2CB69B6A38A1}" type="sibTrans" cxnId="{9617EA8A-3D2B-4F0C-AFB5-87AC41091490}">
      <dgm:prSet/>
      <dgm:spPr/>
      <dgm:t>
        <a:bodyPr/>
        <a:lstStyle/>
        <a:p>
          <a:endParaRPr lang="en-US"/>
        </a:p>
      </dgm:t>
    </dgm:pt>
    <dgm:pt modelId="{95B08147-BCFB-436C-AA0B-720A37DC4273}">
      <dgm:prSet phldrT="[Text]"/>
      <dgm:spPr/>
      <dgm:t>
        <a:bodyPr/>
        <a:lstStyle/>
        <a:p>
          <a:r>
            <a:rPr lang="en-US" dirty="0" smtClean="0"/>
            <a:t>16</a:t>
          </a:r>
          <a:endParaRPr lang="en-US" dirty="0"/>
        </a:p>
      </dgm:t>
    </dgm:pt>
    <dgm:pt modelId="{1FBBCB82-AD1B-4154-9E2D-324D2CF863B0}" type="parTrans" cxnId="{278E4B78-905D-416A-97A7-F81AAF13F106}">
      <dgm:prSet/>
      <dgm:spPr/>
      <dgm:t>
        <a:bodyPr/>
        <a:lstStyle/>
        <a:p>
          <a:endParaRPr lang="en-US"/>
        </a:p>
      </dgm:t>
    </dgm:pt>
    <dgm:pt modelId="{D90C2998-2D92-4369-8D7B-79A6CB0150D6}" type="sibTrans" cxnId="{278E4B78-905D-416A-97A7-F81AAF13F106}">
      <dgm:prSet/>
      <dgm:spPr/>
      <dgm:t>
        <a:bodyPr/>
        <a:lstStyle/>
        <a:p>
          <a:endParaRPr lang="en-US"/>
        </a:p>
      </dgm:t>
    </dgm:pt>
    <dgm:pt modelId="{7606AE3A-61C0-4BAE-9228-206FF3D88BD3}">
      <dgm:prSet phldrT="[Text]"/>
      <dgm:spPr/>
      <dgm:t>
        <a:bodyPr/>
        <a:lstStyle/>
        <a:p>
          <a:r>
            <a:rPr lang="en-US" dirty="0" smtClean="0"/>
            <a:t>15</a:t>
          </a:r>
          <a:endParaRPr lang="en-US" dirty="0"/>
        </a:p>
      </dgm:t>
    </dgm:pt>
    <dgm:pt modelId="{901C371E-1680-4A7F-BE99-2F8E1D87E2F7}" type="parTrans" cxnId="{D3271103-5507-4345-975F-7E819E2503DE}">
      <dgm:prSet/>
      <dgm:spPr/>
      <dgm:t>
        <a:bodyPr/>
        <a:lstStyle/>
        <a:p>
          <a:endParaRPr lang="en-US"/>
        </a:p>
      </dgm:t>
    </dgm:pt>
    <dgm:pt modelId="{464D8251-5A43-4BCC-B874-008F0E0DF34F}" type="sibTrans" cxnId="{D3271103-5507-4345-975F-7E819E2503DE}">
      <dgm:prSet/>
      <dgm:spPr/>
      <dgm:t>
        <a:bodyPr/>
        <a:lstStyle/>
        <a:p>
          <a:endParaRPr lang="en-US"/>
        </a:p>
      </dgm:t>
    </dgm:pt>
    <dgm:pt modelId="{2039B636-160B-403C-BA58-1D2F5FEEE36A}">
      <dgm:prSet phldrT="[Text]"/>
      <dgm:spPr/>
      <dgm:t>
        <a:bodyPr/>
        <a:lstStyle/>
        <a:p>
          <a:r>
            <a:rPr lang="en-US" dirty="0" smtClean="0"/>
            <a:t>14</a:t>
          </a:r>
          <a:endParaRPr lang="en-US" dirty="0"/>
        </a:p>
      </dgm:t>
    </dgm:pt>
    <dgm:pt modelId="{958F28EC-8E2A-4B58-A379-257D7F0484B8}" type="parTrans" cxnId="{AA2540AC-A51E-4B29-9358-C602EE1C27FF}">
      <dgm:prSet/>
      <dgm:spPr/>
      <dgm:t>
        <a:bodyPr/>
        <a:lstStyle/>
        <a:p>
          <a:endParaRPr lang="en-US"/>
        </a:p>
      </dgm:t>
    </dgm:pt>
    <dgm:pt modelId="{135A048D-92D5-47EA-930B-68197899550F}" type="sibTrans" cxnId="{AA2540AC-A51E-4B29-9358-C602EE1C27FF}">
      <dgm:prSet/>
      <dgm:spPr/>
      <dgm:t>
        <a:bodyPr/>
        <a:lstStyle/>
        <a:p>
          <a:endParaRPr lang="en-US"/>
        </a:p>
      </dgm:t>
    </dgm:pt>
    <dgm:pt modelId="{CF359255-3040-436F-B6FD-2022E0349A2C}">
      <dgm:prSet phldrT="[Text]"/>
      <dgm:spPr/>
      <dgm:t>
        <a:bodyPr/>
        <a:lstStyle/>
        <a:p>
          <a:r>
            <a:rPr lang="en-US" dirty="0" smtClean="0"/>
            <a:t>13</a:t>
          </a:r>
          <a:endParaRPr lang="en-US" dirty="0"/>
        </a:p>
      </dgm:t>
    </dgm:pt>
    <dgm:pt modelId="{5C59DF45-12BF-4BC3-929E-C3F814E729F4}" type="parTrans" cxnId="{F0399A2E-4105-450D-97C0-D5B8DC7F490E}">
      <dgm:prSet/>
      <dgm:spPr/>
      <dgm:t>
        <a:bodyPr/>
        <a:lstStyle/>
        <a:p>
          <a:endParaRPr lang="en-US"/>
        </a:p>
      </dgm:t>
    </dgm:pt>
    <dgm:pt modelId="{56D6447E-D32C-4134-9CB6-2DF851FA2CC7}" type="sibTrans" cxnId="{F0399A2E-4105-450D-97C0-D5B8DC7F490E}">
      <dgm:prSet/>
      <dgm:spPr/>
      <dgm:t>
        <a:bodyPr/>
        <a:lstStyle/>
        <a:p>
          <a:endParaRPr lang="en-US"/>
        </a:p>
      </dgm:t>
    </dgm:pt>
    <dgm:pt modelId="{9EC06196-F5C7-4F14-A16E-7773FBBDF87A}">
      <dgm:prSet phldrT="[Text]"/>
      <dgm:spPr/>
      <dgm:t>
        <a:bodyPr/>
        <a:lstStyle/>
        <a:p>
          <a:r>
            <a:rPr lang="en-US" dirty="0" smtClean="0"/>
            <a:t>12</a:t>
          </a:r>
          <a:endParaRPr lang="en-US" dirty="0"/>
        </a:p>
      </dgm:t>
    </dgm:pt>
    <dgm:pt modelId="{EAF09723-BD36-4AF9-A807-BE2D3C1D0103}" type="parTrans" cxnId="{8C63E50C-ADB5-49A3-AD53-F56388509021}">
      <dgm:prSet/>
      <dgm:spPr/>
      <dgm:t>
        <a:bodyPr/>
        <a:lstStyle/>
        <a:p>
          <a:endParaRPr lang="en-US"/>
        </a:p>
      </dgm:t>
    </dgm:pt>
    <dgm:pt modelId="{FA78D7A5-D092-4898-AAB0-522DDC660E64}" type="sibTrans" cxnId="{8C63E50C-ADB5-49A3-AD53-F56388509021}">
      <dgm:prSet/>
      <dgm:spPr/>
      <dgm:t>
        <a:bodyPr/>
        <a:lstStyle/>
        <a:p>
          <a:endParaRPr lang="en-US"/>
        </a:p>
      </dgm:t>
    </dgm:pt>
    <dgm:pt modelId="{1A63A386-2BE5-4870-8ABF-E49ECF0C0348}">
      <dgm:prSet phldrT="[Text]"/>
      <dgm:spPr/>
      <dgm:t>
        <a:bodyPr/>
        <a:lstStyle/>
        <a:p>
          <a:r>
            <a:rPr lang="en-US" dirty="0" smtClean="0"/>
            <a:t>11</a:t>
          </a:r>
          <a:endParaRPr lang="en-US" dirty="0"/>
        </a:p>
      </dgm:t>
    </dgm:pt>
    <dgm:pt modelId="{06876FAE-53CC-46D0-8176-990AA1291516}" type="parTrans" cxnId="{34250615-F90F-489D-A06C-5EEB90B3B2FF}">
      <dgm:prSet/>
      <dgm:spPr/>
      <dgm:t>
        <a:bodyPr/>
        <a:lstStyle/>
        <a:p>
          <a:endParaRPr lang="en-US"/>
        </a:p>
      </dgm:t>
    </dgm:pt>
    <dgm:pt modelId="{86EDDEEA-D260-4AA1-BC72-FCD887AAF619}" type="sibTrans" cxnId="{34250615-F90F-489D-A06C-5EEB90B3B2FF}">
      <dgm:prSet/>
      <dgm:spPr/>
      <dgm:t>
        <a:bodyPr/>
        <a:lstStyle/>
        <a:p>
          <a:endParaRPr lang="en-US"/>
        </a:p>
      </dgm:t>
    </dgm:pt>
    <dgm:pt modelId="{AB523C6C-A336-484A-8CF7-3B15887E4C3B}">
      <dgm:prSet phldrT="[Text]"/>
      <dgm:spPr/>
      <dgm:t>
        <a:bodyPr/>
        <a:lstStyle/>
        <a:p>
          <a:r>
            <a:rPr lang="en-US" dirty="0" smtClean="0"/>
            <a:t>10</a:t>
          </a:r>
          <a:endParaRPr lang="en-US" dirty="0"/>
        </a:p>
      </dgm:t>
    </dgm:pt>
    <dgm:pt modelId="{17FCA0C3-28D7-4F16-8B34-4D7988ACE7B2}" type="parTrans" cxnId="{E40B7EB8-FCDB-435F-8191-949C3D834B42}">
      <dgm:prSet/>
      <dgm:spPr/>
      <dgm:t>
        <a:bodyPr/>
        <a:lstStyle/>
        <a:p>
          <a:endParaRPr lang="en-US"/>
        </a:p>
      </dgm:t>
    </dgm:pt>
    <dgm:pt modelId="{27AAA3CF-389F-4D91-8361-8E1F6D038725}" type="sibTrans" cxnId="{E40B7EB8-FCDB-435F-8191-949C3D834B42}">
      <dgm:prSet/>
      <dgm:spPr/>
      <dgm:t>
        <a:bodyPr/>
        <a:lstStyle/>
        <a:p>
          <a:endParaRPr lang="en-US"/>
        </a:p>
      </dgm:t>
    </dgm:pt>
    <dgm:pt modelId="{6557DA9F-CA23-40D2-B208-71A54C41D221}">
      <dgm:prSet phldrT="[Text]"/>
      <dgm:spPr/>
      <dgm:t>
        <a:bodyPr/>
        <a:lstStyle/>
        <a:p>
          <a:r>
            <a:rPr lang="en-US" dirty="0" smtClean="0"/>
            <a:t>9</a:t>
          </a:r>
          <a:endParaRPr lang="en-US" dirty="0"/>
        </a:p>
      </dgm:t>
    </dgm:pt>
    <dgm:pt modelId="{A24BCDDD-D295-445D-9A6A-668B6ABD97EF}" type="parTrans" cxnId="{C518CF10-2D00-417F-9240-8A421A27AB5A}">
      <dgm:prSet/>
      <dgm:spPr/>
      <dgm:t>
        <a:bodyPr/>
        <a:lstStyle/>
        <a:p>
          <a:endParaRPr lang="en-US"/>
        </a:p>
      </dgm:t>
    </dgm:pt>
    <dgm:pt modelId="{0E675A71-39C1-4D5F-9ADD-96B431A2462B}" type="sibTrans" cxnId="{C518CF10-2D00-417F-9240-8A421A27AB5A}">
      <dgm:prSet/>
      <dgm:spPr/>
      <dgm:t>
        <a:bodyPr/>
        <a:lstStyle/>
        <a:p>
          <a:endParaRPr lang="en-US"/>
        </a:p>
      </dgm:t>
    </dgm:pt>
    <dgm:pt modelId="{77EF4BE3-217D-48A3-A51A-2715D1FD99FA}">
      <dgm:prSet phldrT="[Text]"/>
      <dgm:spPr/>
      <dgm:t>
        <a:bodyPr/>
        <a:lstStyle/>
        <a:p>
          <a:r>
            <a:rPr lang="en-US" dirty="0" smtClean="0"/>
            <a:t>8</a:t>
          </a:r>
          <a:endParaRPr lang="en-US" dirty="0"/>
        </a:p>
      </dgm:t>
    </dgm:pt>
    <dgm:pt modelId="{5D3F9139-3E0E-49EC-9DCD-44C578F11E6F}" type="parTrans" cxnId="{6325B29A-A7C8-4149-A1F5-63AC9F80F16A}">
      <dgm:prSet/>
      <dgm:spPr/>
      <dgm:t>
        <a:bodyPr/>
        <a:lstStyle/>
        <a:p>
          <a:endParaRPr lang="en-US"/>
        </a:p>
      </dgm:t>
    </dgm:pt>
    <dgm:pt modelId="{3D267442-2A53-4C26-B5FE-9D77A3416DB6}" type="sibTrans" cxnId="{6325B29A-A7C8-4149-A1F5-63AC9F80F16A}">
      <dgm:prSet/>
      <dgm:spPr/>
      <dgm:t>
        <a:bodyPr/>
        <a:lstStyle/>
        <a:p>
          <a:endParaRPr lang="en-US"/>
        </a:p>
      </dgm:t>
    </dgm:pt>
    <dgm:pt modelId="{22539FDC-F009-4FDA-BFEE-2BC49D40D111}">
      <dgm:prSet phldrT="[Text]"/>
      <dgm:spPr/>
      <dgm:t>
        <a:bodyPr/>
        <a:lstStyle/>
        <a:p>
          <a:r>
            <a:rPr lang="en-US" dirty="0" smtClean="0"/>
            <a:t>7</a:t>
          </a:r>
          <a:endParaRPr lang="en-US" dirty="0"/>
        </a:p>
      </dgm:t>
    </dgm:pt>
    <dgm:pt modelId="{3B8F5181-E7C5-4237-9065-ED91C81FF8EB}" type="parTrans" cxnId="{FAEDD570-5956-4674-9A12-DD53CF434D6A}">
      <dgm:prSet/>
      <dgm:spPr/>
      <dgm:t>
        <a:bodyPr/>
        <a:lstStyle/>
        <a:p>
          <a:endParaRPr lang="en-US"/>
        </a:p>
      </dgm:t>
    </dgm:pt>
    <dgm:pt modelId="{112F6F6B-45EC-401E-B392-7E2323D2414B}" type="sibTrans" cxnId="{FAEDD570-5956-4674-9A12-DD53CF434D6A}">
      <dgm:prSet/>
      <dgm:spPr/>
      <dgm:t>
        <a:bodyPr/>
        <a:lstStyle/>
        <a:p>
          <a:endParaRPr lang="en-US"/>
        </a:p>
      </dgm:t>
    </dgm:pt>
    <dgm:pt modelId="{FCCAB84D-3FAD-4651-A3A2-F6D34734A3C3}">
      <dgm:prSet phldrT="[Text]"/>
      <dgm:spPr/>
      <dgm:t>
        <a:bodyPr/>
        <a:lstStyle/>
        <a:p>
          <a:r>
            <a:rPr lang="en-US" dirty="0" smtClean="0"/>
            <a:t>6</a:t>
          </a:r>
          <a:endParaRPr lang="en-US" dirty="0"/>
        </a:p>
      </dgm:t>
    </dgm:pt>
    <dgm:pt modelId="{61971D4B-1E2E-4C84-BDF1-14C4006FC7FE}" type="parTrans" cxnId="{6CE1F863-E2A2-4937-9721-95D38B70E549}">
      <dgm:prSet/>
      <dgm:spPr/>
      <dgm:t>
        <a:bodyPr/>
        <a:lstStyle/>
        <a:p>
          <a:endParaRPr lang="en-US"/>
        </a:p>
      </dgm:t>
    </dgm:pt>
    <dgm:pt modelId="{DE2534AB-300E-4DD5-BF6F-9916B83C5978}" type="sibTrans" cxnId="{6CE1F863-E2A2-4937-9721-95D38B70E549}">
      <dgm:prSet/>
      <dgm:spPr/>
      <dgm:t>
        <a:bodyPr/>
        <a:lstStyle/>
        <a:p>
          <a:endParaRPr lang="en-US"/>
        </a:p>
      </dgm:t>
    </dgm:pt>
    <dgm:pt modelId="{163BC5A8-8CEF-4EC8-9F9E-982B3396A4A3}">
      <dgm:prSet phldrT="[Text]"/>
      <dgm:spPr/>
      <dgm:t>
        <a:bodyPr/>
        <a:lstStyle/>
        <a:p>
          <a:r>
            <a:rPr lang="en-US" dirty="0" smtClean="0"/>
            <a:t>5</a:t>
          </a:r>
          <a:endParaRPr lang="en-US" dirty="0"/>
        </a:p>
      </dgm:t>
    </dgm:pt>
    <dgm:pt modelId="{B0DE6EC6-F514-45AF-A85B-4EE77665E02D}" type="parTrans" cxnId="{792A9A20-1835-4964-9619-DA972153F4BE}">
      <dgm:prSet/>
      <dgm:spPr/>
      <dgm:t>
        <a:bodyPr/>
        <a:lstStyle/>
        <a:p>
          <a:endParaRPr lang="en-US"/>
        </a:p>
      </dgm:t>
    </dgm:pt>
    <dgm:pt modelId="{A58693D6-F89F-401B-8BD1-7D6ED149FF53}" type="sibTrans" cxnId="{792A9A20-1835-4964-9619-DA972153F4BE}">
      <dgm:prSet/>
      <dgm:spPr/>
      <dgm:t>
        <a:bodyPr/>
        <a:lstStyle/>
        <a:p>
          <a:endParaRPr lang="en-US"/>
        </a:p>
      </dgm:t>
    </dgm:pt>
    <dgm:pt modelId="{E0F2C958-2C93-4B3E-913E-391591EE2494}">
      <dgm:prSet phldrT="[Text]"/>
      <dgm:spPr/>
      <dgm:t>
        <a:bodyPr/>
        <a:lstStyle/>
        <a:p>
          <a:r>
            <a:rPr lang="en-US" dirty="0" smtClean="0"/>
            <a:t>4</a:t>
          </a:r>
          <a:endParaRPr lang="en-US" dirty="0"/>
        </a:p>
      </dgm:t>
    </dgm:pt>
    <dgm:pt modelId="{D3E3B10E-D419-409E-BB3E-877727D08FDF}" type="parTrans" cxnId="{E8C2236F-B01C-403D-B080-841380F2726E}">
      <dgm:prSet/>
      <dgm:spPr/>
      <dgm:t>
        <a:bodyPr/>
        <a:lstStyle/>
        <a:p>
          <a:endParaRPr lang="en-US"/>
        </a:p>
      </dgm:t>
    </dgm:pt>
    <dgm:pt modelId="{B94D8EB3-3A6A-4BF6-9EFC-611C391B6401}" type="sibTrans" cxnId="{E8C2236F-B01C-403D-B080-841380F2726E}">
      <dgm:prSet/>
      <dgm:spPr/>
      <dgm:t>
        <a:bodyPr/>
        <a:lstStyle/>
        <a:p>
          <a:endParaRPr lang="en-US"/>
        </a:p>
      </dgm:t>
    </dgm:pt>
    <dgm:pt modelId="{F56C2C42-8323-454B-87BC-C340B44F9022}">
      <dgm:prSet phldrT="[Text]"/>
      <dgm:spPr/>
      <dgm:t>
        <a:bodyPr/>
        <a:lstStyle/>
        <a:p>
          <a:r>
            <a:rPr lang="en-US" dirty="0" smtClean="0"/>
            <a:t>3</a:t>
          </a:r>
          <a:endParaRPr lang="en-US" dirty="0"/>
        </a:p>
      </dgm:t>
    </dgm:pt>
    <dgm:pt modelId="{C2809220-7E4B-4F1B-AAD9-880273385840}" type="parTrans" cxnId="{96EC061C-F8BB-4763-BEC1-6D1472A7F8C9}">
      <dgm:prSet/>
      <dgm:spPr/>
      <dgm:t>
        <a:bodyPr/>
        <a:lstStyle/>
        <a:p>
          <a:endParaRPr lang="en-US"/>
        </a:p>
      </dgm:t>
    </dgm:pt>
    <dgm:pt modelId="{6E2318B2-8470-4593-909D-F1D8C43E5000}" type="sibTrans" cxnId="{96EC061C-F8BB-4763-BEC1-6D1472A7F8C9}">
      <dgm:prSet/>
      <dgm:spPr/>
      <dgm:t>
        <a:bodyPr/>
        <a:lstStyle/>
        <a:p>
          <a:endParaRPr lang="en-US"/>
        </a:p>
      </dgm:t>
    </dgm:pt>
    <dgm:pt modelId="{2BD4D0D7-4F26-440A-9A48-16F9F0432862}">
      <dgm:prSet phldrT="[Text]"/>
      <dgm:spPr/>
      <dgm:t>
        <a:bodyPr/>
        <a:lstStyle/>
        <a:p>
          <a:r>
            <a:rPr lang="en-US" dirty="0" smtClean="0"/>
            <a:t>2</a:t>
          </a:r>
          <a:endParaRPr lang="en-US" dirty="0"/>
        </a:p>
      </dgm:t>
    </dgm:pt>
    <dgm:pt modelId="{F9CE1191-C577-450C-B571-F36EFE200573}" type="parTrans" cxnId="{6E7C75D2-0834-4569-9A0E-67A5EDAD6BD7}">
      <dgm:prSet/>
      <dgm:spPr/>
      <dgm:t>
        <a:bodyPr/>
        <a:lstStyle/>
        <a:p>
          <a:endParaRPr lang="en-US"/>
        </a:p>
      </dgm:t>
    </dgm:pt>
    <dgm:pt modelId="{98773D95-6812-44CD-8E48-CE29585B30BC}" type="sibTrans" cxnId="{6E7C75D2-0834-4569-9A0E-67A5EDAD6BD7}">
      <dgm:prSet/>
      <dgm:spPr/>
      <dgm:t>
        <a:bodyPr/>
        <a:lstStyle/>
        <a:p>
          <a:endParaRPr lang="en-US"/>
        </a:p>
      </dgm:t>
    </dgm:pt>
    <dgm:pt modelId="{B11BDAD5-2EA5-4341-A8F9-AE6C984E718F}">
      <dgm:prSet phldrT="[Text]"/>
      <dgm:spPr/>
      <dgm:t>
        <a:bodyPr/>
        <a:lstStyle/>
        <a:p>
          <a:r>
            <a:rPr lang="en-US" dirty="0" smtClean="0"/>
            <a:t>0</a:t>
          </a:r>
          <a:endParaRPr lang="en-US" dirty="0"/>
        </a:p>
      </dgm:t>
    </dgm:pt>
    <dgm:pt modelId="{B86E0F88-0C2A-4194-93E7-69F532E04930}" type="parTrans" cxnId="{45743488-75FD-4BBB-9757-B8D52F164516}">
      <dgm:prSet/>
      <dgm:spPr/>
      <dgm:t>
        <a:bodyPr/>
        <a:lstStyle/>
        <a:p>
          <a:endParaRPr lang="en-US"/>
        </a:p>
      </dgm:t>
    </dgm:pt>
    <dgm:pt modelId="{9F1174F9-A7E3-437B-BB9C-76FD80193A37}" type="sibTrans" cxnId="{45743488-75FD-4BBB-9757-B8D52F164516}">
      <dgm:prSet/>
      <dgm:spPr/>
      <dgm:t>
        <a:bodyPr/>
        <a:lstStyle/>
        <a:p>
          <a:endParaRPr lang="en-US"/>
        </a:p>
      </dgm:t>
    </dgm:pt>
    <dgm:pt modelId="{E674A9F6-BA29-4CFB-9656-2D5A3298E9AD}">
      <dgm:prSet phldrT="[Text]"/>
      <dgm:spPr/>
      <dgm:t>
        <a:bodyPr/>
        <a:lstStyle/>
        <a:p>
          <a:pPr algn="ctr"/>
          <a:r>
            <a:rPr lang="en-US" dirty="0" smtClean="0"/>
            <a:t>V</a:t>
          </a:r>
          <a:endParaRPr lang="en-US" dirty="0"/>
        </a:p>
      </dgm:t>
    </dgm:pt>
    <dgm:pt modelId="{A4FB7883-8E08-44D5-AF8C-5B0C5153FBDB}" type="parTrans" cxnId="{18B3A151-CC7A-4B3F-AEC5-F71EBBFACDFE}">
      <dgm:prSet/>
      <dgm:spPr/>
      <dgm:t>
        <a:bodyPr/>
        <a:lstStyle/>
        <a:p>
          <a:endParaRPr lang="en-US"/>
        </a:p>
      </dgm:t>
    </dgm:pt>
    <dgm:pt modelId="{B6D06A83-F36E-4EA5-9F88-492D0FAA0499}" type="sibTrans" cxnId="{18B3A151-CC7A-4B3F-AEC5-F71EBBFACDFE}">
      <dgm:prSet/>
      <dgm:spPr/>
      <dgm:t>
        <a:bodyPr/>
        <a:lstStyle/>
        <a:p>
          <a:endParaRPr lang="en-US"/>
        </a:p>
      </dgm:t>
    </dgm:pt>
    <dgm:pt modelId="{2935AD22-9022-477F-AF70-61D5E5CB8B64}">
      <dgm:prSet phldrT="[Text]"/>
      <dgm:spPr/>
      <dgm:t>
        <a:bodyPr/>
        <a:lstStyle/>
        <a:p>
          <a:pPr algn="ctr"/>
          <a:r>
            <a:rPr lang="en-US" dirty="0" smtClean="0"/>
            <a:t>Q</a:t>
          </a:r>
          <a:endParaRPr lang="en-US" dirty="0"/>
        </a:p>
      </dgm:t>
    </dgm:pt>
    <dgm:pt modelId="{FD337B70-ECE2-402E-B987-BC7F4A105207}" type="parTrans" cxnId="{E3327523-F0E3-4AA4-BFA0-227E5830548E}">
      <dgm:prSet/>
      <dgm:spPr/>
      <dgm:t>
        <a:bodyPr/>
        <a:lstStyle/>
        <a:p>
          <a:endParaRPr lang="en-US"/>
        </a:p>
      </dgm:t>
    </dgm:pt>
    <dgm:pt modelId="{73A63773-408A-4AF4-9FCA-582467FD3C79}" type="sibTrans" cxnId="{E3327523-F0E3-4AA4-BFA0-227E5830548E}">
      <dgm:prSet/>
      <dgm:spPr/>
      <dgm:t>
        <a:bodyPr/>
        <a:lstStyle/>
        <a:p>
          <a:endParaRPr lang="en-US"/>
        </a:p>
      </dgm:t>
    </dgm:pt>
    <dgm:pt modelId="{9D6D033A-080E-4C2C-9AA1-912756818391}">
      <dgm:prSet phldrT="[Text]"/>
      <dgm:spPr/>
      <dgm:t>
        <a:bodyPr/>
        <a:lstStyle/>
        <a:p>
          <a:pPr algn="ctr"/>
          <a:r>
            <a:rPr lang="en-US" dirty="0" smtClean="0"/>
            <a:t>E</a:t>
          </a:r>
          <a:endParaRPr lang="en-US" dirty="0"/>
        </a:p>
      </dgm:t>
    </dgm:pt>
    <dgm:pt modelId="{DB6A29A9-F5A1-434B-9C1F-1FEFDB3618F8}" type="parTrans" cxnId="{ADEA8891-7B1B-417D-84B2-C7A6E729E7E6}">
      <dgm:prSet/>
      <dgm:spPr/>
      <dgm:t>
        <a:bodyPr/>
        <a:lstStyle/>
        <a:p>
          <a:endParaRPr lang="en-US"/>
        </a:p>
      </dgm:t>
    </dgm:pt>
    <dgm:pt modelId="{8611E207-B5A1-4199-A4DD-6C967E379CDA}" type="sibTrans" cxnId="{ADEA8891-7B1B-417D-84B2-C7A6E729E7E6}">
      <dgm:prSet/>
      <dgm:spPr/>
      <dgm:t>
        <a:bodyPr/>
        <a:lstStyle/>
        <a:p>
          <a:endParaRPr lang="en-US"/>
        </a:p>
      </dgm:t>
    </dgm:pt>
    <dgm:pt modelId="{48971CCC-2A4D-4066-AFE2-72D044D0AE9B}">
      <dgm:prSet phldrT="[Text]"/>
      <dgm:spPr/>
      <dgm:t>
        <a:bodyPr/>
        <a:lstStyle/>
        <a:p>
          <a:pPr algn="ctr"/>
          <a:r>
            <a:rPr lang="en-US" dirty="0" smtClean="0"/>
            <a:t>D</a:t>
          </a:r>
          <a:endParaRPr lang="en-US" dirty="0"/>
        </a:p>
      </dgm:t>
    </dgm:pt>
    <dgm:pt modelId="{693A34A4-0825-4322-BD14-D6A044F7E6E0}" type="parTrans" cxnId="{ADDC126F-58C2-4FD8-B303-622E4012417E}">
      <dgm:prSet/>
      <dgm:spPr/>
      <dgm:t>
        <a:bodyPr/>
        <a:lstStyle/>
        <a:p>
          <a:endParaRPr lang="en-US"/>
        </a:p>
      </dgm:t>
    </dgm:pt>
    <dgm:pt modelId="{BD2A3095-D6FE-4858-9C5A-F39F584A0BCE}" type="sibTrans" cxnId="{ADDC126F-58C2-4FD8-B303-622E4012417E}">
      <dgm:prSet/>
      <dgm:spPr/>
      <dgm:t>
        <a:bodyPr/>
        <a:lstStyle/>
        <a:p>
          <a:endParaRPr lang="en-US"/>
        </a:p>
      </dgm:t>
    </dgm:pt>
    <dgm:pt modelId="{3D6504D7-978B-4847-9D8B-94C7B16CE3BB}">
      <dgm:prSet phldrT="[Text]"/>
      <dgm:spPr/>
      <dgm:t>
        <a:bodyPr/>
        <a:lstStyle/>
        <a:p>
          <a:pPr algn="ctr"/>
          <a:r>
            <a:rPr lang="en-US" dirty="0" smtClean="0"/>
            <a:t>O</a:t>
          </a:r>
          <a:endParaRPr lang="en-US" dirty="0"/>
        </a:p>
      </dgm:t>
    </dgm:pt>
    <dgm:pt modelId="{7C45036D-5D5A-43EC-9986-D752FC342372}" type="parTrans" cxnId="{E5BD2FA2-F12B-433A-9F6C-A44B9D22FBC8}">
      <dgm:prSet/>
      <dgm:spPr/>
      <dgm:t>
        <a:bodyPr/>
        <a:lstStyle/>
        <a:p>
          <a:endParaRPr lang="en-US"/>
        </a:p>
      </dgm:t>
    </dgm:pt>
    <dgm:pt modelId="{11DAFEED-689B-4A69-8D9A-617AC872D657}" type="sibTrans" cxnId="{E5BD2FA2-F12B-433A-9F6C-A44B9D22FBC8}">
      <dgm:prSet/>
      <dgm:spPr/>
      <dgm:t>
        <a:bodyPr/>
        <a:lstStyle/>
        <a:p>
          <a:endParaRPr lang="en-US"/>
        </a:p>
      </dgm:t>
    </dgm:pt>
    <dgm:pt modelId="{748ECA9C-7A96-46D8-A239-677F6D4ED06B}">
      <dgm:prSet phldrT="[Text]"/>
      <dgm:spPr/>
      <dgm:t>
        <a:bodyPr/>
        <a:lstStyle/>
        <a:p>
          <a:r>
            <a:rPr lang="en-US" dirty="0" smtClean="0"/>
            <a:t>M</a:t>
          </a:r>
          <a:endParaRPr lang="en-US" dirty="0"/>
        </a:p>
      </dgm:t>
    </dgm:pt>
    <dgm:pt modelId="{583FB5D6-2FE5-4EA7-BD12-59A3DBF49A5B}" type="parTrans" cxnId="{9279C75D-3124-40A9-ADA5-E52CD7E99CE9}">
      <dgm:prSet/>
      <dgm:spPr/>
      <dgm:t>
        <a:bodyPr/>
        <a:lstStyle/>
        <a:p>
          <a:endParaRPr lang="en-US"/>
        </a:p>
      </dgm:t>
    </dgm:pt>
    <dgm:pt modelId="{D222E7B1-9CFA-4181-BB91-C40C34982E44}" type="sibTrans" cxnId="{9279C75D-3124-40A9-ADA5-E52CD7E99CE9}">
      <dgm:prSet/>
      <dgm:spPr/>
      <dgm:t>
        <a:bodyPr/>
        <a:lstStyle/>
        <a:p>
          <a:endParaRPr lang="en-US"/>
        </a:p>
      </dgm:t>
    </dgm:pt>
    <dgm:pt modelId="{8F2F8518-1AB1-487A-B6C9-262F358F0440}">
      <dgm:prSet phldrT="[Text]"/>
      <dgm:spPr/>
      <dgm:t>
        <a:bodyPr/>
        <a:lstStyle/>
        <a:p>
          <a:pPr algn="ctr"/>
          <a:r>
            <a:rPr lang="en-US" dirty="0" smtClean="0"/>
            <a:t>_</a:t>
          </a:r>
          <a:endParaRPr lang="en-US" dirty="0"/>
        </a:p>
      </dgm:t>
    </dgm:pt>
    <dgm:pt modelId="{F250F893-D04F-4C76-88D5-6559339C7EA9}" type="parTrans" cxnId="{645C3089-1FF6-4DD8-A315-041401141A58}">
      <dgm:prSet/>
      <dgm:spPr/>
      <dgm:t>
        <a:bodyPr/>
        <a:lstStyle/>
        <a:p>
          <a:endParaRPr lang="en-US"/>
        </a:p>
      </dgm:t>
    </dgm:pt>
    <dgm:pt modelId="{EB09EB3F-241F-433B-B820-DA567ED3359F}" type="sibTrans" cxnId="{645C3089-1FF6-4DD8-A315-041401141A58}">
      <dgm:prSet/>
      <dgm:spPr/>
      <dgm:t>
        <a:bodyPr/>
        <a:lstStyle/>
        <a:p>
          <a:endParaRPr lang="en-US"/>
        </a:p>
      </dgm:t>
    </dgm:pt>
    <dgm:pt modelId="{9AB79DE8-CBC3-49C9-BB1F-A9E3BE0C6010}">
      <dgm:prSet phldrT="[Text]"/>
      <dgm:spPr/>
      <dgm:t>
        <a:bodyPr/>
        <a:lstStyle/>
        <a:p>
          <a:pPr algn="ctr"/>
          <a:r>
            <a:rPr lang="en-US" dirty="0" smtClean="0"/>
            <a:t>T</a:t>
          </a:r>
          <a:endParaRPr lang="en-US" dirty="0"/>
        </a:p>
      </dgm:t>
    </dgm:pt>
    <dgm:pt modelId="{73AFB836-D829-4922-9242-D28CCA5E69E5}" type="parTrans" cxnId="{02A9EF5A-F941-47D7-8DE7-CE03428F84A1}">
      <dgm:prSet/>
      <dgm:spPr/>
      <dgm:t>
        <a:bodyPr/>
        <a:lstStyle/>
        <a:p>
          <a:endParaRPr lang="en-US"/>
        </a:p>
      </dgm:t>
    </dgm:pt>
    <dgm:pt modelId="{BA2BAAD4-226F-4C0F-B9EA-5A472945F3E0}" type="sibTrans" cxnId="{02A9EF5A-F941-47D7-8DE7-CE03428F84A1}">
      <dgm:prSet/>
      <dgm:spPr/>
      <dgm:t>
        <a:bodyPr/>
        <a:lstStyle/>
        <a:p>
          <a:endParaRPr lang="en-US"/>
        </a:p>
      </dgm:t>
    </dgm:pt>
    <dgm:pt modelId="{152B7E04-D128-48EB-BFE9-625AB6DA3CE7}">
      <dgm:prSet phldrT="[Text]"/>
      <dgm:spPr/>
      <dgm:t>
        <a:bodyPr/>
        <a:lstStyle/>
        <a:p>
          <a:pPr algn="ctr"/>
          <a:r>
            <a:rPr lang="en-US" dirty="0" smtClean="0"/>
            <a:t>F</a:t>
          </a:r>
          <a:endParaRPr lang="en-US" dirty="0"/>
        </a:p>
      </dgm:t>
    </dgm:pt>
    <dgm:pt modelId="{AE7C1E8F-F2DC-4824-9E4E-A1F11E687421}" type="parTrans" cxnId="{15C365AC-63D0-40D9-A399-AE4A71B3C091}">
      <dgm:prSet/>
      <dgm:spPr/>
      <dgm:t>
        <a:bodyPr/>
        <a:lstStyle/>
        <a:p>
          <a:endParaRPr lang="en-US"/>
        </a:p>
      </dgm:t>
    </dgm:pt>
    <dgm:pt modelId="{50C457B8-C1F4-45FB-84D1-75D8DF5E1D11}" type="sibTrans" cxnId="{15C365AC-63D0-40D9-A399-AE4A71B3C091}">
      <dgm:prSet/>
      <dgm:spPr/>
      <dgm:t>
        <a:bodyPr/>
        <a:lstStyle/>
        <a:p>
          <a:endParaRPr lang="en-US"/>
        </a:p>
      </dgm:t>
    </dgm:pt>
    <dgm:pt modelId="{03B42DD7-97E2-41AA-A1CF-0CC5549F4E72}">
      <dgm:prSet phldrT="[Text]"/>
      <dgm:spPr/>
      <dgm:t>
        <a:bodyPr/>
        <a:lstStyle/>
        <a:p>
          <a:pPr algn="ctr"/>
          <a:r>
            <a:rPr lang="en-US" dirty="0" smtClean="0"/>
            <a:t>I</a:t>
          </a:r>
          <a:endParaRPr lang="en-US" dirty="0"/>
        </a:p>
      </dgm:t>
    </dgm:pt>
    <dgm:pt modelId="{D1E120F9-6BEF-4779-AFA9-9B7BE62581A2}" type="parTrans" cxnId="{4CBC7B32-7B6F-4DE7-8CD1-8CADE5180CA1}">
      <dgm:prSet/>
      <dgm:spPr/>
      <dgm:t>
        <a:bodyPr/>
        <a:lstStyle/>
        <a:p>
          <a:endParaRPr lang="en-US"/>
        </a:p>
      </dgm:t>
    </dgm:pt>
    <dgm:pt modelId="{1516099F-B0B6-4703-A6A1-E6BD65E1310D}" type="sibTrans" cxnId="{4CBC7B32-7B6F-4DE7-8CD1-8CADE5180CA1}">
      <dgm:prSet/>
      <dgm:spPr/>
      <dgm:t>
        <a:bodyPr/>
        <a:lstStyle/>
        <a:p>
          <a:endParaRPr lang="en-US"/>
        </a:p>
      </dgm:t>
    </dgm:pt>
    <dgm:pt modelId="{413C846D-FEBD-455F-8DBB-015D8A7322E6}">
      <dgm:prSet phldrT="[Text]"/>
      <dgm:spPr/>
      <dgm:t>
        <a:bodyPr/>
        <a:lstStyle/>
        <a:p>
          <a:r>
            <a:rPr lang="en-US" dirty="0" smtClean="0"/>
            <a:t> A</a:t>
          </a:r>
          <a:endParaRPr lang="en-US" dirty="0"/>
        </a:p>
      </dgm:t>
    </dgm:pt>
    <dgm:pt modelId="{E29FA30D-92E6-48DD-866E-C6F9C78F5C51}" type="parTrans" cxnId="{DE596B79-D3C0-4980-B8A8-DD5D02BBA244}">
      <dgm:prSet/>
      <dgm:spPr/>
    </dgm:pt>
    <dgm:pt modelId="{F804FE0B-539A-477F-BEE8-5842153D7AE8}" type="sibTrans" cxnId="{DE596B79-D3C0-4980-B8A8-DD5D02BBA244}">
      <dgm:prSet/>
      <dgm:spPr/>
    </dgm:pt>
    <dgm:pt modelId="{1C2B9B16-021E-4110-91EB-D8F9B5919CE6}">
      <dgm:prSet phldrT="[Text]"/>
      <dgm:spPr/>
      <dgm:t>
        <a:bodyPr/>
        <a:lstStyle/>
        <a:p>
          <a:r>
            <a:rPr lang="en-US" dirty="0" smtClean="0"/>
            <a:t>E</a:t>
          </a:r>
          <a:endParaRPr lang="en-US" dirty="0"/>
        </a:p>
      </dgm:t>
    </dgm:pt>
    <dgm:pt modelId="{D090AA96-5077-4454-8FC9-24FEC2164E93}" type="parTrans" cxnId="{E8A346AA-49C7-47F4-ACFA-AC3ECECEC240}">
      <dgm:prSet/>
      <dgm:spPr/>
    </dgm:pt>
    <dgm:pt modelId="{D0C27E6E-C519-40F1-AB2A-AC8A4BC0F521}" type="sibTrans" cxnId="{E8A346AA-49C7-47F4-ACFA-AC3ECECEC240}">
      <dgm:prSet/>
      <dgm:spPr/>
    </dgm:pt>
    <dgm:pt modelId="{57A419E8-1215-4107-9004-B614E499DD09}" type="pres">
      <dgm:prSet presAssocID="{87312B8F-4188-41AA-B79D-D83CBBAAC12B}" presName="Name0" presStyleCnt="0">
        <dgm:presLayoutVars>
          <dgm:dir/>
          <dgm:animLvl val="lvl"/>
          <dgm:resizeHandles val="exact"/>
        </dgm:presLayoutVars>
      </dgm:prSet>
      <dgm:spPr/>
      <dgm:t>
        <a:bodyPr/>
        <a:lstStyle/>
        <a:p>
          <a:endParaRPr lang="en-US"/>
        </a:p>
      </dgm:t>
    </dgm:pt>
    <dgm:pt modelId="{56BBE72D-86CE-462E-8ACE-99D880E37AC6}" type="pres">
      <dgm:prSet presAssocID="{7F154DDC-FB3A-4B96-AF47-7E3F4A4AF207}" presName="compositeNode" presStyleCnt="0">
        <dgm:presLayoutVars>
          <dgm:bulletEnabled val="1"/>
        </dgm:presLayoutVars>
      </dgm:prSet>
      <dgm:spPr/>
    </dgm:pt>
    <dgm:pt modelId="{245A1F54-499D-4304-BA63-C92AFD433D59}" type="pres">
      <dgm:prSet presAssocID="{7F154DDC-FB3A-4B96-AF47-7E3F4A4AF207}" presName="bgRect" presStyleLbl="node1" presStyleIdx="0" presStyleCnt="32"/>
      <dgm:spPr/>
      <dgm:t>
        <a:bodyPr/>
        <a:lstStyle/>
        <a:p>
          <a:endParaRPr lang="en-US"/>
        </a:p>
      </dgm:t>
    </dgm:pt>
    <dgm:pt modelId="{CF254956-B60C-433D-9549-11885FBA54B1}" type="pres">
      <dgm:prSet presAssocID="{7F154DDC-FB3A-4B96-AF47-7E3F4A4AF207}" presName="parentNode" presStyleLbl="node1" presStyleIdx="0" presStyleCnt="32">
        <dgm:presLayoutVars>
          <dgm:chMax val="0"/>
          <dgm:bulletEnabled val="1"/>
        </dgm:presLayoutVars>
      </dgm:prSet>
      <dgm:spPr/>
      <dgm:t>
        <a:bodyPr/>
        <a:lstStyle/>
        <a:p>
          <a:endParaRPr lang="en-US"/>
        </a:p>
      </dgm:t>
    </dgm:pt>
    <dgm:pt modelId="{3EFC18ED-85CB-4BE7-97E7-BC59E87B25F9}" type="pres">
      <dgm:prSet presAssocID="{7F154DDC-FB3A-4B96-AF47-7E3F4A4AF207}" presName="childNode" presStyleLbl="node1" presStyleIdx="0" presStyleCnt="32">
        <dgm:presLayoutVars>
          <dgm:bulletEnabled val="1"/>
        </dgm:presLayoutVars>
      </dgm:prSet>
      <dgm:spPr/>
      <dgm:t>
        <a:bodyPr/>
        <a:lstStyle/>
        <a:p>
          <a:endParaRPr lang="en-US"/>
        </a:p>
      </dgm:t>
    </dgm:pt>
    <dgm:pt modelId="{EDB309C3-E49F-421B-A6E6-12166DD6175D}" type="pres">
      <dgm:prSet presAssocID="{65A54691-ED8A-4EBD-ABFC-AD01895F369C}" presName="hSp" presStyleCnt="0"/>
      <dgm:spPr/>
    </dgm:pt>
    <dgm:pt modelId="{5612BC35-DE39-42D7-920C-558DE5D80622}" type="pres">
      <dgm:prSet presAssocID="{65A54691-ED8A-4EBD-ABFC-AD01895F369C}" presName="vProcSp" presStyleCnt="0"/>
      <dgm:spPr/>
    </dgm:pt>
    <dgm:pt modelId="{A8602121-CFC7-4187-A134-779E2E601C64}" type="pres">
      <dgm:prSet presAssocID="{65A54691-ED8A-4EBD-ABFC-AD01895F369C}" presName="vSp1" presStyleCnt="0"/>
      <dgm:spPr/>
    </dgm:pt>
    <dgm:pt modelId="{DB645D81-1F22-401C-A20B-A7828D5AA4F1}" type="pres">
      <dgm:prSet presAssocID="{65A54691-ED8A-4EBD-ABFC-AD01895F369C}" presName="simulatedConn" presStyleLbl="solidFgAcc1" presStyleIdx="0" presStyleCnt="31"/>
      <dgm:spPr/>
    </dgm:pt>
    <dgm:pt modelId="{8EDB451D-813F-4E1E-988B-16AFBE76F629}" type="pres">
      <dgm:prSet presAssocID="{65A54691-ED8A-4EBD-ABFC-AD01895F369C}" presName="vSp2" presStyleCnt="0"/>
      <dgm:spPr/>
    </dgm:pt>
    <dgm:pt modelId="{92DE81C1-DFEC-4E15-8AFC-FDCD6A37EDE0}" type="pres">
      <dgm:prSet presAssocID="{65A54691-ED8A-4EBD-ABFC-AD01895F369C}" presName="sibTrans" presStyleCnt="0"/>
      <dgm:spPr/>
    </dgm:pt>
    <dgm:pt modelId="{AB4F2206-F2DA-47B0-B36C-A50FF62154B0}" type="pres">
      <dgm:prSet presAssocID="{63B8A06C-4E8C-4300-8FD8-D150624A6929}" presName="compositeNode" presStyleCnt="0">
        <dgm:presLayoutVars>
          <dgm:bulletEnabled val="1"/>
        </dgm:presLayoutVars>
      </dgm:prSet>
      <dgm:spPr/>
    </dgm:pt>
    <dgm:pt modelId="{32C87BC0-D02C-456F-8146-8AAE3B0568AC}" type="pres">
      <dgm:prSet presAssocID="{63B8A06C-4E8C-4300-8FD8-D150624A6929}" presName="bgRect" presStyleLbl="node1" presStyleIdx="1" presStyleCnt="32"/>
      <dgm:spPr/>
      <dgm:t>
        <a:bodyPr/>
        <a:lstStyle/>
        <a:p>
          <a:endParaRPr lang="en-US"/>
        </a:p>
      </dgm:t>
    </dgm:pt>
    <dgm:pt modelId="{6F0C4545-B6C8-4A22-ADE8-169A69FD9EF6}" type="pres">
      <dgm:prSet presAssocID="{63B8A06C-4E8C-4300-8FD8-D150624A6929}" presName="parentNode" presStyleLbl="node1" presStyleIdx="1" presStyleCnt="32">
        <dgm:presLayoutVars>
          <dgm:chMax val="0"/>
          <dgm:bulletEnabled val="1"/>
        </dgm:presLayoutVars>
      </dgm:prSet>
      <dgm:spPr/>
      <dgm:t>
        <a:bodyPr/>
        <a:lstStyle/>
        <a:p>
          <a:endParaRPr lang="en-US"/>
        </a:p>
      </dgm:t>
    </dgm:pt>
    <dgm:pt modelId="{D5E80EDB-0F84-441B-8C09-8E9D835F98E1}" type="pres">
      <dgm:prSet presAssocID="{63B8A06C-4E8C-4300-8FD8-D150624A6929}" presName="childNode" presStyleLbl="node1" presStyleIdx="1" presStyleCnt="32">
        <dgm:presLayoutVars>
          <dgm:bulletEnabled val="1"/>
        </dgm:presLayoutVars>
      </dgm:prSet>
      <dgm:spPr/>
      <dgm:t>
        <a:bodyPr/>
        <a:lstStyle/>
        <a:p>
          <a:endParaRPr lang="en-US"/>
        </a:p>
      </dgm:t>
    </dgm:pt>
    <dgm:pt modelId="{3F6CD591-6EEE-473A-BDF6-399C5DC84E7B}" type="pres">
      <dgm:prSet presAssocID="{A235CCCB-A187-49E6-9C9B-3E2866FB619D}" presName="hSp" presStyleCnt="0"/>
      <dgm:spPr/>
    </dgm:pt>
    <dgm:pt modelId="{66FFC96D-4266-4937-BFD6-1EE28FF48282}" type="pres">
      <dgm:prSet presAssocID="{A235CCCB-A187-49E6-9C9B-3E2866FB619D}" presName="vProcSp" presStyleCnt="0"/>
      <dgm:spPr/>
    </dgm:pt>
    <dgm:pt modelId="{A9989B21-53F7-4264-BDCB-481862FCB935}" type="pres">
      <dgm:prSet presAssocID="{A235CCCB-A187-49E6-9C9B-3E2866FB619D}" presName="vSp1" presStyleCnt="0"/>
      <dgm:spPr/>
    </dgm:pt>
    <dgm:pt modelId="{4B77F2AB-7756-402B-A43C-4A8C06275D03}" type="pres">
      <dgm:prSet presAssocID="{A235CCCB-A187-49E6-9C9B-3E2866FB619D}" presName="simulatedConn" presStyleLbl="solidFgAcc1" presStyleIdx="1" presStyleCnt="31"/>
      <dgm:spPr/>
    </dgm:pt>
    <dgm:pt modelId="{BC458C21-7217-4E28-AC93-CEF137FEA4D3}" type="pres">
      <dgm:prSet presAssocID="{A235CCCB-A187-49E6-9C9B-3E2866FB619D}" presName="vSp2" presStyleCnt="0"/>
      <dgm:spPr/>
    </dgm:pt>
    <dgm:pt modelId="{9CE343E3-3B07-41E6-92CA-548AB718578E}" type="pres">
      <dgm:prSet presAssocID="{A235CCCB-A187-49E6-9C9B-3E2866FB619D}" presName="sibTrans" presStyleCnt="0"/>
      <dgm:spPr/>
    </dgm:pt>
    <dgm:pt modelId="{66C2AAD4-BB8A-44E4-B19F-79234EBA93B4}" type="pres">
      <dgm:prSet presAssocID="{42C76456-488C-4918-A86B-66807A2AD264}" presName="compositeNode" presStyleCnt="0">
        <dgm:presLayoutVars>
          <dgm:bulletEnabled val="1"/>
        </dgm:presLayoutVars>
      </dgm:prSet>
      <dgm:spPr/>
    </dgm:pt>
    <dgm:pt modelId="{F9A6960A-3CDA-443D-8583-BA30BBE2048B}" type="pres">
      <dgm:prSet presAssocID="{42C76456-488C-4918-A86B-66807A2AD264}" presName="bgRect" presStyleLbl="node1" presStyleIdx="2" presStyleCnt="32"/>
      <dgm:spPr/>
      <dgm:t>
        <a:bodyPr/>
        <a:lstStyle/>
        <a:p>
          <a:endParaRPr lang="en-US"/>
        </a:p>
      </dgm:t>
    </dgm:pt>
    <dgm:pt modelId="{F0298A92-9503-4CA0-AE2E-F649FE68E2A7}" type="pres">
      <dgm:prSet presAssocID="{42C76456-488C-4918-A86B-66807A2AD264}" presName="parentNode" presStyleLbl="node1" presStyleIdx="2" presStyleCnt="32">
        <dgm:presLayoutVars>
          <dgm:chMax val="0"/>
          <dgm:bulletEnabled val="1"/>
        </dgm:presLayoutVars>
      </dgm:prSet>
      <dgm:spPr/>
      <dgm:t>
        <a:bodyPr/>
        <a:lstStyle/>
        <a:p>
          <a:endParaRPr lang="en-US"/>
        </a:p>
      </dgm:t>
    </dgm:pt>
    <dgm:pt modelId="{C70CB29F-9EBD-4B6E-8D44-79ABAEE1EE72}" type="pres">
      <dgm:prSet presAssocID="{42C76456-488C-4918-A86B-66807A2AD264}" presName="childNode" presStyleLbl="node1" presStyleIdx="2" presStyleCnt="32">
        <dgm:presLayoutVars>
          <dgm:bulletEnabled val="1"/>
        </dgm:presLayoutVars>
      </dgm:prSet>
      <dgm:spPr/>
      <dgm:t>
        <a:bodyPr/>
        <a:lstStyle/>
        <a:p>
          <a:endParaRPr lang="en-US"/>
        </a:p>
      </dgm:t>
    </dgm:pt>
    <dgm:pt modelId="{CDE5D81C-652F-433F-A15C-6E41BD723A68}" type="pres">
      <dgm:prSet presAssocID="{B92D69B5-59A3-4CF2-9987-1C930CED1003}" presName="hSp" presStyleCnt="0"/>
      <dgm:spPr/>
    </dgm:pt>
    <dgm:pt modelId="{1788AE55-1146-4B86-956F-054C56BA46E6}" type="pres">
      <dgm:prSet presAssocID="{B92D69B5-59A3-4CF2-9987-1C930CED1003}" presName="vProcSp" presStyleCnt="0"/>
      <dgm:spPr/>
    </dgm:pt>
    <dgm:pt modelId="{78324D69-1148-42E7-8E58-041517A0C90F}" type="pres">
      <dgm:prSet presAssocID="{B92D69B5-59A3-4CF2-9987-1C930CED1003}" presName="vSp1" presStyleCnt="0"/>
      <dgm:spPr/>
    </dgm:pt>
    <dgm:pt modelId="{0CE990A6-D431-4469-8700-4A684EACBA3B}" type="pres">
      <dgm:prSet presAssocID="{B92D69B5-59A3-4CF2-9987-1C930CED1003}" presName="simulatedConn" presStyleLbl="solidFgAcc1" presStyleIdx="2" presStyleCnt="31"/>
      <dgm:spPr/>
    </dgm:pt>
    <dgm:pt modelId="{98EA6115-D4C6-446F-973A-4BBB880322C2}" type="pres">
      <dgm:prSet presAssocID="{B92D69B5-59A3-4CF2-9987-1C930CED1003}" presName="vSp2" presStyleCnt="0"/>
      <dgm:spPr/>
    </dgm:pt>
    <dgm:pt modelId="{FCE7798D-7C5B-498C-A83E-C60350EE6C10}" type="pres">
      <dgm:prSet presAssocID="{B92D69B5-59A3-4CF2-9987-1C930CED1003}" presName="sibTrans" presStyleCnt="0"/>
      <dgm:spPr/>
    </dgm:pt>
    <dgm:pt modelId="{28075AC9-F529-4F7B-A466-936D33A1C569}" type="pres">
      <dgm:prSet presAssocID="{A0304CF0-AE2D-42BC-AF0C-F037A10949A6}" presName="compositeNode" presStyleCnt="0">
        <dgm:presLayoutVars>
          <dgm:bulletEnabled val="1"/>
        </dgm:presLayoutVars>
      </dgm:prSet>
      <dgm:spPr/>
    </dgm:pt>
    <dgm:pt modelId="{B191A1B9-FBD7-487F-866F-8194D4D73D92}" type="pres">
      <dgm:prSet presAssocID="{A0304CF0-AE2D-42BC-AF0C-F037A10949A6}" presName="bgRect" presStyleLbl="node1" presStyleIdx="3" presStyleCnt="32"/>
      <dgm:spPr/>
      <dgm:t>
        <a:bodyPr/>
        <a:lstStyle/>
        <a:p>
          <a:endParaRPr lang="en-US"/>
        </a:p>
      </dgm:t>
    </dgm:pt>
    <dgm:pt modelId="{AE55BDAC-ADE3-485A-8405-CD02EB96F8B2}" type="pres">
      <dgm:prSet presAssocID="{A0304CF0-AE2D-42BC-AF0C-F037A10949A6}" presName="parentNode" presStyleLbl="node1" presStyleIdx="3" presStyleCnt="32">
        <dgm:presLayoutVars>
          <dgm:chMax val="0"/>
          <dgm:bulletEnabled val="1"/>
        </dgm:presLayoutVars>
      </dgm:prSet>
      <dgm:spPr/>
      <dgm:t>
        <a:bodyPr/>
        <a:lstStyle/>
        <a:p>
          <a:endParaRPr lang="en-US"/>
        </a:p>
      </dgm:t>
    </dgm:pt>
    <dgm:pt modelId="{03D2F7E6-A2ED-4EC8-8993-1F008764D6C1}" type="pres">
      <dgm:prSet presAssocID="{A0304CF0-AE2D-42BC-AF0C-F037A10949A6}" presName="childNode" presStyleLbl="node1" presStyleIdx="3" presStyleCnt="32">
        <dgm:presLayoutVars>
          <dgm:bulletEnabled val="1"/>
        </dgm:presLayoutVars>
      </dgm:prSet>
      <dgm:spPr/>
      <dgm:t>
        <a:bodyPr/>
        <a:lstStyle/>
        <a:p>
          <a:endParaRPr lang="en-US"/>
        </a:p>
      </dgm:t>
    </dgm:pt>
    <dgm:pt modelId="{C788C818-E3B7-4D5B-9519-B8620A51962F}" type="pres">
      <dgm:prSet presAssocID="{929CF259-2062-4584-9973-03EF0A1F8C6B}" presName="hSp" presStyleCnt="0"/>
      <dgm:spPr/>
    </dgm:pt>
    <dgm:pt modelId="{05DC1E4D-9611-4D80-A53A-F024BB36E36E}" type="pres">
      <dgm:prSet presAssocID="{929CF259-2062-4584-9973-03EF0A1F8C6B}" presName="vProcSp" presStyleCnt="0"/>
      <dgm:spPr/>
    </dgm:pt>
    <dgm:pt modelId="{A1CA769F-18C9-4E2B-91FF-B655FD006D79}" type="pres">
      <dgm:prSet presAssocID="{929CF259-2062-4584-9973-03EF0A1F8C6B}" presName="vSp1" presStyleCnt="0"/>
      <dgm:spPr/>
    </dgm:pt>
    <dgm:pt modelId="{14217E0A-E9CE-43A4-A7FD-62918ACF8FFF}" type="pres">
      <dgm:prSet presAssocID="{929CF259-2062-4584-9973-03EF0A1F8C6B}" presName="simulatedConn" presStyleLbl="solidFgAcc1" presStyleIdx="3" presStyleCnt="31"/>
      <dgm:spPr/>
    </dgm:pt>
    <dgm:pt modelId="{DC8FD035-E695-4306-9225-FE36413EBF0A}" type="pres">
      <dgm:prSet presAssocID="{929CF259-2062-4584-9973-03EF0A1F8C6B}" presName="vSp2" presStyleCnt="0"/>
      <dgm:spPr/>
    </dgm:pt>
    <dgm:pt modelId="{8D63AA0C-E7E2-48C7-AA84-337F7D0B19F6}" type="pres">
      <dgm:prSet presAssocID="{929CF259-2062-4584-9973-03EF0A1F8C6B}" presName="sibTrans" presStyleCnt="0"/>
      <dgm:spPr/>
    </dgm:pt>
    <dgm:pt modelId="{A7066F48-C5E0-49DE-A69A-A8F92306DD0C}" type="pres">
      <dgm:prSet presAssocID="{2EAC59DF-D7F1-4B76-B714-0B8A78363053}" presName="compositeNode" presStyleCnt="0">
        <dgm:presLayoutVars>
          <dgm:bulletEnabled val="1"/>
        </dgm:presLayoutVars>
      </dgm:prSet>
      <dgm:spPr/>
    </dgm:pt>
    <dgm:pt modelId="{62C0977E-ABD5-4C68-9BE6-4D346ED46B78}" type="pres">
      <dgm:prSet presAssocID="{2EAC59DF-D7F1-4B76-B714-0B8A78363053}" presName="bgRect" presStyleLbl="node1" presStyleIdx="4" presStyleCnt="32"/>
      <dgm:spPr/>
      <dgm:t>
        <a:bodyPr/>
        <a:lstStyle/>
        <a:p>
          <a:endParaRPr lang="en-US"/>
        </a:p>
      </dgm:t>
    </dgm:pt>
    <dgm:pt modelId="{D69A4CE4-3D73-467E-96F7-0B89EDCD5EE9}" type="pres">
      <dgm:prSet presAssocID="{2EAC59DF-D7F1-4B76-B714-0B8A78363053}" presName="parentNode" presStyleLbl="node1" presStyleIdx="4" presStyleCnt="32">
        <dgm:presLayoutVars>
          <dgm:chMax val="0"/>
          <dgm:bulletEnabled val="1"/>
        </dgm:presLayoutVars>
      </dgm:prSet>
      <dgm:spPr/>
      <dgm:t>
        <a:bodyPr/>
        <a:lstStyle/>
        <a:p>
          <a:endParaRPr lang="en-US"/>
        </a:p>
      </dgm:t>
    </dgm:pt>
    <dgm:pt modelId="{017E77A0-8E20-4C4F-8FBA-58313A89C2C2}" type="pres">
      <dgm:prSet presAssocID="{2EAC59DF-D7F1-4B76-B714-0B8A78363053}" presName="childNode" presStyleLbl="node1" presStyleIdx="4" presStyleCnt="32">
        <dgm:presLayoutVars>
          <dgm:bulletEnabled val="1"/>
        </dgm:presLayoutVars>
      </dgm:prSet>
      <dgm:spPr/>
      <dgm:t>
        <a:bodyPr/>
        <a:lstStyle/>
        <a:p>
          <a:endParaRPr lang="en-US"/>
        </a:p>
      </dgm:t>
    </dgm:pt>
    <dgm:pt modelId="{50413D90-8693-4C2D-B65F-0BE1A763621A}" type="pres">
      <dgm:prSet presAssocID="{5CDAE3FD-2656-4FB8-8D10-EEA227D6E12D}" presName="hSp" presStyleCnt="0"/>
      <dgm:spPr/>
    </dgm:pt>
    <dgm:pt modelId="{D72688F2-5026-4C63-A2FE-A9DFE7C9D059}" type="pres">
      <dgm:prSet presAssocID="{5CDAE3FD-2656-4FB8-8D10-EEA227D6E12D}" presName="vProcSp" presStyleCnt="0"/>
      <dgm:spPr/>
    </dgm:pt>
    <dgm:pt modelId="{78A88703-4510-4E84-AEC8-06D55A662212}" type="pres">
      <dgm:prSet presAssocID="{5CDAE3FD-2656-4FB8-8D10-EEA227D6E12D}" presName="vSp1" presStyleCnt="0"/>
      <dgm:spPr/>
    </dgm:pt>
    <dgm:pt modelId="{CDBBBAFA-41C5-48F5-89D8-8B7447324D0A}" type="pres">
      <dgm:prSet presAssocID="{5CDAE3FD-2656-4FB8-8D10-EEA227D6E12D}" presName="simulatedConn" presStyleLbl="solidFgAcc1" presStyleIdx="4" presStyleCnt="31"/>
      <dgm:spPr/>
    </dgm:pt>
    <dgm:pt modelId="{3DC900B6-1F19-4405-9372-0CDFA174028E}" type="pres">
      <dgm:prSet presAssocID="{5CDAE3FD-2656-4FB8-8D10-EEA227D6E12D}" presName="vSp2" presStyleCnt="0"/>
      <dgm:spPr/>
    </dgm:pt>
    <dgm:pt modelId="{E6C02CC0-B7B8-4001-9B85-E183ABAD946C}" type="pres">
      <dgm:prSet presAssocID="{5CDAE3FD-2656-4FB8-8D10-EEA227D6E12D}" presName="sibTrans" presStyleCnt="0"/>
      <dgm:spPr/>
    </dgm:pt>
    <dgm:pt modelId="{0CABFAA0-499C-4900-B66E-1C9937291474}" type="pres">
      <dgm:prSet presAssocID="{365571DC-E8F5-4FF1-903C-C10278C501ED}" presName="compositeNode" presStyleCnt="0">
        <dgm:presLayoutVars>
          <dgm:bulletEnabled val="1"/>
        </dgm:presLayoutVars>
      </dgm:prSet>
      <dgm:spPr/>
    </dgm:pt>
    <dgm:pt modelId="{E30265CB-CA07-486E-A593-691EAF93A9EE}" type="pres">
      <dgm:prSet presAssocID="{365571DC-E8F5-4FF1-903C-C10278C501ED}" presName="bgRect" presStyleLbl="node1" presStyleIdx="5" presStyleCnt="32"/>
      <dgm:spPr/>
      <dgm:t>
        <a:bodyPr/>
        <a:lstStyle/>
        <a:p>
          <a:endParaRPr lang="en-US"/>
        </a:p>
      </dgm:t>
    </dgm:pt>
    <dgm:pt modelId="{AF0DC17A-3E93-4E24-997F-5EF3996E8B1A}" type="pres">
      <dgm:prSet presAssocID="{365571DC-E8F5-4FF1-903C-C10278C501ED}" presName="parentNode" presStyleLbl="node1" presStyleIdx="5" presStyleCnt="32">
        <dgm:presLayoutVars>
          <dgm:chMax val="0"/>
          <dgm:bulletEnabled val="1"/>
        </dgm:presLayoutVars>
      </dgm:prSet>
      <dgm:spPr/>
      <dgm:t>
        <a:bodyPr/>
        <a:lstStyle/>
        <a:p>
          <a:endParaRPr lang="en-US"/>
        </a:p>
      </dgm:t>
    </dgm:pt>
    <dgm:pt modelId="{D76092F1-CD95-4D7F-A20C-AE8B6ECF04AD}" type="pres">
      <dgm:prSet presAssocID="{F2FFC930-DEEF-4E31-9944-37BE3427197B}" presName="hSp" presStyleCnt="0"/>
      <dgm:spPr/>
    </dgm:pt>
    <dgm:pt modelId="{5041A099-3B94-4F37-8325-CA1547FB607E}" type="pres">
      <dgm:prSet presAssocID="{F2FFC930-DEEF-4E31-9944-37BE3427197B}" presName="vProcSp" presStyleCnt="0"/>
      <dgm:spPr/>
    </dgm:pt>
    <dgm:pt modelId="{74BCD854-4F77-4474-A138-0E7942477FD7}" type="pres">
      <dgm:prSet presAssocID="{F2FFC930-DEEF-4E31-9944-37BE3427197B}" presName="vSp1" presStyleCnt="0"/>
      <dgm:spPr/>
    </dgm:pt>
    <dgm:pt modelId="{86933F3F-1D4A-45F8-A193-F5C1ABF6694B}" type="pres">
      <dgm:prSet presAssocID="{F2FFC930-DEEF-4E31-9944-37BE3427197B}" presName="simulatedConn" presStyleLbl="solidFgAcc1" presStyleIdx="5" presStyleCnt="31"/>
      <dgm:spPr/>
    </dgm:pt>
    <dgm:pt modelId="{01FB22F5-AAB4-4579-94EA-16E1997B4CF0}" type="pres">
      <dgm:prSet presAssocID="{F2FFC930-DEEF-4E31-9944-37BE3427197B}" presName="vSp2" presStyleCnt="0"/>
      <dgm:spPr/>
    </dgm:pt>
    <dgm:pt modelId="{5FE45A5E-7D15-4625-81C8-10A90F09DCCD}" type="pres">
      <dgm:prSet presAssocID="{F2FFC930-DEEF-4E31-9944-37BE3427197B}" presName="sibTrans" presStyleCnt="0"/>
      <dgm:spPr/>
    </dgm:pt>
    <dgm:pt modelId="{8AC28C13-CC04-47A8-A9E2-A15FFA99B7C4}" type="pres">
      <dgm:prSet presAssocID="{9DB92C20-F6B2-42CF-8AB3-70D0340703E7}" presName="compositeNode" presStyleCnt="0">
        <dgm:presLayoutVars>
          <dgm:bulletEnabled val="1"/>
        </dgm:presLayoutVars>
      </dgm:prSet>
      <dgm:spPr/>
    </dgm:pt>
    <dgm:pt modelId="{9B4C4BB5-C71F-454D-82F6-A3B3AD65C42B}" type="pres">
      <dgm:prSet presAssocID="{9DB92C20-F6B2-42CF-8AB3-70D0340703E7}" presName="bgRect" presStyleLbl="node1" presStyleIdx="6" presStyleCnt="32"/>
      <dgm:spPr/>
      <dgm:t>
        <a:bodyPr/>
        <a:lstStyle/>
        <a:p>
          <a:endParaRPr lang="en-US"/>
        </a:p>
      </dgm:t>
    </dgm:pt>
    <dgm:pt modelId="{2FB9E02B-B11B-48D4-B37C-75DDA309691D}" type="pres">
      <dgm:prSet presAssocID="{9DB92C20-F6B2-42CF-8AB3-70D0340703E7}" presName="parentNode" presStyleLbl="node1" presStyleIdx="6" presStyleCnt="32">
        <dgm:presLayoutVars>
          <dgm:chMax val="0"/>
          <dgm:bulletEnabled val="1"/>
        </dgm:presLayoutVars>
      </dgm:prSet>
      <dgm:spPr/>
      <dgm:t>
        <a:bodyPr/>
        <a:lstStyle/>
        <a:p>
          <a:endParaRPr lang="en-US"/>
        </a:p>
      </dgm:t>
    </dgm:pt>
    <dgm:pt modelId="{C2E1F0B9-59C3-4F40-8A24-B8DA9D8D3C37}" type="pres">
      <dgm:prSet presAssocID="{0A44799C-51CC-434C-806B-D1096674EE5A}" presName="hSp" presStyleCnt="0"/>
      <dgm:spPr/>
    </dgm:pt>
    <dgm:pt modelId="{2908745D-CA67-4B8E-9A64-830BE5EAE457}" type="pres">
      <dgm:prSet presAssocID="{0A44799C-51CC-434C-806B-D1096674EE5A}" presName="vProcSp" presStyleCnt="0"/>
      <dgm:spPr/>
    </dgm:pt>
    <dgm:pt modelId="{B523AA6B-B7DC-4D38-848E-0006B0A14FBC}" type="pres">
      <dgm:prSet presAssocID="{0A44799C-51CC-434C-806B-D1096674EE5A}" presName="vSp1" presStyleCnt="0"/>
      <dgm:spPr/>
    </dgm:pt>
    <dgm:pt modelId="{639AED44-E3C8-4839-9381-D3CFD946EB1D}" type="pres">
      <dgm:prSet presAssocID="{0A44799C-51CC-434C-806B-D1096674EE5A}" presName="simulatedConn" presStyleLbl="solidFgAcc1" presStyleIdx="6" presStyleCnt="31"/>
      <dgm:spPr/>
    </dgm:pt>
    <dgm:pt modelId="{5E200672-F317-471B-A083-E97C6CFC0E4E}" type="pres">
      <dgm:prSet presAssocID="{0A44799C-51CC-434C-806B-D1096674EE5A}" presName="vSp2" presStyleCnt="0"/>
      <dgm:spPr/>
    </dgm:pt>
    <dgm:pt modelId="{FED231A6-D478-49C7-9895-3ABFDAA45AF2}" type="pres">
      <dgm:prSet presAssocID="{0A44799C-51CC-434C-806B-D1096674EE5A}" presName="sibTrans" presStyleCnt="0"/>
      <dgm:spPr/>
    </dgm:pt>
    <dgm:pt modelId="{8D2C3EB0-83AA-4243-8B2B-42DFD09350D1}" type="pres">
      <dgm:prSet presAssocID="{8BD24667-0C95-4D8E-BD6D-22CAE2668642}" presName="compositeNode" presStyleCnt="0">
        <dgm:presLayoutVars>
          <dgm:bulletEnabled val="1"/>
        </dgm:presLayoutVars>
      </dgm:prSet>
      <dgm:spPr/>
    </dgm:pt>
    <dgm:pt modelId="{231E85D9-D4B2-4858-87D1-4CEFD109A15F}" type="pres">
      <dgm:prSet presAssocID="{8BD24667-0C95-4D8E-BD6D-22CAE2668642}" presName="bgRect" presStyleLbl="node1" presStyleIdx="7" presStyleCnt="32"/>
      <dgm:spPr/>
      <dgm:t>
        <a:bodyPr/>
        <a:lstStyle/>
        <a:p>
          <a:endParaRPr lang="en-US"/>
        </a:p>
      </dgm:t>
    </dgm:pt>
    <dgm:pt modelId="{5C797CA0-2124-406B-AAFB-B70851CF8C67}" type="pres">
      <dgm:prSet presAssocID="{8BD24667-0C95-4D8E-BD6D-22CAE2668642}" presName="parentNode" presStyleLbl="node1" presStyleIdx="7" presStyleCnt="32">
        <dgm:presLayoutVars>
          <dgm:chMax val="0"/>
          <dgm:bulletEnabled val="1"/>
        </dgm:presLayoutVars>
      </dgm:prSet>
      <dgm:spPr/>
      <dgm:t>
        <a:bodyPr/>
        <a:lstStyle/>
        <a:p>
          <a:endParaRPr lang="en-US"/>
        </a:p>
      </dgm:t>
    </dgm:pt>
    <dgm:pt modelId="{40E96E6B-191B-4B4B-B0DC-FB1311EDC5F4}" type="pres">
      <dgm:prSet presAssocID="{0631DF2F-955B-4C29-8DC7-0A0A83F3D6F5}" presName="hSp" presStyleCnt="0"/>
      <dgm:spPr/>
    </dgm:pt>
    <dgm:pt modelId="{54FDAED6-CC50-4B9B-BC4D-733654B82F2A}" type="pres">
      <dgm:prSet presAssocID="{0631DF2F-955B-4C29-8DC7-0A0A83F3D6F5}" presName="vProcSp" presStyleCnt="0"/>
      <dgm:spPr/>
    </dgm:pt>
    <dgm:pt modelId="{97950C3E-C1D8-4A5A-B637-E835AE60A12C}" type="pres">
      <dgm:prSet presAssocID="{0631DF2F-955B-4C29-8DC7-0A0A83F3D6F5}" presName="vSp1" presStyleCnt="0"/>
      <dgm:spPr/>
    </dgm:pt>
    <dgm:pt modelId="{F7868A90-78AC-4665-8269-0904950DAEAF}" type="pres">
      <dgm:prSet presAssocID="{0631DF2F-955B-4C29-8DC7-0A0A83F3D6F5}" presName="simulatedConn" presStyleLbl="solidFgAcc1" presStyleIdx="7" presStyleCnt="31"/>
      <dgm:spPr/>
    </dgm:pt>
    <dgm:pt modelId="{5BCAE855-5078-4A9B-A8F6-FE4656BB5A7E}" type="pres">
      <dgm:prSet presAssocID="{0631DF2F-955B-4C29-8DC7-0A0A83F3D6F5}" presName="vSp2" presStyleCnt="0"/>
      <dgm:spPr/>
    </dgm:pt>
    <dgm:pt modelId="{D8A956B9-B72D-431C-928F-FA8E1699F7B7}" type="pres">
      <dgm:prSet presAssocID="{0631DF2F-955B-4C29-8DC7-0A0A83F3D6F5}" presName="sibTrans" presStyleCnt="0"/>
      <dgm:spPr/>
    </dgm:pt>
    <dgm:pt modelId="{3010D1B2-2611-44CC-BEB6-181A9CF7D529}" type="pres">
      <dgm:prSet presAssocID="{EA2F7F4B-754A-4F5C-9622-3F04BBF7157A}" presName="compositeNode" presStyleCnt="0">
        <dgm:presLayoutVars>
          <dgm:bulletEnabled val="1"/>
        </dgm:presLayoutVars>
      </dgm:prSet>
      <dgm:spPr/>
    </dgm:pt>
    <dgm:pt modelId="{D9514815-07FD-47D8-9790-DA47FC8D49F3}" type="pres">
      <dgm:prSet presAssocID="{EA2F7F4B-754A-4F5C-9622-3F04BBF7157A}" presName="bgRect" presStyleLbl="node1" presStyleIdx="8" presStyleCnt="32"/>
      <dgm:spPr/>
      <dgm:t>
        <a:bodyPr/>
        <a:lstStyle/>
        <a:p>
          <a:endParaRPr lang="en-US"/>
        </a:p>
      </dgm:t>
    </dgm:pt>
    <dgm:pt modelId="{7B949839-A944-4CB1-9041-3AE70AEE8630}" type="pres">
      <dgm:prSet presAssocID="{EA2F7F4B-754A-4F5C-9622-3F04BBF7157A}" presName="parentNode" presStyleLbl="node1" presStyleIdx="8" presStyleCnt="32">
        <dgm:presLayoutVars>
          <dgm:chMax val="0"/>
          <dgm:bulletEnabled val="1"/>
        </dgm:presLayoutVars>
      </dgm:prSet>
      <dgm:spPr/>
      <dgm:t>
        <a:bodyPr/>
        <a:lstStyle/>
        <a:p>
          <a:endParaRPr lang="en-US"/>
        </a:p>
      </dgm:t>
    </dgm:pt>
    <dgm:pt modelId="{CC7F0ABF-E08D-48C1-97B1-BF7B08F80F90}" type="pres">
      <dgm:prSet presAssocID="{584B0A77-D66E-4C74-B4E3-DC5EF1D7A348}" presName="hSp" presStyleCnt="0"/>
      <dgm:spPr/>
    </dgm:pt>
    <dgm:pt modelId="{8FD085B3-854B-4568-8513-DF5F30C13E8E}" type="pres">
      <dgm:prSet presAssocID="{584B0A77-D66E-4C74-B4E3-DC5EF1D7A348}" presName="vProcSp" presStyleCnt="0"/>
      <dgm:spPr/>
    </dgm:pt>
    <dgm:pt modelId="{8890160D-ABB8-48D0-882A-BD74E9A1F2B1}" type="pres">
      <dgm:prSet presAssocID="{584B0A77-D66E-4C74-B4E3-DC5EF1D7A348}" presName="vSp1" presStyleCnt="0"/>
      <dgm:spPr/>
    </dgm:pt>
    <dgm:pt modelId="{EAD7E867-16E4-47EC-8AFC-E8AEEB971725}" type="pres">
      <dgm:prSet presAssocID="{584B0A77-D66E-4C74-B4E3-DC5EF1D7A348}" presName="simulatedConn" presStyleLbl="solidFgAcc1" presStyleIdx="8" presStyleCnt="31"/>
      <dgm:spPr/>
    </dgm:pt>
    <dgm:pt modelId="{738F78DA-55B5-4477-BE20-1557593F8C86}" type="pres">
      <dgm:prSet presAssocID="{584B0A77-D66E-4C74-B4E3-DC5EF1D7A348}" presName="vSp2" presStyleCnt="0"/>
      <dgm:spPr/>
    </dgm:pt>
    <dgm:pt modelId="{7C34A7C8-60B9-4B14-A4FE-4A03172F0FD3}" type="pres">
      <dgm:prSet presAssocID="{584B0A77-D66E-4C74-B4E3-DC5EF1D7A348}" presName="sibTrans" presStyleCnt="0"/>
      <dgm:spPr/>
    </dgm:pt>
    <dgm:pt modelId="{05D86A09-5D4E-466E-A347-0AF3DD272F9E}" type="pres">
      <dgm:prSet presAssocID="{378B5309-DF29-48B7-B958-9395197EE92C}" presName="compositeNode" presStyleCnt="0">
        <dgm:presLayoutVars>
          <dgm:bulletEnabled val="1"/>
        </dgm:presLayoutVars>
      </dgm:prSet>
      <dgm:spPr/>
    </dgm:pt>
    <dgm:pt modelId="{0D3D41B2-E2EB-471B-B278-4E1B13E167F0}" type="pres">
      <dgm:prSet presAssocID="{378B5309-DF29-48B7-B958-9395197EE92C}" presName="bgRect" presStyleLbl="node1" presStyleIdx="9" presStyleCnt="32"/>
      <dgm:spPr/>
      <dgm:t>
        <a:bodyPr/>
        <a:lstStyle/>
        <a:p>
          <a:endParaRPr lang="en-US"/>
        </a:p>
      </dgm:t>
    </dgm:pt>
    <dgm:pt modelId="{B3936B1A-1B13-4565-A105-E430D0A1D792}" type="pres">
      <dgm:prSet presAssocID="{378B5309-DF29-48B7-B958-9395197EE92C}" presName="parentNode" presStyleLbl="node1" presStyleIdx="9" presStyleCnt="32">
        <dgm:presLayoutVars>
          <dgm:chMax val="0"/>
          <dgm:bulletEnabled val="1"/>
        </dgm:presLayoutVars>
      </dgm:prSet>
      <dgm:spPr/>
      <dgm:t>
        <a:bodyPr/>
        <a:lstStyle/>
        <a:p>
          <a:endParaRPr lang="en-US"/>
        </a:p>
      </dgm:t>
    </dgm:pt>
    <dgm:pt modelId="{86D9CF87-BCDD-4B6F-B6D1-0F5DCB39ED50}" type="pres">
      <dgm:prSet presAssocID="{7B659422-7C08-4786-B0BB-879C5375C60B}" presName="hSp" presStyleCnt="0"/>
      <dgm:spPr/>
    </dgm:pt>
    <dgm:pt modelId="{BAE728A0-1A9F-4B8A-BDCD-4A3DD247091D}" type="pres">
      <dgm:prSet presAssocID="{7B659422-7C08-4786-B0BB-879C5375C60B}" presName="vProcSp" presStyleCnt="0"/>
      <dgm:spPr/>
    </dgm:pt>
    <dgm:pt modelId="{84BF290D-E405-41DC-AA35-88F45F4A0768}" type="pres">
      <dgm:prSet presAssocID="{7B659422-7C08-4786-B0BB-879C5375C60B}" presName="vSp1" presStyleCnt="0"/>
      <dgm:spPr/>
    </dgm:pt>
    <dgm:pt modelId="{E762C5E9-5DE0-4E74-B7FD-46585123A2F2}" type="pres">
      <dgm:prSet presAssocID="{7B659422-7C08-4786-B0BB-879C5375C60B}" presName="simulatedConn" presStyleLbl="solidFgAcc1" presStyleIdx="9" presStyleCnt="31"/>
      <dgm:spPr/>
    </dgm:pt>
    <dgm:pt modelId="{953BC3E8-B42A-4FE4-B40B-BA3473437AB8}" type="pres">
      <dgm:prSet presAssocID="{7B659422-7C08-4786-B0BB-879C5375C60B}" presName="vSp2" presStyleCnt="0"/>
      <dgm:spPr/>
    </dgm:pt>
    <dgm:pt modelId="{011A4B5A-F3A3-49C5-AED7-89A05A76E1FE}" type="pres">
      <dgm:prSet presAssocID="{7B659422-7C08-4786-B0BB-879C5375C60B}" presName="sibTrans" presStyleCnt="0"/>
      <dgm:spPr/>
    </dgm:pt>
    <dgm:pt modelId="{9AF812DD-396D-4B58-ACB6-6DD49555D1B1}" type="pres">
      <dgm:prSet presAssocID="{08515D3E-21AD-49F7-AC81-8B22028117A4}" presName="compositeNode" presStyleCnt="0">
        <dgm:presLayoutVars>
          <dgm:bulletEnabled val="1"/>
        </dgm:presLayoutVars>
      </dgm:prSet>
      <dgm:spPr/>
    </dgm:pt>
    <dgm:pt modelId="{498CC334-7CA6-4055-9E9D-0EB2ACF11F24}" type="pres">
      <dgm:prSet presAssocID="{08515D3E-21AD-49F7-AC81-8B22028117A4}" presName="bgRect" presStyleLbl="node1" presStyleIdx="10" presStyleCnt="32"/>
      <dgm:spPr/>
      <dgm:t>
        <a:bodyPr/>
        <a:lstStyle/>
        <a:p>
          <a:endParaRPr lang="en-US"/>
        </a:p>
      </dgm:t>
    </dgm:pt>
    <dgm:pt modelId="{F5C88F6D-C81B-420E-AB39-B2D1B2D620DF}" type="pres">
      <dgm:prSet presAssocID="{08515D3E-21AD-49F7-AC81-8B22028117A4}" presName="parentNode" presStyleLbl="node1" presStyleIdx="10" presStyleCnt="32">
        <dgm:presLayoutVars>
          <dgm:chMax val="0"/>
          <dgm:bulletEnabled val="1"/>
        </dgm:presLayoutVars>
      </dgm:prSet>
      <dgm:spPr/>
      <dgm:t>
        <a:bodyPr/>
        <a:lstStyle/>
        <a:p>
          <a:endParaRPr lang="en-US"/>
        </a:p>
      </dgm:t>
    </dgm:pt>
    <dgm:pt modelId="{03B1D555-A4DF-4DA7-8097-6907DD0CD53C}" type="pres">
      <dgm:prSet presAssocID="{B58CB94A-888E-4260-89FD-602E298FFB92}" presName="hSp" presStyleCnt="0"/>
      <dgm:spPr/>
    </dgm:pt>
    <dgm:pt modelId="{12AE1530-E539-455D-B30D-6BA21677E02A}" type="pres">
      <dgm:prSet presAssocID="{B58CB94A-888E-4260-89FD-602E298FFB92}" presName="vProcSp" presStyleCnt="0"/>
      <dgm:spPr/>
    </dgm:pt>
    <dgm:pt modelId="{CC51C927-3641-48BA-BAE9-C136EAB04EB5}" type="pres">
      <dgm:prSet presAssocID="{B58CB94A-888E-4260-89FD-602E298FFB92}" presName="vSp1" presStyleCnt="0"/>
      <dgm:spPr/>
    </dgm:pt>
    <dgm:pt modelId="{1510DD98-DAC1-4ACB-B9F7-DDA9613F5094}" type="pres">
      <dgm:prSet presAssocID="{B58CB94A-888E-4260-89FD-602E298FFB92}" presName="simulatedConn" presStyleLbl="solidFgAcc1" presStyleIdx="10" presStyleCnt="31"/>
      <dgm:spPr/>
    </dgm:pt>
    <dgm:pt modelId="{7A995C68-D323-40F0-A536-67C359E076E7}" type="pres">
      <dgm:prSet presAssocID="{B58CB94A-888E-4260-89FD-602E298FFB92}" presName="vSp2" presStyleCnt="0"/>
      <dgm:spPr/>
    </dgm:pt>
    <dgm:pt modelId="{9F4CAFA7-3431-4E4E-B3E6-57E422F95CAF}" type="pres">
      <dgm:prSet presAssocID="{B58CB94A-888E-4260-89FD-602E298FFB92}" presName="sibTrans" presStyleCnt="0"/>
      <dgm:spPr/>
    </dgm:pt>
    <dgm:pt modelId="{EEC784E5-DCFA-426C-B970-3EC28F4E2CDB}" type="pres">
      <dgm:prSet presAssocID="{6DFBC10F-331E-45B9-9EE7-A8806D68623B}" presName="compositeNode" presStyleCnt="0">
        <dgm:presLayoutVars>
          <dgm:bulletEnabled val="1"/>
        </dgm:presLayoutVars>
      </dgm:prSet>
      <dgm:spPr/>
    </dgm:pt>
    <dgm:pt modelId="{1A4A4FCB-0FA3-425B-87EB-5F1F282E57A8}" type="pres">
      <dgm:prSet presAssocID="{6DFBC10F-331E-45B9-9EE7-A8806D68623B}" presName="bgRect" presStyleLbl="node1" presStyleIdx="11" presStyleCnt="32"/>
      <dgm:spPr/>
      <dgm:t>
        <a:bodyPr/>
        <a:lstStyle/>
        <a:p>
          <a:endParaRPr lang="en-US"/>
        </a:p>
      </dgm:t>
    </dgm:pt>
    <dgm:pt modelId="{F7335F8E-AF93-4D50-BE29-A654CBCCA671}" type="pres">
      <dgm:prSet presAssocID="{6DFBC10F-331E-45B9-9EE7-A8806D68623B}" presName="parentNode" presStyleLbl="node1" presStyleIdx="11" presStyleCnt="32">
        <dgm:presLayoutVars>
          <dgm:chMax val="0"/>
          <dgm:bulletEnabled val="1"/>
        </dgm:presLayoutVars>
      </dgm:prSet>
      <dgm:spPr/>
      <dgm:t>
        <a:bodyPr/>
        <a:lstStyle/>
        <a:p>
          <a:endParaRPr lang="en-US"/>
        </a:p>
      </dgm:t>
    </dgm:pt>
    <dgm:pt modelId="{8385C8B7-34E3-4C33-BFF6-D3C677A0FE46}" type="pres">
      <dgm:prSet presAssocID="{C552004C-7875-4B42-B43F-F67CBA669A91}" presName="hSp" presStyleCnt="0"/>
      <dgm:spPr/>
    </dgm:pt>
    <dgm:pt modelId="{5D1FE59A-E1C4-43CA-9F96-831FE99D1855}" type="pres">
      <dgm:prSet presAssocID="{C552004C-7875-4B42-B43F-F67CBA669A91}" presName="vProcSp" presStyleCnt="0"/>
      <dgm:spPr/>
    </dgm:pt>
    <dgm:pt modelId="{A739D3B7-0036-4F1E-A351-70F16ED81E0C}" type="pres">
      <dgm:prSet presAssocID="{C552004C-7875-4B42-B43F-F67CBA669A91}" presName="vSp1" presStyleCnt="0"/>
      <dgm:spPr/>
    </dgm:pt>
    <dgm:pt modelId="{232D4ECA-3FEA-408D-A69C-9E2EA90E92ED}" type="pres">
      <dgm:prSet presAssocID="{C552004C-7875-4B42-B43F-F67CBA669A91}" presName="simulatedConn" presStyleLbl="solidFgAcc1" presStyleIdx="11" presStyleCnt="31"/>
      <dgm:spPr/>
    </dgm:pt>
    <dgm:pt modelId="{648534C7-628D-4445-BD54-7F2B87FF37FE}" type="pres">
      <dgm:prSet presAssocID="{C552004C-7875-4B42-B43F-F67CBA669A91}" presName="vSp2" presStyleCnt="0"/>
      <dgm:spPr/>
    </dgm:pt>
    <dgm:pt modelId="{EE36F15B-3E5A-46BE-BFF4-1C94A5C69724}" type="pres">
      <dgm:prSet presAssocID="{C552004C-7875-4B42-B43F-F67CBA669A91}" presName="sibTrans" presStyleCnt="0"/>
      <dgm:spPr/>
    </dgm:pt>
    <dgm:pt modelId="{1F139822-2E59-4FF7-88B8-C9AADE221D27}" type="pres">
      <dgm:prSet presAssocID="{748A9B9F-A833-4C86-A1B5-F1101E13B120}" presName="compositeNode" presStyleCnt="0">
        <dgm:presLayoutVars>
          <dgm:bulletEnabled val="1"/>
        </dgm:presLayoutVars>
      </dgm:prSet>
      <dgm:spPr/>
    </dgm:pt>
    <dgm:pt modelId="{33ED1F09-CED2-41A4-A8DF-9E9BEE070950}" type="pres">
      <dgm:prSet presAssocID="{748A9B9F-A833-4C86-A1B5-F1101E13B120}" presName="bgRect" presStyleLbl="node1" presStyleIdx="12" presStyleCnt="32"/>
      <dgm:spPr/>
      <dgm:t>
        <a:bodyPr/>
        <a:lstStyle/>
        <a:p>
          <a:endParaRPr lang="en-US"/>
        </a:p>
      </dgm:t>
    </dgm:pt>
    <dgm:pt modelId="{95330F8B-1898-4433-8A3F-E1D1B73C7DE5}" type="pres">
      <dgm:prSet presAssocID="{748A9B9F-A833-4C86-A1B5-F1101E13B120}" presName="parentNode" presStyleLbl="node1" presStyleIdx="12" presStyleCnt="32">
        <dgm:presLayoutVars>
          <dgm:chMax val="0"/>
          <dgm:bulletEnabled val="1"/>
        </dgm:presLayoutVars>
      </dgm:prSet>
      <dgm:spPr/>
      <dgm:t>
        <a:bodyPr/>
        <a:lstStyle/>
        <a:p>
          <a:endParaRPr lang="en-US"/>
        </a:p>
      </dgm:t>
    </dgm:pt>
    <dgm:pt modelId="{DAA37683-E739-4C0D-895F-7D426E521114}" type="pres">
      <dgm:prSet presAssocID="{0EB5D506-87E4-494F-9D66-8A9D15CBB782}" presName="hSp" presStyleCnt="0"/>
      <dgm:spPr/>
    </dgm:pt>
    <dgm:pt modelId="{22EC8E8F-9508-4D9F-B36C-E4F1063CB510}" type="pres">
      <dgm:prSet presAssocID="{0EB5D506-87E4-494F-9D66-8A9D15CBB782}" presName="vProcSp" presStyleCnt="0"/>
      <dgm:spPr/>
    </dgm:pt>
    <dgm:pt modelId="{3E0FDAE7-E8E9-40F2-9684-E6889D374C20}" type="pres">
      <dgm:prSet presAssocID="{0EB5D506-87E4-494F-9D66-8A9D15CBB782}" presName="vSp1" presStyleCnt="0"/>
      <dgm:spPr/>
    </dgm:pt>
    <dgm:pt modelId="{083A05A6-1466-4B9F-9F22-34A3B108C4E9}" type="pres">
      <dgm:prSet presAssocID="{0EB5D506-87E4-494F-9D66-8A9D15CBB782}" presName="simulatedConn" presStyleLbl="solidFgAcc1" presStyleIdx="12" presStyleCnt="31"/>
      <dgm:spPr/>
    </dgm:pt>
    <dgm:pt modelId="{DF66498A-9E37-4971-A45D-CEAF3F516B82}" type="pres">
      <dgm:prSet presAssocID="{0EB5D506-87E4-494F-9D66-8A9D15CBB782}" presName="vSp2" presStyleCnt="0"/>
      <dgm:spPr/>
    </dgm:pt>
    <dgm:pt modelId="{A6DB6337-B159-46B7-B9AA-0297E2F2F7B3}" type="pres">
      <dgm:prSet presAssocID="{0EB5D506-87E4-494F-9D66-8A9D15CBB782}" presName="sibTrans" presStyleCnt="0"/>
      <dgm:spPr/>
    </dgm:pt>
    <dgm:pt modelId="{99026B37-51B1-4B27-AB8C-190BBBED698A}" type="pres">
      <dgm:prSet presAssocID="{E3F6D84D-5957-418A-89C2-FBB547528B8F}" presName="compositeNode" presStyleCnt="0">
        <dgm:presLayoutVars>
          <dgm:bulletEnabled val="1"/>
        </dgm:presLayoutVars>
      </dgm:prSet>
      <dgm:spPr/>
    </dgm:pt>
    <dgm:pt modelId="{5A016A96-C2EF-4C7B-8F32-42156E97A98F}" type="pres">
      <dgm:prSet presAssocID="{E3F6D84D-5957-418A-89C2-FBB547528B8F}" presName="bgRect" presStyleLbl="node1" presStyleIdx="13" presStyleCnt="32"/>
      <dgm:spPr/>
      <dgm:t>
        <a:bodyPr/>
        <a:lstStyle/>
        <a:p>
          <a:endParaRPr lang="en-US"/>
        </a:p>
      </dgm:t>
    </dgm:pt>
    <dgm:pt modelId="{EC8DE55C-B7FE-4B74-82A3-FAFE70276B7B}" type="pres">
      <dgm:prSet presAssocID="{E3F6D84D-5957-418A-89C2-FBB547528B8F}" presName="parentNode" presStyleLbl="node1" presStyleIdx="13" presStyleCnt="32">
        <dgm:presLayoutVars>
          <dgm:chMax val="0"/>
          <dgm:bulletEnabled val="1"/>
        </dgm:presLayoutVars>
      </dgm:prSet>
      <dgm:spPr/>
      <dgm:t>
        <a:bodyPr/>
        <a:lstStyle/>
        <a:p>
          <a:endParaRPr lang="en-US"/>
        </a:p>
      </dgm:t>
    </dgm:pt>
    <dgm:pt modelId="{E5F4AB28-ADD6-418E-A4F7-472FC90FA363}" type="pres">
      <dgm:prSet presAssocID="{D96A2A9C-E3A4-434B-AD4A-309934A4A3A9}" presName="hSp" presStyleCnt="0"/>
      <dgm:spPr/>
    </dgm:pt>
    <dgm:pt modelId="{8268E5C9-7327-4AA3-AE44-86B8CA85B225}" type="pres">
      <dgm:prSet presAssocID="{D96A2A9C-E3A4-434B-AD4A-309934A4A3A9}" presName="vProcSp" presStyleCnt="0"/>
      <dgm:spPr/>
    </dgm:pt>
    <dgm:pt modelId="{6563B17A-03BA-4A80-BA89-CA575B78A575}" type="pres">
      <dgm:prSet presAssocID="{D96A2A9C-E3A4-434B-AD4A-309934A4A3A9}" presName="vSp1" presStyleCnt="0"/>
      <dgm:spPr/>
    </dgm:pt>
    <dgm:pt modelId="{4023C897-2BC0-4B5E-8259-5AADF7B8FCF6}" type="pres">
      <dgm:prSet presAssocID="{D96A2A9C-E3A4-434B-AD4A-309934A4A3A9}" presName="simulatedConn" presStyleLbl="solidFgAcc1" presStyleIdx="13" presStyleCnt="31"/>
      <dgm:spPr/>
    </dgm:pt>
    <dgm:pt modelId="{22364C4E-D79B-4692-8403-37184602D7FE}" type="pres">
      <dgm:prSet presAssocID="{D96A2A9C-E3A4-434B-AD4A-309934A4A3A9}" presName="vSp2" presStyleCnt="0"/>
      <dgm:spPr/>
    </dgm:pt>
    <dgm:pt modelId="{680819E9-D84A-4156-B270-9A4FD2D76262}" type="pres">
      <dgm:prSet presAssocID="{D96A2A9C-E3A4-434B-AD4A-309934A4A3A9}" presName="sibTrans" presStyleCnt="0"/>
      <dgm:spPr/>
    </dgm:pt>
    <dgm:pt modelId="{E0643E0C-A032-4FA4-88B4-FFB52B986BA4}" type="pres">
      <dgm:prSet presAssocID="{869623B6-C806-4952-894D-0332FB6A9138}" presName="compositeNode" presStyleCnt="0">
        <dgm:presLayoutVars>
          <dgm:bulletEnabled val="1"/>
        </dgm:presLayoutVars>
      </dgm:prSet>
      <dgm:spPr/>
    </dgm:pt>
    <dgm:pt modelId="{0BDA3DD6-2341-4E39-891C-7C12AEEB610A}" type="pres">
      <dgm:prSet presAssocID="{869623B6-C806-4952-894D-0332FB6A9138}" presName="bgRect" presStyleLbl="node1" presStyleIdx="14" presStyleCnt="32"/>
      <dgm:spPr/>
      <dgm:t>
        <a:bodyPr/>
        <a:lstStyle/>
        <a:p>
          <a:endParaRPr lang="en-US"/>
        </a:p>
      </dgm:t>
    </dgm:pt>
    <dgm:pt modelId="{468B78DF-4D76-4438-A3A4-3E16C5C2E1EB}" type="pres">
      <dgm:prSet presAssocID="{869623B6-C806-4952-894D-0332FB6A9138}" presName="parentNode" presStyleLbl="node1" presStyleIdx="14" presStyleCnt="32">
        <dgm:presLayoutVars>
          <dgm:chMax val="0"/>
          <dgm:bulletEnabled val="1"/>
        </dgm:presLayoutVars>
      </dgm:prSet>
      <dgm:spPr/>
      <dgm:t>
        <a:bodyPr/>
        <a:lstStyle/>
        <a:p>
          <a:endParaRPr lang="en-US"/>
        </a:p>
      </dgm:t>
    </dgm:pt>
    <dgm:pt modelId="{2E0238F9-A12B-4776-B75E-3FCE66808FCE}" type="pres">
      <dgm:prSet presAssocID="{1CBBD1E9-B5DF-4895-BC68-2CB69B6A38A1}" presName="hSp" presStyleCnt="0"/>
      <dgm:spPr/>
    </dgm:pt>
    <dgm:pt modelId="{59A87683-CE15-4510-91C1-64035060728A}" type="pres">
      <dgm:prSet presAssocID="{1CBBD1E9-B5DF-4895-BC68-2CB69B6A38A1}" presName="vProcSp" presStyleCnt="0"/>
      <dgm:spPr/>
    </dgm:pt>
    <dgm:pt modelId="{E68D3850-75E0-48F2-A4CC-1647A0DC5546}" type="pres">
      <dgm:prSet presAssocID="{1CBBD1E9-B5DF-4895-BC68-2CB69B6A38A1}" presName="vSp1" presStyleCnt="0"/>
      <dgm:spPr/>
    </dgm:pt>
    <dgm:pt modelId="{A8786DD5-BF66-4F2C-8565-44FB1178AAF3}" type="pres">
      <dgm:prSet presAssocID="{1CBBD1E9-B5DF-4895-BC68-2CB69B6A38A1}" presName="simulatedConn" presStyleLbl="solidFgAcc1" presStyleIdx="14" presStyleCnt="31"/>
      <dgm:spPr/>
    </dgm:pt>
    <dgm:pt modelId="{6CFA80A0-127B-4714-8EC0-1022276D2C21}" type="pres">
      <dgm:prSet presAssocID="{1CBBD1E9-B5DF-4895-BC68-2CB69B6A38A1}" presName="vSp2" presStyleCnt="0"/>
      <dgm:spPr/>
    </dgm:pt>
    <dgm:pt modelId="{081CCE57-77B1-4F91-90F8-397AAD5FCAED}" type="pres">
      <dgm:prSet presAssocID="{1CBBD1E9-B5DF-4895-BC68-2CB69B6A38A1}" presName="sibTrans" presStyleCnt="0"/>
      <dgm:spPr/>
    </dgm:pt>
    <dgm:pt modelId="{FBE57577-2B78-48EA-AC0B-3854BCAE98A8}" type="pres">
      <dgm:prSet presAssocID="{95B08147-BCFB-436C-AA0B-720A37DC4273}" presName="compositeNode" presStyleCnt="0">
        <dgm:presLayoutVars>
          <dgm:bulletEnabled val="1"/>
        </dgm:presLayoutVars>
      </dgm:prSet>
      <dgm:spPr/>
    </dgm:pt>
    <dgm:pt modelId="{7EB1C387-C946-43D8-A141-13093FA58E2F}" type="pres">
      <dgm:prSet presAssocID="{95B08147-BCFB-436C-AA0B-720A37DC4273}" presName="bgRect" presStyleLbl="node1" presStyleIdx="15" presStyleCnt="32"/>
      <dgm:spPr/>
      <dgm:t>
        <a:bodyPr/>
        <a:lstStyle/>
        <a:p>
          <a:endParaRPr lang="en-US"/>
        </a:p>
      </dgm:t>
    </dgm:pt>
    <dgm:pt modelId="{D9143118-35C6-4088-B9FB-079656A94BE6}" type="pres">
      <dgm:prSet presAssocID="{95B08147-BCFB-436C-AA0B-720A37DC4273}" presName="parentNode" presStyleLbl="node1" presStyleIdx="15" presStyleCnt="32">
        <dgm:presLayoutVars>
          <dgm:chMax val="0"/>
          <dgm:bulletEnabled val="1"/>
        </dgm:presLayoutVars>
      </dgm:prSet>
      <dgm:spPr/>
      <dgm:t>
        <a:bodyPr/>
        <a:lstStyle/>
        <a:p>
          <a:endParaRPr lang="en-US"/>
        </a:p>
      </dgm:t>
    </dgm:pt>
    <dgm:pt modelId="{3868C48E-F060-49C5-BDC4-45EED2D5DFDD}" type="pres">
      <dgm:prSet presAssocID="{D90C2998-2D92-4369-8D7B-79A6CB0150D6}" presName="hSp" presStyleCnt="0"/>
      <dgm:spPr/>
    </dgm:pt>
    <dgm:pt modelId="{CB95D192-69B9-48C4-9528-F9E0AF042CE7}" type="pres">
      <dgm:prSet presAssocID="{D90C2998-2D92-4369-8D7B-79A6CB0150D6}" presName="vProcSp" presStyleCnt="0"/>
      <dgm:spPr/>
    </dgm:pt>
    <dgm:pt modelId="{E93AB8BF-9FDD-4F51-AFE0-B95F5DD29760}" type="pres">
      <dgm:prSet presAssocID="{D90C2998-2D92-4369-8D7B-79A6CB0150D6}" presName="vSp1" presStyleCnt="0"/>
      <dgm:spPr/>
    </dgm:pt>
    <dgm:pt modelId="{6E8AD654-E3D7-43F2-A19A-103C886CAE32}" type="pres">
      <dgm:prSet presAssocID="{D90C2998-2D92-4369-8D7B-79A6CB0150D6}" presName="simulatedConn" presStyleLbl="solidFgAcc1" presStyleIdx="15" presStyleCnt="31"/>
      <dgm:spPr/>
    </dgm:pt>
    <dgm:pt modelId="{08848100-8D8E-4FA7-AF7D-7E6C9199EF53}" type="pres">
      <dgm:prSet presAssocID="{D90C2998-2D92-4369-8D7B-79A6CB0150D6}" presName="vSp2" presStyleCnt="0"/>
      <dgm:spPr/>
    </dgm:pt>
    <dgm:pt modelId="{C042A976-0DBB-4633-82B2-89D4A7873512}" type="pres">
      <dgm:prSet presAssocID="{D90C2998-2D92-4369-8D7B-79A6CB0150D6}" presName="sibTrans" presStyleCnt="0"/>
      <dgm:spPr/>
    </dgm:pt>
    <dgm:pt modelId="{BE3DB253-C774-4DE4-A0FD-E45103ACEF95}" type="pres">
      <dgm:prSet presAssocID="{7606AE3A-61C0-4BAE-9228-206FF3D88BD3}" presName="compositeNode" presStyleCnt="0">
        <dgm:presLayoutVars>
          <dgm:bulletEnabled val="1"/>
        </dgm:presLayoutVars>
      </dgm:prSet>
      <dgm:spPr/>
    </dgm:pt>
    <dgm:pt modelId="{F91DA0F0-9F5E-43C1-A90C-B0A9BBDE8CD8}" type="pres">
      <dgm:prSet presAssocID="{7606AE3A-61C0-4BAE-9228-206FF3D88BD3}" presName="bgRect" presStyleLbl="node1" presStyleIdx="16" presStyleCnt="32"/>
      <dgm:spPr/>
      <dgm:t>
        <a:bodyPr/>
        <a:lstStyle/>
        <a:p>
          <a:endParaRPr lang="en-US"/>
        </a:p>
      </dgm:t>
    </dgm:pt>
    <dgm:pt modelId="{FC184183-B71C-4E8D-A389-BC2D8FF942FE}" type="pres">
      <dgm:prSet presAssocID="{7606AE3A-61C0-4BAE-9228-206FF3D88BD3}" presName="parentNode" presStyleLbl="node1" presStyleIdx="16" presStyleCnt="32">
        <dgm:presLayoutVars>
          <dgm:chMax val="0"/>
          <dgm:bulletEnabled val="1"/>
        </dgm:presLayoutVars>
      </dgm:prSet>
      <dgm:spPr/>
      <dgm:t>
        <a:bodyPr/>
        <a:lstStyle/>
        <a:p>
          <a:endParaRPr lang="en-US"/>
        </a:p>
      </dgm:t>
    </dgm:pt>
    <dgm:pt modelId="{B97C2D46-8528-4F60-ACFF-13DC610EA8FF}" type="pres">
      <dgm:prSet presAssocID="{464D8251-5A43-4BCC-B874-008F0E0DF34F}" presName="hSp" presStyleCnt="0"/>
      <dgm:spPr/>
    </dgm:pt>
    <dgm:pt modelId="{6F665646-EA2B-444B-91EE-DFC9B95D5189}" type="pres">
      <dgm:prSet presAssocID="{464D8251-5A43-4BCC-B874-008F0E0DF34F}" presName="vProcSp" presStyleCnt="0"/>
      <dgm:spPr/>
    </dgm:pt>
    <dgm:pt modelId="{20E350AB-7F49-4361-8F28-3460B938907C}" type="pres">
      <dgm:prSet presAssocID="{464D8251-5A43-4BCC-B874-008F0E0DF34F}" presName="vSp1" presStyleCnt="0"/>
      <dgm:spPr/>
    </dgm:pt>
    <dgm:pt modelId="{3BE6F814-91C3-419A-A2E5-728382475E83}" type="pres">
      <dgm:prSet presAssocID="{464D8251-5A43-4BCC-B874-008F0E0DF34F}" presName="simulatedConn" presStyleLbl="solidFgAcc1" presStyleIdx="16" presStyleCnt="31"/>
      <dgm:spPr/>
    </dgm:pt>
    <dgm:pt modelId="{C768485B-86EB-4110-8EF6-610C9E86B6D0}" type="pres">
      <dgm:prSet presAssocID="{464D8251-5A43-4BCC-B874-008F0E0DF34F}" presName="vSp2" presStyleCnt="0"/>
      <dgm:spPr/>
    </dgm:pt>
    <dgm:pt modelId="{5C4AA892-A621-45ED-BF72-D56FA7538940}" type="pres">
      <dgm:prSet presAssocID="{464D8251-5A43-4BCC-B874-008F0E0DF34F}" presName="sibTrans" presStyleCnt="0"/>
      <dgm:spPr/>
    </dgm:pt>
    <dgm:pt modelId="{21730FD4-7E03-472D-9BDF-EBD2E616F063}" type="pres">
      <dgm:prSet presAssocID="{2039B636-160B-403C-BA58-1D2F5FEEE36A}" presName="compositeNode" presStyleCnt="0">
        <dgm:presLayoutVars>
          <dgm:bulletEnabled val="1"/>
        </dgm:presLayoutVars>
      </dgm:prSet>
      <dgm:spPr/>
    </dgm:pt>
    <dgm:pt modelId="{12A5309C-AF11-4E6A-8CC2-B48EBEB46B35}" type="pres">
      <dgm:prSet presAssocID="{2039B636-160B-403C-BA58-1D2F5FEEE36A}" presName="bgRect" presStyleLbl="node1" presStyleIdx="17" presStyleCnt="32"/>
      <dgm:spPr/>
      <dgm:t>
        <a:bodyPr/>
        <a:lstStyle/>
        <a:p>
          <a:endParaRPr lang="en-US"/>
        </a:p>
      </dgm:t>
    </dgm:pt>
    <dgm:pt modelId="{5E33C754-A4A9-4F15-A14C-D039079F8289}" type="pres">
      <dgm:prSet presAssocID="{2039B636-160B-403C-BA58-1D2F5FEEE36A}" presName="parentNode" presStyleLbl="node1" presStyleIdx="17" presStyleCnt="32">
        <dgm:presLayoutVars>
          <dgm:chMax val="0"/>
          <dgm:bulletEnabled val="1"/>
        </dgm:presLayoutVars>
      </dgm:prSet>
      <dgm:spPr/>
      <dgm:t>
        <a:bodyPr/>
        <a:lstStyle/>
        <a:p>
          <a:endParaRPr lang="en-US"/>
        </a:p>
      </dgm:t>
    </dgm:pt>
    <dgm:pt modelId="{0F353D02-1351-45CC-A7A3-5D62A7E7B21A}" type="pres">
      <dgm:prSet presAssocID="{135A048D-92D5-47EA-930B-68197899550F}" presName="hSp" presStyleCnt="0"/>
      <dgm:spPr/>
    </dgm:pt>
    <dgm:pt modelId="{FBAC261C-AEA1-4378-936C-8530BF1B7A42}" type="pres">
      <dgm:prSet presAssocID="{135A048D-92D5-47EA-930B-68197899550F}" presName="vProcSp" presStyleCnt="0"/>
      <dgm:spPr/>
    </dgm:pt>
    <dgm:pt modelId="{1971F7E3-2D00-4699-8200-7BA09DFE21F6}" type="pres">
      <dgm:prSet presAssocID="{135A048D-92D5-47EA-930B-68197899550F}" presName="vSp1" presStyleCnt="0"/>
      <dgm:spPr/>
    </dgm:pt>
    <dgm:pt modelId="{8471F8C4-E714-4F82-88EE-112F72FACA60}" type="pres">
      <dgm:prSet presAssocID="{135A048D-92D5-47EA-930B-68197899550F}" presName="simulatedConn" presStyleLbl="solidFgAcc1" presStyleIdx="17" presStyleCnt="31"/>
      <dgm:spPr/>
    </dgm:pt>
    <dgm:pt modelId="{3833385D-2B41-496F-8158-66B8147646BB}" type="pres">
      <dgm:prSet presAssocID="{135A048D-92D5-47EA-930B-68197899550F}" presName="vSp2" presStyleCnt="0"/>
      <dgm:spPr/>
    </dgm:pt>
    <dgm:pt modelId="{B7C9C3D5-6191-4272-B6E3-6DF49CAC5D75}" type="pres">
      <dgm:prSet presAssocID="{135A048D-92D5-47EA-930B-68197899550F}" presName="sibTrans" presStyleCnt="0"/>
      <dgm:spPr/>
    </dgm:pt>
    <dgm:pt modelId="{BD8A79B6-0715-4AD5-B231-535C9CB116E9}" type="pres">
      <dgm:prSet presAssocID="{CF359255-3040-436F-B6FD-2022E0349A2C}" presName="compositeNode" presStyleCnt="0">
        <dgm:presLayoutVars>
          <dgm:bulletEnabled val="1"/>
        </dgm:presLayoutVars>
      </dgm:prSet>
      <dgm:spPr/>
    </dgm:pt>
    <dgm:pt modelId="{252C3803-31A3-4C0E-8F9F-053B2AD2D81A}" type="pres">
      <dgm:prSet presAssocID="{CF359255-3040-436F-B6FD-2022E0349A2C}" presName="bgRect" presStyleLbl="node1" presStyleIdx="18" presStyleCnt="32"/>
      <dgm:spPr/>
      <dgm:t>
        <a:bodyPr/>
        <a:lstStyle/>
        <a:p>
          <a:endParaRPr lang="en-US"/>
        </a:p>
      </dgm:t>
    </dgm:pt>
    <dgm:pt modelId="{A3B6D17E-5080-4978-8B73-CE0293AEFF91}" type="pres">
      <dgm:prSet presAssocID="{CF359255-3040-436F-B6FD-2022E0349A2C}" presName="parentNode" presStyleLbl="node1" presStyleIdx="18" presStyleCnt="32">
        <dgm:presLayoutVars>
          <dgm:chMax val="0"/>
          <dgm:bulletEnabled val="1"/>
        </dgm:presLayoutVars>
      </dgm:prSet>
      <dgm:spPr/>
      <dgm:t>
        <a:bodyPr/>
        <a:lstStyle/>
        <a:p>
          <a:endParaRPr lang="en-US"/>
        </a:p>
      </dgm:t>
    </dgm:pt>
    <dgm:pt modelId="{9FED8D00-5674-4542-AF98-D7D5B4F921AF}" type="pres">
      <dgm:prSet presAssocID="{56D6447E-D32C-4134-9CB6-2DF851FA2CC7}" presName="hSp" presStyleCnt="0"/>
      <dgm:spPr/>
    </dgm:pt>
    <dgm:pt modelId="{6B07ED3E-6448-47F8-BD54-2C6826977F85}" type="pres">
      <dgm:prSet presAssocID="{56D6447E-D32C-4134-9CB6-2DF851FA2CC7}" presName="vProcSp" presStyleCnt="0"/>
      <dgm:spPr/>
    </dgm:pt>
    <dgm:pt modelId="{FD0DF273-07B4-4160-973F-BEC0975AF9FE}" type="pres">
      <dgm:prSet presAssocID="{56D6447E-D32C-4134-9CB6-2DF851FA2CC7}" presName="vSp1" presStyleCnt="0"/>
      <dgm:spPr/>
    </dgm:pt>
    <dgm:pt modelId="{C6FEC165-CAEF-4EF0-BBFF-635EB9701B01}" type="pres">
      <dgm:prSet presAssocID="{56D6447E-D32C-4134-9CB6-2DF851FA2CC7}" presName="simulatedConn" presStyleLbl="solidFgAcc1" presStyleIdx="18" presStyleCnt="31"/>
      <dgm:spPr/>
    </dgm:pt>
    <dgm:pt modelId="{C7FD3CDF-8F1E-4A60-AAEF-5F0FD9A4E776}" type="pres">
      <dgm:prSet presAssocID="{56D6447E-D32C-4134-9CB6-2DF851FA2CC7}" presName="vSp2" presStyleCnt="0"/>
      <dgm:spPr/>
    </dgm:pt>
    <dgm:pt modelId="{2B8B5C03-1888-401F-B6BC-24C3863DC483}" type="pres">
      <dgm:prSet presAssocID="{56D6447E-D32C-4134-9CB6-2DF851FA2CC7}" presName="sibTrans" presStyleCnt="0"/>
      <dgm:spPr/>
    </dgm:pt>
    <dgm:pt modelId="{A78F1D68-78EF-4879-8C22-FBC1C88BDD07}" type="pres">
      <dgm:prSet presAssocID="{9EC06196-F5C7-4F14-A16E-7773FBBDF87A}" presName="compositeNode" presStyleCnt="0">
        <dgm:presLayoutVars>
          <dgm:bulletEnabled val="1"/>
        </dgm:presLayoutVars>
      </dgm:prSet>
      <dgm:spPr/>
    </dgm:pt>
    <dgm:pt modelId="{3BA34D36-57F8-46C7-AC2A-6ED3B70A1969}" type="pres">
      <dgm:prSet presAssocID="{9EC06196-F5C7-4F14-A16E-7773FBBDF87A}" presName="bgRect" presStyleLbl="node1" presStyleIdx="19" presStyleCnt="32"/>
      <dgm:spPr/>
      <dgm:t>
        <a:bodyPr/>
        <a:lstStyle/>
        <a:p>
          <a:endParaRPr lang="en-US"/>
        </a:p>
      </dgm:t>
    </dgm:pt>
    <dgm:pt modelId="{B239FF3A-C24F-4667-970D-45B25AA445FD}" type="pres">
      <dgm:prSet presAssocID="{9EC06196-F5C7-4F14-A16E-7773FBBDF87A}" presName="parentNode" presStyleLbl="node1" presStyleIdx="19" presStyleCnt="32">
        <dgm:presLayoutVars>
          <dgm:chMax val="0"/>
          <dgm:bulletEnabled val="1"/>
        </dgm:presLayoutVars>
      </dgm:prSet>
      <dgm:spPr/>
      <dgm:t>
        <a:bodyPr/>
        <a:lstStyle/>
        <a:p>
          <a:endParaRPr lang="en-US"/>
        </a:p>
      </dgm:t>
    </dgm:pt>
    <dgm:pt modelId="{3108836B-5203-4820-9C1F-E87710CCCA03}" type="pres">
      <dgm:prSet presAssocID="{FA78D7A5-D092-4898-AAB0-522DDC660E64}" presName="hSp" presStyleCnt="0"/>
      <dgm:spPr/>
    </dgm:pt>
    <dgm:pt modelId="{20DE0AAD-A719-4AD4-8547-5077A9F8CC07}" type="pres">
      <dgm:prSet presAssocID="{FA78D7A5-D092-4898-AAB0-522DDC660E64}" presName="vProcSp" presStyleCnt="0"/>
      <dgm:spPr/>
    </dgm:pt>
    <dgm:pt modelId="{DFF90B88-4323-40B9-B3F1-051D15E41E0B}" type="pres">
      <dgm:prSet presAssocID="{FA78D7A5-D092-4898-AAB0-522DDC660E64}" presName="vSp1" presStyleCnt="0"/>
      <dgm:spPr/>
    </dgm:pt>
    <dgm:pt modelId="{240C6ABA-0B6F-4308-AF79-D667055C7FC7}" type="pres">
      <dgm:prSet presAssocID="{FA78D7A5-D092-4898-AAB0-522DDC660E64}" presName="simulatedConn" presStyleLbl="solidFgAcc1" presStyleIdx="19" presStyleCnt="31"/>
      <dgm:spPr/>
    </dgm:pt>
    <dgm:pt modelId="{BDF43C6A-E104-4BFD-B191-9E3A6EA33019}" type="pres">
      <dgm:prSet presAssocID="{FA78D7A5-D092-4898-AAB0-522DDC660E64}" presName="vSp2" presStyleCnt="0"/>
      <dgm:spPr/>
    </dgm:pt>
    <dgm:pt modelId="{8D328D03-A413-4707-A3CF-32C056C34336}" type="pres">
      <dgm:prSet presAssocID="{FA78D7A5-D092-4898-AAB0-522DDC660E64}" presName="sibTrans" presStyleCnt="0"/>
      <dgm:spPr/>
    </dgm:pt>
    <dgm:pt modelId="{DE4B9585-E8F1-4D28-8535-0BDD4A94327B}" type="pres">
      <dgm:prSet presAssocID="{1A63A386-2BE5-4870-8ABF-E49ECF0C0348}" presName="compositeNode" presStyleCnt="0">
        <dgm:presLayoutVars>
          <dgm:bulletEnabled val="1"/>
        </dgm:presLayoutVars>
      </dgm:prSet>
      <dgm:spPr/>
    </dgm:pt>
    <dgm:pt modelId="{433D4166-7EB0-4A88-9FE6-BCD7FCCD72C3}" type="pres">
      <dgm:prSet presAssocID="{1A63A386-2BE5-4870-8ABF-E49ECF0C0348}" presName="bgRect" presStyleLbl="node1" presStyleIdx="20" presStyleCnt="32"/>
      <dgm:spPr/>
      <dgm:t>
        <a:bodyPr/>
        <a:lstStyle/>
        <a:p>
          <a:endParaRPr lang="en-US"/>
        </a:p>
      </dgm:t>
    </dgm:pt>
    <dgm:pt modelId="{16004FF3-9D26-4B3B-9628-F544C80A4D19}" type="pres">
      <dgm:prSet presAssocID="{1A63A386-2BE5-4870-8ABF-E49ECF0C0348}" presName="parentNode" presStyleLbl="node1" presStyleIdx="20" presStyleCnt="32">
        <dgm:presLayoutVars>
          <dgm:chMax val="0"/>
          <dgm:bulletEnabled val="1"/>
        </dgm:presLayoutVars>
      </dgm:prSet>
      <dgm:spPr/>
      <dgm:t>
        <a:bodyPr/>
        <a:lstStyle/>
        <a:p>
          <a:endParaRPr lang="en-US"/>
        </a:p>
      </dgm:t>
    </dgm:pt>
    <dgm:pt modelId="{4F63D361-1F6C-4EEC-838B-726D85DA7CD0}" type="pres">
      <dgm:prSet presAssocID="{86EDDEEA-D260-4AA1-BC72-FCD887AAF619}" presName="hSp" presStyleCnt="0"/>
      <dgm:spPr/>
    </dgm:pt>
    <dgm:pt modelId="{2B4FC475-91DA-4607-9291-9A40214BCF66}" type="pres">
      <dgm:prSet presAssocID="{86EDDEEA-D260-4AA1-BC72-FCD887AAF619}" presName="vProcSp" presStyleCnt="0"/>
      <dgm:spPr/>
    </dgm:pt>
    <dgm:pt modelId="{BDE56DB0-CCBA-462E-8240-4542002C882D}" type="pres">
      <dgm:prSet presAssocID="{86EDDEEA-D260-4AA1-BC72-FCD887AAF619}" presName="vSp1" presStyleCnt="0"/>
      <dgm:spPr/>
    </dgm:pt>
    <dgm:pt modelId="{B1F35D3F-D5F7-423A-ADA2-99B95A1DB774}" type="pres">
      <dgm:prSet presAssocID="{86EDDEEA-D260-4AA1-BC72-FCD887AAF619}" presName="simulatedConn" presStyleLbl="solidFgAcc1" presStyleIdx="20" presStyleCnt="31"/>
      <dgm:spPr/>
    </dgm:pt>
    <dgm:pt modelId="{598679B4-8BD8-4447-A4A1-6036AC19DC27}" type="pres">
      <dgm:prSet presAssocID="{86EDDEEA-D260-4AA1-BC72-FCD887AAF619}" presName="vSp2" presStyleCnt="0"/>
      <dgm:spPr/>
    </dgm:pt>
    <dgm:pt modelId="{415DE2DA-BA6F-4B7C-ABB1-EE0A32D90D90}" type="pres">
      <dgm:prSet presAssocID="{86EDDEEA-D260-4AA1-BC72-FCD887AAF619}" presName="sibTrans" presStyleCnt="0"/>
      <dgm:spPr/>
    </dgm:pt>
    <dgm:pt modelId="{03D2DD6D-3043-4145-98CB-33158F143493}" type="pres">
      <dgm:prSet presAssocID="{AB523C6C-A336-484A-8CF7-3B15887E4C3B}" presName="compositeNode" presStyleCnt="0">
        <dgm:presLayoutVars>
          <dgm:bulletEnabled val="1"/>
        </dgm:presLayoutVars>
      </dgm:prSet>
      <dgm:spPr/>
    </dgm:pt>
    <dgm:pt modelId="{2EB36F20-FCF7-4CF4-B60B-D92C975947A4}" type="pres">
      <dgm:prSet presAssocID="{AB523C6C-A336-484A-8CF7-3B15887E4C3B}" presName="bgRect" presStyleLbl="node1" presStyleIdx="21" presStyleCnt="32"/>
      <dgm:spPr/>
      <dgm:t>
        <a:bodyPr/>
        <a:lstStyle/>
        <a:p>
          <a:endParaRPr lang="en-US"/>
        </a:p>
      </dgm:t>
    </dgm:pt>
    <dgm:pt modelId="{4B954C3A-B59B-45A0-9624-4BBFDB55A92D}" type="pres">
      <dgm:prSet presAssocID="{AB523C6C-A336-484A-8CF7-3B15887E4C3B}" presName="parentNode" presStyleLbl="node1" presStyleIdx="21" presStyleCnt="32">
        <dgm:presLayoutVars>
          <dgm:chMax val="0"/>
          <dgm:bulletEnabled val="1"/>
        </dgm:presLayoutVars>
      </dgm:prSet>
      <dgm:spPr/>
      <dgm:t>
        <a:bodyPr/>
        <a:lstStyle/>
        <a:p>
          <a:endParaRPr lang="en-US"/>
        </a:p>
      </dgm:t>
    </dgm:pt>
    <dgm:pt modelId="{67292871-896E-4BD1-B13D-B0B970D28369}" type="pres">
      <dgm:prSet presAssocID="{27AAA3CF-389F-4D91-8361-8E1F6D038725}" presName="hSp" presStyleCnt="0"/>
      <dgm:spPr/>
    </dgm:pt>
    <dgm:pt modelId="{1ED039C2-1C7C-41B3-B526-C1134ADFA684}" type="pres">
      <dgm:prSet presAssocID="{27AAA3CF-389F-4D91-8361-8E1F6D038725}" presName="vProcSp" presStyleCnt="0"/>
      <dgm:spPr/>
    </dgm:pt>
    <dgm:pt modelId="{8F353711-D241-4964-97C1-072E1E9A4279}" type="pres">
      <dgm:prSet presAssocID="{27AAA3CF-389F-4D91-8361-8E1F6D038725}" presName="vSp1" presStyleCnt="0"/>
      <dgm:spPr/>
    </dgm:pt>
    <dgm:pt modelId="{1FCB1E34-52EA-45F6-81C6-68BDD6383554}" type="pres">
      <dgm:prSet presAssocID="{27AAA3CF-389F-4D91-8361-8E1F6D038725}" presName="simulatedConn" presStyleLbl="solidFgAcc1" presStyleIdx="21" presStyleCnt="31"/>
      <dgm:spPr/>
    </dgm:pt>
    <dgm:pt modelId="{EF8C9A4F-E740-4FDB-8686-A598B18EBCFA}" type="pres">
      <dgm:prSet presAssocID="{27AAA3CF-389F-4D91-8361-8E1F6D038725}" presName="vSp2" presStyleCnt="0"/>
      <dgm:spPr/>
    </dgm:pt>
    <dgm:pt modelId="{222E14FB-B5E8-47B1-8722-23026B61E5E7}" type="pres">
      <dgm:prSet presAssocID="{27AAA3CF-389F-4D91-8361-8E1F6D038725}" presName="sibTrans" presStyleCnt="0"/>
      <dgm:spPr/>
    </dgm:pt>
    <dgm:pt modelId="{9663DA1D-0538-48DA-8E67-28CABC67331B}" type="pres">
      <dgm:prSet presAssocID="{6557DA9F-CA23-40D2-B208-71A54C41D221}" presName="compositeNode" presStyleCnt="0">
        <dgm:presLayoutVars>
          <dgm:bulletEnabled val="1"/>
        </dgm:presLayoutVars>
      </dgm:prSet>
      <dgm:spPr/>
    </dgm:pt>
    <dgm:pt modelId="{AB5D3DC6-985E-4724-8906-BD50A07E5CF2}" type="pres">
      <dgm:prSet presAssocID="{6557DA9F-CA23-40D2-B208-71A54C41D221}" presName="bgRect" presStyleLbl="node1" presStyleIdx="22" presStyleCnt="32"/>
      <dgm:spPr/>
      <dgm:t>
        <a:bodyPr/>
        <a:lstStyle/>
        <a:p>
          <a:endParaRPr lang="en-US"/>
        </a:p>
      </dgm:t>
    </dgm:pt>
    <dgm:pt modelId="{EE916E64-E74A-491C-815F-23BFAA7C314C}" type="pres">
      <dgm:prSet presAssocID="{6557DA9F-CA23-40D2-B208-71A54C41D221}" presName="parentNode" presStyleLbl="node1" presStyleIdx="22" presStyleCnt="32">
        <dgm:presLayoutVars>
          <dgm:chMax val="0"/>
          <dgm:bulletEnabled val="1"/>
        </dgm:presLayoutVars>
      </dgm:prSet>
      <dgm:spPr/>
      <dgm:t>
        <a:bodyPr/>
        <a:lstStyle/>
        <a:p>
          <a:endParaRPr lang="en-US"/>
        </a:p>
      </dgm:t>
    </dgm:pt>
    <dgm:pt modelId="{81BA78E0-5246-433C-93FD-D0C68792B5DD}" type="pres">
      <dgm:prSet presAssocID="{6557DA9F-CA23-40D2-B208-71A54C41D221}" presName="childNode" presStyleLbl="node1" presStyleIdx="22" presStyleCnt="32">
        <dgm:presLayoutVars>
          <dgm:bulletEnabled val="1"/>
        </dgm:presLayoutVars>
      </dgm:prSet>
      <dgm:spPr/>
      <dgm:t>
        <a:bodyPr/>
        <a:lstStyle/>
        <a:p>
          <a:endParaRPr lang="en-US"/>
        </a:p>
      </dgm:t>
    </dgm:pt>
    <dgm:pt modelId="{D3B2763A-67DF-40FA-B45F-0FC8CAB6FF93}" type="pres">
      <dgm:prSet presAssocID="{0E675A71-39C1-4D5F-9ADD-96B431A2462B}" presName="hSp" presStyleCnt="0"/>
      <dgm:spPr/>
    </dgm:pt>
    <dgm:pt modelId="{52F810B8-DAC6-4E7F-B30F-13E3F98D33BC}" type="pres">
      <dgm:prSet presAssocID="{0E675A71-39C1-4D5F-9ADD-96B431A2462B}" presName="vProcSp" presStyleCnt="0"/>
      <dgm:spPr/>
    </dgm:pt>
    <dgm:pt modelId="{984DF8BE-7934-47CC-884F-D9918209E61C}" type="pres">
      <dgm:prSet presAssocID="{0E675A71-39C1-4D5F-9ADD-96B431A2462B}" presName="vSp1" presStyleCnt="0"/>
      <dgm:spPr/>
    </dgm:pt>
    <dgm:pt modelId="{B3D492C0-4A76-4066-8019-B2E4CA44AC88}" type="pres">
      <dgm:prSet presAssocID="{0E675A71-39C1-4D5F-9ADD-96B431A2462B}" presName="simulatedConn" presStyleLbl="solidFgAcc1" presStyleIdx="22" presStyleCnt="31"/>
      <dgm:spPr/>
    </dgm:pt>
    <dgm:pt modelId="{17C870C6-0381-44AC-8E74-1ED3844EEA26}" type="pres">
      <dgm:prSet presAssocID="{0E675A71-39C1-4D5F-9ADD-96B431A2462B}" presName="vSp2" presStyleCnt="0"/>
      <dgm:spPr/>
    </dgm:pt>
    <dgm:pt modelId="{D683D2F9-ECF2-457F-A0BA-23D44E87ED8E}" type="pres">
      <dgm:prSet presAssocID="{0E675A71-39C1-4D5F-9ADD-96B431A2462B}" presName="sibTrans" presStyleCnt="0"/>
      <dgm:spPr/>
    </dgm:pt>
    <dgm:pt modelId="{783ECA66-DE35-4F3A-B57E-856FEDA0AEDC}" type="pres">
      <dgm:prSet presAssocID="{77EF4BE3-217D-48A3-A51A-2715D1FD99FA}" presName="compositeNode" presStyleCnt="0">
        <dgm:presLayoutVars>
          <dgm:bulletEnabled val="1"/>
        </dgm:presLayoutVars>
      </dgm:prSet>
      <dgm:spPr/>
    </dgm:pt>
    <dgm:pt modelId="{A9148567-0317-4CAD-A104-F35FAD7C75E1}" type="pres">
      <dgm:prSet presAssocID="{77EF4BE3-217D-48A3-A51A-2715D1FD99FA}" presName="bgRect" presStyleLbl="node1" presStyleIdx="23" presStyleCnt="32"/>
      <dgm:spPr/>
      <dgm:t>
        <a:bodyPr/>
        <a:lstStyle/>
        <a:p>
          <a:endParaRPr lang="en-US"/>
        </a:p>
      </dgm:t>
    </dgm:pt>
    <dgm:pt modelId="{96C7E963-67E8-4969-BB41-11BF7360D642}" type="pres">
      <dgm:prSet presAssocID="{77EF4BE3-217D-48A3-A51A-2715D1FD99FA}" presName="parentNode" presStyleLbl="node1" presStyleIdx="23" presStyleCnt="32">
        <dgm:presLayoutVars>
          <dgm:chMax val="0"/>
          <dgm:bulletEnabled val="1"/>
        </dgm:presLayoutVars>
      </dgm:prSet>
      <dgm:spPr/>
      <dgm:t>
        <a:bodyPr/>
        <a:lstStyle/>
        <a:p>
          <a:endParaRPr lang="en-US"/>
        </a:p>
      </dgm:t>
    </dgm:pt>
    <dgm:pt modelId="{8A8D1425-ACF1-4158-BCD5-58CF982896E2}" type="pres">
      <dgm:prSet presAssocID="{77EF4BE3-217D-48A3-A51A-2715D1FD99FA}" presName="childNode" presStyleLbl="node1" presStyleIdx="23" presStyleCnt="32">
        <dgm:presLayoutVars>
          <dgm:bulletEnabled val="1"/>
        </dgm:presLayoutVars>
      </dgm:prSet>
      <dgm:spPr/>
      <dgm:t>
        <a:bodyPr/>
        <a:lstStyle/>
        <a:p>
          <a:endParaRPr lang="en-US"/>
        </a:p>
      </dgm:t>
    </dgm:pt>
    <dgm:pt modelId="{CB809DB8-13BE-465C-A6D3-52230CC6C2A0}" type="pres">
      <dgm:prSet presAssocID="{3D267442-2A53-4C26-B5FE-9D77A3416DB6}" presName="hSp" presStyleCnt="0"/>
      <dgm:spPr/>
    </dgm:pt>
    <dgm:pt modelId="{C55712A9-81F5-4A1D-AFCE-5C3EECEBA4BB}" type="pres">
      <dgm:prSet presAssocID="{3D267442-2A53-4C26-B5FE-9D77A3416DB6}" presName="vProcSp" presStyleCnt="0"/>
      <dgm:spPr/>
    </dgm:pt>
    <dgm:pt modelId="{9E4330DA-67CF-4468-B2B6-1AD2F2575E3B}" type="pres">
      <dgm:prSet presAssocID="{3D267442-2A53-4C26-B5FE-9D77A3416DB6}" presName="vSp1" presStyleCnt="0"/>
      <dgm:spPr/>
    </dgm:pt>
    <dgm:pt modelId="{6A0847B2-EB5F-4C1E-AE46-03E30F4AD1C7}" type="pres">
      <dgm:prSet presAssocID="{3D267442-2A53-4C26-B5FE-9D77A3416DB6}" presName="simulatedConn" presStyleLbl="solidFgAcc1" presStyleIdx="23" presStyleCnt="31"/>
      <dgm:spPr/>
    </dgm:pt>
    <dgm:pt modelId="{ED1CE0F7-0EE2-4283-AFDC-EF2418922600}" type="pres">
      <dgm:prSet presAssocID="{3D267442-2A53-4C26-B5FE-9D77A3416DB6}" presName="vSp2" presStyleCnt="0"/>
      <dgm:spPr/>
    </dgm:pt>
    <dgm:pt modelId="{B2BE1DC3-194D-464B-9B7A-26431C6A3426}" type="pres">
      <dgm:prSet presAssocID="{3D267442-2A53-4C26-B5FE-9D77A3416DB6}" presName="sibTrans" presStyleCnt="0"/>
      <dgm:spPr/>
    </dgm:pt>
    <dgm:pt modelId="{F5E310E9-7FB5-4A87-A1DF-6DD1007D73E6}" type="pres">
      <dgm:prSet presAssocID="{22539FDC-F009-4FDA-BFEE-2BC49D40D111}" presName="compositeNode" presStyleCnt="0">
        <dgm:presLayoutVars>
          <dgm:bulletEnabled val="1"/>
        </dgm:presLayoutVars>
      </dgm:prSet>
      <dgm:spPr/>
    </dgm:pt>
    <dgm:pt modelId="{8289E01D-DB35-4BF8-8B42-BAB44BAC73E2}" type="pres">
      <dgm:prSet presAssocID="{22539FDC-F009-4FDA-BFEE-2BC49D40D111}" presName="bgRect" presStyleLbl="node1" presStyleIdx="24" presStyleCnt="32"/>
      <dgm:spPr/>
      <dgm:t>
        <a:bodyPr/>
        <a:lstStyle/>
        <a:p>
          <a:endParaRPr lang="en-US"/>
        </a:p>
      </dgm:t>
    </dgm:pt>
    <dgm:pt modelId="{49FE9C94-008C-4437-8E1D-26DA7E336943}" type="pres">
      <dgm:prSet presAssocID="{22539FDC-F009-4FDA-BFEE-2BC49D40D111}" presName="parentNode" presStyleLbl="node1" presStyleIdx="24" presStyleCnt="32">
        <dgm:presLayoutVars>
          <dgm:chMax val="0"/>
          <dgm:bulletEnabled val="1"/>
        </dgm:presLayoutVars>
      </dgm:prSet>
      <dgm:spPr/>
      <dgm:t>
        <a:bodyPr/>
        <a:lstStyle/>
        <a:p>
          <a:endParaRPr lang="en-US"/>
        </a:p>
      </dgm:t>
    </dgm:pt>
    <dgm:pt modelId="{0569AAAD-8B26-462F-929F-539C8EDB8C2D}" type="pres">
      <dgm:prSet presAssocID="{22539FDC-F009-4FDA-BFEE-2BC49D40D111}" presName="childNode" presStyleLbl="node1" presStyleIdx="24" presStyleCnt="32">
        <dgm:presLayoutVars>
          <dgm:bulletEnabled val="1"/>
        </dgm:presLayoutVars>
      </dgm:prSet>
      <dgm:spPr/>
      <dgm:t>
        <a:bodyPr/>
        <a:lstStyle/>
        <a:p>
          <a:endParaRPr lang="en-US"/>
        </a:p>
      </dgm:t>
    </dgm:pt>
    <dgm:pt modelId="{7656EC2A-BEDA-478F-A4B5-FDEBD23CA9F5}" type="pres">
      <dgm:prSet presAssocID="{112F6F6B-45EC-401E-B392-7E2323D2414B}" presName="hSp" presStyleCnt="0"/>
      <dgm:spPr/>
    </dgm:pt>
    <dgm:pt modelId="{E4B23701-5EF7-428C-8917-CBE95D0EEF41}" type="pres">
      <dgm:prSet presAssocID="{112F6F6B-45EC-401E-B392-7E2323D2414B}" presName="vProcSp" presStyleCnt="0"/>
      <dgm:spPr/>
    </dgm:pt>
    <dgm:pt modelId="{BD3CEAC5-6F97-41B1-94B5-43044540FA22}" type="pres">
      <dgm:prSet presAssocID="{112F6F6B-45EC-401E-B392-7E2323D2414B}" presName="vSp1" presStyleCnt="0"/>
      <dgm:spPr/>
    </dgm:pt>
    <dgm:pt modelId="{391A86B1-77DB-405B-A955-1D72D1AB88CC}" type="pres">
      <dgm:prSet presAssocID="{112F6F6B-45EC-401E-B392-7E2323D2414B}" presName="simulatedConn" presStyleLbl="solidFgAcc1" presStyleIdx="24" presStyleCnt="31"/>
      <dgm:spPr/>
    </dgm:pt>
    <dgm:pt modelId="{88340D43-DB9E-493B-80B7-8D41DA538D8E}" type="pres">
      <dgm:prSet presAssocID="{112F6F6B-45EC-401E-B392-7E2323D2414B}" presName="vSp2" presStyleCnt="0"/>
      <dgm:spPr/>
    </dgm:pt>
    <dgm:pt modelId="{BF5093C6-1A74-43B2-B899-9564C4D45D20}" type="pres">
      <dgm:prSet presAssocID="{112F6F6B-45EC-401E-B392-7E2323D2414B}" presName="sibTrans" presStyleCnt="0"/>
      <dgm:spPr/>
    </dgm:pt>
    <dgm:pt modelId="{6841368B-07F9-4173-BACF-5F7A307C0508}" type="pres">
      <dgm:prSet presAssocID="{FCCAB84D-3FAD-4651-A3A2-F6D34734A3C3}" presName="compositeNode" presStyleCnt="0">
        <dgm:presLayoutVars>
          <dgm:bulletEnabled val="1"/>
        </dgm:presLayoutVars>
      </dgm:prSet>
      <dgm:spPr/>
    </dgm:pt>
    <dgm:pt modelId="{5358A8C4-2A9D-4CE7-8F61-AF5DFDCED8F2}" type="pres">
      <dgm:prSet presAssocID="{FCCAB84D-3FAD-4651-A3A2-F6D34734A3C3}" presName="bgRect" presStyleLbl="node1" presStyleIdx="25" presStyleCnt="32"/>
      <dgm:spPr/>
      <dgm:t>
        <a:bodyPr/>
        <a:lstStyle/>
        <a:p>
          <a:endParaRPr lang="en-US"/>
        </a:p>
      </dgm:t>
    </dgm:pt>
    <dgm:pt modelId="{AB18303B-13AA-4B99-9EA7-65843139CCBC}" type="pres">
      <dgm:prSet presAssocID="{FCCAB84D-3FAD-4651-A3A2-F6D34734A3C3}" presName="parentNode" presStyleLbl="node1" presStyleIdx="25" presStyleCnt="32">
        <dgm:presLayoutVars>
          <dgm:chMax val="0"/>
          <dgm:bulletEnabled val="1"/>
        </dgm:presLayoutVars>
      </dgm:prSet>
      <dgm:spPr/>
      <dgm:t>
        <a:bodyPr/>
        <a:lstStyle/>
        <a:p>
          <a:endParaRPr lang="en-US"/>
        </a:p>
      </dgm:t>
    </dgm:pt>
    <dgm:pt modelId="{150F56E9-8A28-4073-8293-2FB401A84B79}" type="pres">
      <dgm:prSet presAssocID="{FCCAB84D-3FAD-4651-A3A2-F6D34734A3C3}" presName="childNode" presStyleLbl="node1" presStyleIdx="25" presStyleCnt="32">
        <dgm:presLayoutVars>
          <dgm:bulletEnabled val="1"/>
        </dgm:presLayoutVars>
      </dgm:prSet>
      <dgm:spPr/>
      <dgm:t>
        <a:bodyPr/>
        <a:lstStyle/>
        <a:p>
          <a:endParaRPr lang="en-US"/>
        </a:p>
      </dgm:t>
    </dgm:pt>
    <dgm:pt modelId="{93F4E6AF-AD0A-4385-AFEA-3DBF5B164054}" type="pres">
      <dgm:prSet presAssocID="{DE2534AB-300E-4DD5-BF6F-9916B83C5978}" presName="hSp" presStyleCnt="0"/>
      <dgm:spPr/>
    </dgm:pt>
    <dgm:pt modelId="{5A8D6B1A-AC92-48A0-AB94-99A8FC043103}" type="pres">
      <dgm:prSet presAssocID="{DE2534AB-300E-4DD5-BF6F-9916B83C5978}" presName="vProcSp" presStyleCnt="0"/>
      <dgm:spPr/>
    </dgm:pt>
    <dgm:pt modelId="{0ECA614B-B6A9-40B7-9869-758216D87153}" type="pres">
      <dgm:prSet presAssocID="{DE2534AB-300E-4DD5-BF6F-9916B83C5978}" presName="vSp1" presStyleCnt="0"/>
      <dgm:spPr/>
    </dgm:pt>
    <dgm:pt modelId="{56760117-AB4F-4684-A4FC-F64144166401}" type="pres">
      <dgm:prSet presAssocID="{DE2534AB-300E-4DD5-BF6F-9916B83C5978}" presName="simulatedConn" presStyleLbl="solidFgAcc1" presStyleIdx="25" presStyleCnt="31"/>
      <dgm:spPr/>
    </dgm:pt>
    <dgm:pt modelId="{CEBDD509-2698-4400-9AF0-77ACAF9D63DB}" type="pres">
      <dgm:prSet presAssocID="{DE2534AB-300E-4DD5-BF6F-9916B83C5978}" presName="vSp2" presStyleCnt="0"/>
      <dgm:spPr/>
    </dgm:pt>
    <dgm:pt modelId="{2D202003-8BDC-480E-9BF7-3823DBAE39FF}" type="pres">
      <dgm:prSet presAssocID="{DE2534AB-300E-4DD5-BF6F-9916B83C5978}" presName="sibTrans" presStyleCnt="0"/>
      <dgm:spPr/>
    </dgm:pt>
    <dgm:pt modelId="{6A18C4D3-52DB-4ACE-9F81-C2BF7DB3BE04}" type="pres">
      <dgm:prSet presAssocID="{163BC5A8-8CEF-4EC8-9F9E-982B3396A4A3}" presName="compositeNode" presStyleCnt="0">
        <dgm:presLayoutVars>
          <dgm:bulletEnabled val="1"/>
        </dgm:presLayoutVars>
      </dgm:prSet>
      <dgm:spPr/>
    </dgm:pt>
    <dgm:pt modelId="{BF38B79D-1736-464F-ADB9-B198126BDD54}" type="pres">
      <dgm:prSet presAssocID="{163BC5A8-8CEF-4EC8-9F9E-982B3396A4A3}" presName="bgRect" presStyleLbl="node1" presStyleIdx="26" presStyleCnt="32"/>
      <dgm:spPr/>
      <dgm:t>
        <a:bodyPr/>
        <a:lstStyle/>
        <a:p>
          <a:endParaRPr lang="en-US"/>
        </a:p>
      </dgm:t>
    </dgm:pt>
    <dgm:pt modelId="{4BC6B0DA-A4A5-43DB-9250-2EDDBD30D694}" type="pres">
      <dgm:prSet presAssocID="{163BC5A8-8CEF-4EC8-9F9E-982B3396A4A3}" presName="parentNode" presStyleLbl="node1" presStyleIdx="26" presStyleCnt="32">
        <dgm:presLayoutVars>
          <dgm:chMax val="0"/>
          <dgm:bulletEnabled val="1"/>
        </dgm:presLayoutVars>
      </dgm:prSet>
      <dgm:spPr/>
      <dgm:t>
        <a:bodyPr/>
        <a:lstStyle/>
        <a:p>
          <a:endParaRPr lang="en-US"/>
        </a:p>
      </dgm:t>
    </dgm:pt>
    <dgm:pt modelId="{1B9050CC-7ACA-4748-97E5-4508B887E513}" type="pres">
      <dgm:prSet presAssocID="{163BC5A8-8CEF-4EC8-9F9E-982B3396A4A3}" presName="childNode" presStyleLbl="node1" presStyleIdx="26" presStyleCnt="32">
        <dgm:presLayoutVars>
          <dgm:bulletEnabled val="1"/>
        </dgm:presLayoutVars>
      </dgm:prSet>
      <dgm:spPr/>
      <dgm:t>
        <a:bodyPr/>
        <a:lstStyle/>
        <a:p>
          <a:endParaRPr lang="en-US"/>
        </a:p>
      </dgm:t>
    </dgm:pt>
    <dgm:pt modelId="{9AFA7B8B-53D7-4A30-B690-4F75998B2905}" type="pres">
      <dgm:prSet presAssocID="{A58693D6-F89F-401B-8BD1-7D6ED149FF53}" presName="hSp" presStyleCnt="0"/>
      <dgm:spPr/>
    </dgm:pt>
    <dgm:pt modelId="{5D145A5F-9F08-4687-96BF-A666879666FA}" type="pres">
      <dgm:prSet presAssocID="{A58693D6-F89F-401B-8BD1-7D6ED149FF53}" presName="vProcSp" presStyleCnt="0"/>
      <dgm:spPr/>
    </dgm:pt>
    <dgm:pt modelId="{4384968D-0681-4A39-B2E5-273351295603}" type="pres">
      <dgm:prSet presAssocID="{A58693D6-F89F-401B-8BD1-7D6ED149FF53}" presName="vSp1" presStyleCnt="0"/>
      <dgm:spPr/>
    </dgm:pt>
    <dgm:pt modelId="{40B206F6-18AF-4D68-8333-33201C813513}" type="pres">
      <dgm:prSet presAssocID="{A58693D6-F89F-401B-8BD1-7D6ED149FF53}" presName="simulatedConn" presStyleLbl="solidFgAcc1" presStyleIdx="26" presStyleCnt="31"/>
      <dgm:spPr/>
    </dgm:pt>
    <dgm:pt modelId="{70D2964C-6B1C-45AC-91A4-482CE112C45E}" type="pres">
      <dgm:prSet presAssocID="{A58693D6-F89F-401B-8BD1-7D6ED149FF53}" presName="vSp2" presStyleCnt="0"/>
      <dgm:spPr/>
    </dgm:pt>
    <dgm:pt modelId="{80D1F341-3EDB-4B11-A7CD-EF01483C5506}" type="pres">
      <dgm:prSet presAssocID="{A58693D6-F89F-401B-8BD1-7D6ED149FF53}" presName="sibTrans" presStyleCnt="0"/>
      <dgm:spPr/>
    </dgm:pt>
    <dgm:pt modelId="{16A5F017-20E3-4E78-9696-AF128B3569D3}" type="pres">
      <dgm:prSet presAssocID="{E0F2C958-2C93-4B3E-913E-391591EE2494}" presName="compositeNode" presStyleCnt="0">
        <dgm:presLayoutVars>
          <dgm:bulletEnabled val="1"/>
        </dgm:presLayoutVars>
      </dgm:prSet>
      <dgm:spPr/>
    </dgm:pt>
    <dgm:pt modelId="{39164FC9-002F-4A65-9103-F5607674C98A}" type="pres">
      <dgm:prSet presAssocID="{E0F2C958-2C93-4B3E-913E-391591EE2494}" presName="bgRect" presStyleLbl="node1" presStyleIdx="27" presStyleCnt="32"/>
      <dgm:spPr/>
      <dgm:t>
        <a:bodyPr/>
        <a:lstStyle/>
        <a:p>
          <a:endParaRPr lang="en-US"/>
        </a:p>
      </dgm:t>
    </dgm:pt>
    <dgm:pt modelId="{E7492838-E204-4032-8E15-338CCC84681D}" type="pres">
      <dgm:prSet presAssocID="{E0F2C958-2C93-4B3E-913E-391591EE2494}" presName="parentNode" presStyleLbl="node1" presStyleIdx="27" presStyleCnt="32">
        <dgm:presLayoutVars>
          <dgm:chMax val="0"/>
          <dgm:bulletEnabled val="1"/>
        </dgm:presLayoutVars>
      </dgm:prSet>
      <dgm:spPr/>
      <dgm:t>
        <a:bodyPr/>
        <a:lstStyle/>
        <a:p>
          <a:endParaRPr lang="en-US"/>
        </a:p>
      </dgm:t>
    </dgm:pt>
    <dgm:pt modelId="{5BCC34C7-568C-4CFB-A134-72D29CBA9FF2}" type="pres">
      <dgm:prSet presAssocID="{E0F2C958-2C93-4B3E-913E-391591EE2494}" presName="childNode" presStyleLbl="node1" presStyleIdx="27" presStyleCnt="32">
        <dgm:presLayoutVars>
          <dgm:bulletEnabled val="1"/>
        </dgm:presLayoutVars>
      </dgm:prSet>
      <dgm:spPr/>
      <dgm:t>
        <a:bodyPr/>
        <a:lstStyle/>
        <a:p>
          <a:endParaRPr lang="en-US"/>
        </a:p>
      </dgm:t>
    </dgm:pt>
    <dgm:pt modelId="{3173C3E4-BC48-4895-A0D7-A057428C0D8E}" type="pres">
      <dgm:prSet presAssocID="{B94D8EB3-3A6A-4BF6-9EFC-611C391B6401}" presName="hSp" presStyleCnt="0"/>
      <dgm:spPr/>
    </dgm:pt>
    <dgm:pt modelId="{82FB1016-650F-4092-B01C-FDF46B9B929B}" type="pres">
      <dgm:prSet presAssocID="{B94D8EB3-3A6A-4BF6-9EFC-611C391B6401}" presName="vProcSp" presStyleCnt="0"/>
      <dgm:spPr/>
    </dgm:pt>
    <dgm:pt modelId="{F8719E17-F054-4F1F-B2AF-55554350C435}" type="pres">
      <dgm:prSet presAssocID="{B94D8EB3-3A6A-4BF6-9EFC-611C391B6401}" presName="vSp1" presStyleCnt="0"/>
      <dgm:spPr/>
    </dgm:pt>
    <dgm:pt modelId="{EC54A2AC-02E7-474F-BE39-03F3BA0DFA14}" type="pres">
      <dgm:prSet presAssocID="{B94D8EB3-3A6A-4BF6-9EFC-611C391B6401}" presName="simulatedConn" presStyleLbl="solidFgAcc1" presStyleIdx="27" presStyleCnt="31"/>
      <dgm:spPr/>
    </dgm:pt>
    <dgm:pt modelId="{D109F893-D182-42F2-98A1-800CF076DAB4}" type="pres">
      <dgm:prSet presAssocID="{B94D8EB3-3A6A-4BF6-9EFC-611C391B6401}" presName="vSp2" presStyleCnt="0"/>
      <dgm:spPr/>
    </dgm:pt>
    <dgm:pt modelId="{4A50BD4F-2542-42F4-BB42-FC55C624B0BB}" type="pres">
      <dgm:prSet presAssocID="{B94D8EB3-3A6A-4BF6-9EFC-611C391B6401}" presName="sibTrans" presStyleCnt="0"/>
      <dgm:spPr/>
    </dgm:pt>
    <dgm:pt modelId="{A5E81D79-DF51-4A49-894A-DFED0843E3FA}" type="pres">
      <dgm:prSet presAssocID="{F56C2C42-8323-454B-87BC-C340B44F9022}" presName="compositeNode" presStyleCnt="0">
        <dgm:presLayoutVars>
          <dgm:bulletEnabled val="1"/>
        </dgm:presLayoutVars>
      </dgm:prSet>
      <dgm:spPr/>
    </dgm:pt>
    <dgm:pt modelId="{118058DC-6699-4518-912D-3C00C1E38B38}" type="pres">
      <dgm:prSet presAssocID="{F56C2C42-8323-454B-87BC-C340B44F9022}" presName="bgRect" presStyleLbl="node1" presStyleIdx="28" presStyleCnt="32"/>
      <dgm:spPr/>
      <dgm:t>
        <a:bodyPr/>
        <a:lstStyle/>
        <a:p>
          <a:endParaRPr lang="en-US"/>
        </a:p>
      </dgm:t>
    </dgm:pt>
    <dgm:pt modelId="{9668B00E-C4B6-40D3-BB98-9302665DD777}" type="pres">
      <dgm:prSet presAssocID="{F56C2C42-8323-454B-87BC-C340B44F9022}" presName="parentNode" presStyleLbl="node1" presStyleIdx="28" presStyleCnt="32">
        <dgm:presLayoutVars>
          <dgm:chMax val="0"/>
          <dgm:bulletEnabled val="1"/>
        </dgm:presLayoutVars>
      </dgm:prSet>
      <dgm:spPr/>
      <dgm:t>
        <a:bodyPr/>
        <a:lstStyle/>
        <a:p>
          <a:endParaRPr lang="en-US"/>
        </a:p>
      </dgm:t>
    </dgm:pt>
    <dgm:pt modelId="{919F3320-F5B5-42F2-B71D-3DB3895BE2DA}" type="pres">
      <dgm:prSet presAssocID="{F56C2C42-8323-454B-87BC-C340B44F9022}" presName="childNode" presStyleLbl="node1" presStyleIdx="28" presStyleCnt="32">
        <dgm:presLayoutVars>
          <dgm:bulletEnabled val="1"/>
        </dgm:presLayoutVars>
      </dgm:prSet>
      <dgm:spPr/>
      <dgm:t>
        <a:bodyPr/>
        <a:lstStyle/>
        <a:p>
          <a:endParaRPr lang="en-US"/>
        </a:p>
      </dgm:t>
    </dgm:pt>
    <dgm:pt modelId="{4E685D1C-62E4-49A5-BC5B-6C64621BF106}" type="pres">
      <dgm:prSet presAssocID="{6E2318B2-8470-4593-909D-F1D8C43E5000}" presName="hSp" presStyleCnt="0"/>
      <dgm:spPr/>
    </dgm:pt>
    <dgm:pt modelId="{A5A04171-802D-44F9-B54A-2F85A1AD5FE2}" type="pres">
      <dgm:prSet presAssocID="{6E2318B2-8470-4593-909D-F1D8C43E5000}" presName="vProcSp" presStyleCnt="0"/>
      <dgm:spPr/>
    </dgm:pt>
    <dgm:pt modelId="{7F5248C3-99D9-4838-96A2-EC152D99C33E}" type="pres">
      <dgm:prSet presAssocID="{6E2318B2-8470-4593-909D-F1D8C43E5000}" presName="vSp1" presStyleCnt="0"/>
      <dgm:spPr/>
    </dgm:pt>
    <dgm:pt modelId="{F5D7897E-56C4-49C3-8BA2-FAFB0667032E}" type="pres">
      <dgm:prSet presAssocID="{6E2318B2-8470-4593-909D-F1D8C43E5000}" presName="simulatedConn" presStyleLbl="solidFgAcc1" presStyleIdx="28" presStyleCnt="31"/>
      <dgm:spPr/>
    </dgm:pt>
    <dgm:pt modelId="{4A456427-8A37-4869-BDF2-E87307E31564}" type="pres">
      <dgm:prSet presAssocID="{6E2318B2-8470-4593-909D-F1D8C43E5000}" presName="vSp2" presStyleCnt="0"/>
      <dgm:spPr/>
    </dgm:pt>
    <dgm:pt modelId="{07304C0F-BA48-4820-AC44-ACEDB24B97E8}" type="pres">
      <dgm:prSet presAssocID="{6E2318B2-8470-4593-909D-F1D8C43E5000}" presName="sibTrans" presStyleCnt="0"/>
      <dgm:spPr/>
    </dgm:pt>
    <dgm:pt modelId="{962C4874-E4F0-4D03-933F-475E849DBBC1}" type="pres">
      <dgm:prSet presAssocID="{2BD4D0D7-4F26-440A-9A48-16F9F0432862}" presName="compositeNode" presStyleCnt="0">
        <dgm:presLayoutVars>
          <dgm:bulletEnabled val="1"/>
        </dgm:presLayoutVars>
      </dgm:prSet>
      <dgm:spPr/>
    </dgm:pt>
    <dgm:pt modelId="{BC9385E9-61D2-4398-8ADE-23F391EE9C5E}" type="pres">
      <dgm:prSet presAssocID="{2BD4D0D7-4F26-440A-9A48-16F9F0432862}" presName="bgRect" presStyleLbl="node1" presStyleIdx="29" presStyleCnt="32"/>
      <dgm:spPr/>
      <dgm:t>
        <a:bodyPr/>
        <a:lstStyle/>
        <a:p>
          <a:endParaRPr lang="en-US"/>
        </a:p>
      </dgm:t>
    </dgm:pt>
    <dgm:pt modelId="{CC388FDA-0BB0-4AFF-A0E9-4FF31D94B8DA}" type="pres">
      <dgm:prSet presAssocID="{2BD4D0D7-4F26-440A-9A48-16F9F0432862}" presName="parentNode" presStyleLbl="node1" presStyleIdx="29" presStyleCnt="32">
        <dgm:presLayoutVars>
          <dgm:chMax val="0"/>
          <dgm:bulletEnabled val="1"/>
        </dgm:presLayoutVars>
      </dgm:prSet>
      <dgm:spPr/>
      <dgm:t>
        <a:bodyPr/>
        <a:lstStyle/>
        <a:p>
          <a:endParaRPr lang="en-US"/>
        </a:p>
      </dgm:t>
    </dgm:pt>
    <dgm:pt modelId="{C345D12F-DEB3-4B35-9836-B6B653648BD5}" type="pres">
      <dgm:prSet presAssocID="{2BD4D0D7-4F26-440A-9A48-16F9F0432862}" presName="childNode" presStyleLbl="node1" presStyleIdx="29" presStyleCnt="32">
        <dgm:presLayoutVars>
          <dgm:bulletEnabled val="1"/>
        </dgm:presLayoutVars>
      </dgm:prSet>
      <dgm:spPr/>
      <dgm:t>
        <a:bodyPr/>
        <a:lstStyle/>
        <a:p>
          <a:endParaRPr lang="en-US"/>
        </a:p>
      </dgm:t>
    </dgm:pt>
    <dgm:pt modelId="{02ED4730-6721-4890-A0EA-631C2AD1FCB5}" type="pres">
      <dgm:prSet presAssocID="{98773D95-6812-44CD-8E48-CE29585B30BC}" presName="hSp" presStyleCnt="0"/>
      <dgm:spPr/>
    </dgm:pt>
    <dgm:pt modelId="{7AFA454E-2D33-4FD4-994E-69C83FB02F8C}" type="pres">
      <dgm:prSet presAssocID="{98773D95-6812-44CD-8E48-CE29585B30BC}" presName="vProcSp" presStyleCnt="0"/>
      <dgm:spPr/>
    </dgm:pt>
    <dgm:pt modelId="{81CB6190-0B27-4C8E-AC14-572D2267B7A3}" type="pres">
      <dgm:prSet presAssocID="{98773D95-6812-44CD-8E48-CE29585B30BC}" presName="vSp1" presStyleCnt="0"/>
      <dgm:spPr/>
    </dgm:pt>
    <dgm:pt modelId="{A675BB68-FEA4-420E-A65F-349AD5B4E4C4}" type="pres">
      <dgm:prSet presAssocID="{98773D95-6812-44CD-8E48-CE29585B30BC}" presName="simulatedConn" presStyleLbl="solidFgAcc1" presStyleIdx="29" presStyleCnt="31"/>
      <dgm:spPr/>
    </dgm:pt>
    <dgm:pt modelId="{3F52ADA6-8C4E-4D91-B031-4E0A966B3775}" type="pres">
      <dgm:prSet presAssocID="{98773D95-6812-44CD-8E48-CE29585B30BC}" presName="vSp2" presStyleCnt="0"/>
      <dgm:spPr/>
    </dgm:pt>
    <dgm:pt modelId="{782B0769-EFD8-402C-8C6A-EA60A29BFBDA}" type="pres">
      <dgm:prSet presAssocID="{98773D95-6812-44CD-8E48-CE29585B30BC}" presName="sibTrans" presStyleCnt="0"/>
      <dgm:spPr/>
    </dgm:pt>
    <dgm:pt modelId="{0D75C100-AFDF-4EFB-8C32-243DB48396DD}" type="pres">
      <dgm:prSet presAssocID="{99DEFFE8-D5EC-4866-B222-9FA9EBF72CC6}" presName="compositeNode" presStyleCnt="0">
        <dgm:presLayoutVars>
          <dgm:bulletEnabled val="1"/>
        </dgm:presLayoutVars>
      </dgm:prSet>
      <dgm:spPr/>
    </dgm:pt>
    <dgm:pt modelId="{4851D9F5-D8F0-4419-B077-D05A6B738FCE}" type="pres">
      <dgm:prSet presAssocID="{99DEFFE8-D5EC-4866-B222-9FA9EBF72CC6}" presName="bgRect" presStyleLbl="node1" presStyleIdx="30" presStyleCnt="32"/>
      <dgm:spPr/>
      <dgm:t>
        <a:bodyPr/>
        <a:lstStyle/>
        <a:p>
          <a:endParaRPr lang="en-US"/>
        </a:p>
      </dgm:t>
    </dgm:pt>
    <dgm:pt modelId="{95CDF15C-5671-4534-A025-C465048AE4F2}" type="pres">
      <dgm:prSet presAssocID="{99DEFFE8-D5EC-4866-B222-9FA9EBF72CC6}" presName="parentNode" presStyleLbl="node1" presStyleIdx="30" presStyleCnt="32">
        <dgm:presLayoutVars>
          <dgm:chMax val="0"/>
          <dgm:bulletEnabled val="1"/>
        </dgm:presLayoutVars>
      </dgm:prSet>
      <dgm:spPr/>
      <dgm:t>
        <a:bodyPr/>
        <a:lstStyle/>
        <a:p>
          <a:endParaRPr lang="en-US"/>
        </a:p>
      </dgm:t>
    </dgm:pt>
    <dgm:pt modelId="{A4FA6894-63A0-4091-AABF-E352EEA9DC89}" type="pres">
      <dgm:prSet presAssocID="{99DEFFE8-D5EC-4866-B222-9FA9EBF72CC6}" presName="childNode" presStyleLbl="node1" presStyleIdx="30" presStyleCnt="32">
        <dgm:presLayoutVars>
          <dgm:bulletEnabled val="1"/>
        </dgm:presLayoutVars>
      </dgm:prSet>
      <dgm:spPr/>
      <dgm:t>
        <a:bodyPr/>
        <a:lstStyle/>
        <a:p>
          <a:endParaRPr lang="en-US"/>
        </a:p>
      </dgm:t>
    </dgm:pt>
    <dgm:pt modelId="{97CEF9B5-3742-46CB-9784-DA062613055C}" type="pres">
      <dgm:prSet presAssocID="{06E303CC-8B50-44E8-A169-46A40E35D5E4}" presName="hSp" presStyleCnt="0"/>
      <dgm:spPr/>
    </dgm:pt>
    <dgm:pt modelId="{5E62C271-785A-4673-A49D-995466BFF36D}" type="pres">
      <dgm:prSet presAssocID="{06E303CC-8B50-44E8-A169-46A40E35D5E4}" presName="vProcSp" presStyleCnt="0"/>
      <dgm:spPr/>
    </dgm:pt>
    <dgm:pt modelId="{45F017DC-14B9-42CB-B479-121843DE2764}" type="pres">
      <dgm:prSet presAssocID="{06E303CC-8B50-44E8-A169-46A40E35D5E4}" presName="vSp1" presStyleCnt="0"/>
      <dgm:spPr/>
    </dgm:pt>
    <dgm:pt modelId="{E0608415-4847-4341-A7DC-2E7750048F08}" type="pres">
      <dgm:prSet presAssocID="{06E303CC-8B50-44E8-A169-46A40E35D5E4}" presName="simulatedConn" presStyleLbl="solidFgAcc1" presStyleIdx="30" presStyleCnt="31"/>
      <dgm:spPr/>
    </dgm:pt>
    <dgm:pt modelId="{3F468028-5380-4EAF-A88D-9D7B34E2E101}" type="pres">
      <dgm:prSet presAssocID="{06E303CC-8B50-44E8-A169-46A40E35D5E4}" presName="vSp2" presStyleCnt="0"/>
      <dgm:spPr/>
    </dgm:pt>
    <dgm:pt modelId="{3214182B-3F14-4E6A-991E-484F4F1EFAD6}" type="pres">
      <dgm:prSet presAssocID="{06E303CC-8B50-44E8-A169-46A40E35D5E4}" presName="sibTrans" presStyleCnt="0"/>
      <dgm:spPr/>
    </dgm:pt>
    <dgm:pt modelId="{87CC6FE0-6AD0-4DF0-A6FB-F0F4B51218D5}" type="pres">
      <dgm:prSet presAssocID="{B11BDAD5-2EA5-4341-A8F9-AE6C984E718F}" presName="compositeNode" presStyleCnt="0">
        <dgm:presLayoutVars>
          <dgm:bulletEnabled val="1"/>
        </dgm:presLayoutVars>
      </dgm:prSet>
      <dgm:spPr/>
    </dgm:pt>
    <dgm:pt modelId="{DE2C799B-C580-4217-B3A1-23D4BC744FFB}" type="pres">
      <dgm:prSet presAssocID="{B11BDAD5-2EA5-4341-A8F9-AE6C984E718F}" presName="bgRect" presStyleLbl="node1" presStyleIdx="31" presStyleCnt="32"/>
      <dgm:spPr/>
      <dgm:t>
        <a:bodyPr/>
        <a:lstStyle/>
        <a:p>
          <a:endParaRPr lang="en-US"/>
        </a:p>
      </dgm:t>
    </dgm:pt>
    <dgm:pt modelId="{7E35502E-9927-4222-87EC-033E32710667}" type="pres">
      <dgm:prSet presAssocID="{B11BDAD5-2EA5-4341-A8F9-AE6C984E718F}" presName="parentNode" presStyleLbl="node1" presStyleIdx="31" presStyleCnt="32">
        <dgm:presLayoutVars>
          <dgm:chMax val="0"/>
          <dgm:bulletEnabled val="1"/>
        </dgm:presLayoutVars>
      </dgm:prSet>
      <dgm:spPr/>
      <dgm:t>
        <a:bodyPr/>
        <a:lstStyle/>
        <a:p>
          <a:endParaRPr lang="en-US"/>
        </a:p>
      </dgm:t>
    </dgm:pt>
    <dgm:pt modelId="{8CE11BC7-DD5E-4DC5-9ABC-FD12F171C2B7}" type="pres">
      <dgm:prSet presAssocID="{B11BDAD5-2EA5-4341-A8F9-AE6C984E718F}" presName="childNode" presStyleLbl="node1" presStyleIdx="31" presStyleCnt="32">
        <dgm:presLayoutVars>
          <dgm:bulletEnabled val="1"/>
        </dgm:presLayoutVars>
      </dgm:prSet>
      <dgm:spPr/>
      <dgm:t>
        <a:bodyPr/>
        <a:lstStyle/>
        <a:p>
          <a:endParaRPr lang="en-US"/>
        </a:p>
      </dgm:t>
    </dgm:pt>
  </dgm:ptLst>
  <dgm:cxnLst>
    <dgm:cxn modelId="{6AA7D3F6-9393-4196-9F93-66A2B89957C4}" type="presOf" srcId="{42C76456-488C-4918-A86B-66807A2AD264}" destId="{F9A6960A-3CDA-443D-8583-BA30BBE2048B}" srcOrd="0" destOrd="0" presId="urn:microsoft.com/office/officeart/2005/8/layout/hProcess7#1"/>
    <dgm:cxn modelId="{8C63E50C-ADB5-49A3-AD53-F56388509021}" srcId="{87312B8F-4188-41AA-B79D-D83CBBAAC12B}" destId="{9EC06196-F5C7-4F14-A16E-7773FBBDF87A}" srcOrd="19" destOrd="0" parTransId="{EAF09723-BD36-4AF9-A807-BE2D3C1D0103}" sibTransId="{FA78D7A5-D092-4898-AAB0-522DDC660E64}"/>
    <dgm:cxn modelId="{E5BD2FA2-F12B-433A-9F6C-A44B9D22FBC8}" srcId="{2BD4D0D7-4F26-440A-9A48-16F9F0432862}" destId="{3D6504D7-978B-4847-9D8B-94C7B16CE3BB}" srcOrd="0" destOrd="0" parTransId="{7C45036D-5D5A-43EC-9986-D752FC342372}" sibTransId="{11DAFEED-689B-4A69-8D9A-617AC872D657}"/>
    <dgm:cxn modelId="{FAEDD570-5956-4674-9A12-DD53CF434D6A}" srcId="{87312B8F-4188-41AA-B79D-D83CBBAAC12B}" destId="{22539FDC-F009-4FDA-BFEE-2BC49D40D111}" srcOrd="24" destOrd="0" parTransId="{3B8F5181-E7C5-4237-9065-ED91C81FF8EB}" sibTransId="{112F6F6B-45EC-401E-B392-7E2323D2414B}"/>
    <dgm:cxn modelId="{E3327523-F0E3-4AA4-BFA0-227E5830548E}" srcId="{2EAC59DF-D7F1-4B76-B714-0B8A78363053}" destId="{2935AD22-9022-477F-AF70-61D5E5CB8B64}" srcOrd="0" destOrd="0" parTransId="{FD337B70-ECE2-402E-B987-BC7F4A105207}" sibTransId="{73A63773-408A-4AF4-9FCA-582467FD3C79}"/>
    <dgm:cxn modelId="{60B85938-7099-4570-8D4D-6CB674FE09C8}" type="presOf" srcId="{3D6504D7-978B-4847-9D8B-94C7B16CE3BB}" destId="{C345D12F-DEB3-4B35-9836-B6B653648BD5}" srcOrd="0" destOrd="0" presId="urn:microsoft.com/office/officeart/2005/8/layout/hProcess7#1"/>
    <dgm:cxn modelId="{EE0EEFB1-E7A7-4D74-A388-F6B0F39BC68F}" type="presOf" srcId="{163BC5A8-8CEF-4EC8-9F9E-982B3396A4A3}" destId="{4BC6B0DA-A4A5-43DB-9250-2EDDBD30D694}" srcOrd="1" destOrd="0" presId="urn:microsoft.com/office/officeart/2005/8/layout/hProcess7#1"/>
    <dgm:cxn modelId="{042C3730-0130-4BA8-8459-D818DC9090B8}" type="presOf" srcId="{7F154DDC-FB3A-4B96-AF47-7E3F4A4AF207}" destId="{CF254956-B60C-433D-9549-11885FBA54B1}" srcOrd="1" destOrd="0" presId="urn:microsoft.com/office/officeart/2005/8/layout/hProcess7#1"/>
    <dgm:cxn modelId="{6BEA016C-9042-45C4-9E0A-07A650406070}" type="presOf" srcId="{E3F6D84D-5957-418A-89C2-FBB547528B8F}" destId="{5A016A96-C2EF-4C7B-8F32-42156E97A98F}" srcOrd="0" destOrd="0" presId="urn:microsoft.com/office/officeart/2005/8/layout/hProcess7#1"/>
    <dgm:cxn modelId="{3511323C-E426-4E9A-8750-AE05479396E9}" type="presOf" srcId="{E0F2C958-2C93-4B3E-913E-391591EE2494}" destId="{E7492838-E204-4032-8E15-338CCC84681D}" srcOrd="1" destOrd="0" presId="urn:microsoft.com/office/officeart/2005/8/layout/hProcess7#1"/>
    <dgm:cxn modelId="{40B6BB08-7F43-46F3-BC41-030603DF9622}" type="presOf" srcId="{9D6D033A-080E-4C2C-9AA1-912756818391}" destId="{8CE11BC7-DD5E-4DC5-9ABC-FD12F171C2B7}" srcOrd="0" destOrd="0" presId="urn:microsoft.com/office/officeart/2005/8/layout/hProcess7#1"/>
    <dgm:cxn modelId="{014E4155-F418-4832-A17E-3601F0F8B39D}" type="presOf" srcId="{9AB79DE8-CBC3-49C9-BB1F-A9E3BE0C6010}" destId="{1B9050CC-7ACA-4748-97E5-4508B887E513}" srcOrd="0" destOrd="0" presId="urn:microsoft.com/office/officeart/2005/8/layout/hProcess7#1"/>
    <dgm:cxn modelId="{B293FA65-07C7-4E2F-8A53-22274E22BE11}" type="presOf" srcId="{07DC1612-5E74-42B3-A7EF-5B3EF4B93BC7}" destId="{D5E80EDB-0F84-441B-8C09-8E9D835F98E1}" srcOrd="0" destOrd="0" presId="urn:microsoft.com/office/officeart/2005/8/layout/hProcess7#1"/>
    <dgm:cxn modelId="{90CC033C-AE64-4362-9AF1-BC77A9E84D91}" type="presOf" srcId="{63B8A06C-4E8C-4300-8FD8-D150624A6929}" destId="{6F0C4545-B6C8-4A22-ADE8-169A69FD9EF6}" srcOrd="1" destOrd="0" presId="urn:microsoft.com/office/officeart/2005/8/layout/hProcess7#1"/>
    <dgm:cxn modelId="{6E7C75D2-0834-4569-9A0E-67A5EDAD6BD7}" srcId="{87312B8F-4188-41AA-B79D-D83CBBAAC12B}" destId="{2BD4D0D7-4F26-440A-9A48-16F9F0432862}" srcOrd="29" destOrd="0" parTransId="{F9CE1191-C577-450C-B571-F36EFE200573}" sibTransId="{98773D95-6812-44CD-8E48-CE29585B30BC}"/>
    <dgm:cxn modelId="{E7C3A6E3-55DD-4071-BDEC-0EF5700F33B6}" type="presOf" srcId="{7606AE3A-61C0-4BAE-9228-206FF3D88BD3}" destId="{FC184183-B71C-4E8D-A389-BC2D8FF942FE}" srcOrd="1" destOrd="0" presId="urn:microsoft.com/office/officeart/2005/8/layout/hProcess7#1"/>
    <dgm:cxn modelId="{CB2489E1-2267-4252-A7F3-6E659A3D403E}" type="presOf" srcId="{B11BDAD5-2EA5-4341-A8F9-AE6C984E718F}" destId="{DE2C799B-C580-4217-B3A1-23D4BC744FFB}" srcOrd="0" destOrd="0" presId="urn:microsoft.com/office/officeart/2005/8/layout/hProcess7#1"/>
    <dgm:cxn modelId="{3AB38B54-2C24-4B81-9A4B-7ADDD7F24C2F}" type="presOf" srcId="{E674A9F6-BA29-4CFB-9656-2D5A3298E9AD}" destId="{03D2F7E6-A2ED-4EC8-8993-1F008764D6C1}" srcOrd="0" destOrd="0" presId="urn:microsoft.com/office/officeart/2005/8/layout/hProcess7#1"/>
    <dgm:cxn modelId="{BD40ACB6-4213-4553-AD74-B6864481E60F}" type="presOf" srcId="{2EAC59DF-D7F1-4B76-B714-0B8A78363053}" destId="{62C0977E-ABD5-4C68-9BE6-4D346ED46B78}" srcOrd="0" destOrd="0" presId="urn:microsoft.com/office/officeart/2005/8/layout/hProcess7#1"/>
    <dgm:cxn modelId="{CB943E3A-8D0A-464D-9FE3-DD2854AA07E4}" type="presOf" srcId="{2BD4D0D7-4F26-440A-9A48-16F9F0432862}" destId="{CC388FDA-0BB0-4AFF-A0E9-4FF31D94B8DA}" srcOrd="1" destOrd="0" presId="urn:microsoft.com/office/officeart/2005/8/layout/hProcess7#1"/>
    <dgm:cxn modelId="{45743488-75FD-4BBB-9757-B8D52F164516}" srcId="{87312B8F-4188-41AA-B79D-D83CBBAAC12B}" destId="{B11BDAD5-2EA5-4341-A8F9-AE6C984E718F}" srcOrd="31" destOrd="0" parTransId="{B86E0F88-0C2A-4194-93E7-69F532E04930}" sibTransId="{9F1174F9-A7E3-437B-BB9C-76FD80193A37}"/>
    <dgm:cxn modelId="{E2FBE2C4-ED37-46FA-AE91-3BDBB6AD44DF}" type="presOf" srcId="{2039B636-160B-403C-BA58-1D2F5FEEE36A}" destId="{5E33C754-A4A9-4F15-A14C-D039079F8289}" srcOrd="1" destOrd="0" presId="urn:microsoft.com/office/officeart/2005/8/layout/hProcess7#1"/>
    <dgm:cxn modelId="{FB15E894-AF11-467B-B15C-0CE32179EAA3}" srcId="{87312B8F-4188-41AA-B79D-D83CBBAAC12B}" destId="{365571DC-E8F5-4FF1-903C-C10278C501ED}" srcOrd="5" destOrd="0" parTransId="{8A5E1A7A-1F3C-4387-98C0-5845E94A34A5}" sibTransId="{F2FFC930-DEEF-4E31-9944-37BE3427197B}"/>
    <dgm:cxn modelId="{4A4D4B12-3BE9-449B-83AE-CB45F65861D5}" srcId="{7F154DDC-FB3A-4B96-AF47-7E3F4A4AF207}" destId="{5804B17A-EC7A-44BC-9A19-F3A5746B360A}" srcOrd="0" destOrd="0" parTransId="{0B852689-C070-4599-8B08-F0A8244DDAA4}" sibTransId="{07D3D05A-5883-4ACD-B9C2-CE1193024A96}"/>
    <dgm:cxn modelId="{792A9A20-1835-4964-9619-DA972153F4BE}" srcId="{87312B8F-4188-41AA-B79D-D83CBBAAC12B}" destId="{163BC5A8-8CEF-4EC8-9F9E-982B3396A4A3}" srcOrd="26" destOrd="0" parTransId="{B0DE6EC6-F514-45AF-A85B-4EE77665E02D}" sibTransId="{A58693D6-F89F-401B-8BD1-7D6ED149FF53}"/>
    <dgm:cxn modelId="{7419B353-CB46-4B51-948E-65857B34E326}" type="presOf" srcId="{6DFBC10F-331E-45B9-9EE7-A8806D68623B}" destId="{F7335F8E-AF93-4D50-BE29-A654CBCCA671}" srcOrd="1" destOrd="0" presId="urn:microsoft.com/office/officeart/2005/8/layout/hProcess7#1"/>
    <dgm:cxn modelId="{1FE7CCAC-05C4-4F06-82EE-842A837B23B9}" type="presOf" srcId="{9EC06196-F5C7-4F14-A16E-7773FBBDF87A}" destId="{3BA34D36-57F8-46C7-AC2A-6ED3B70A1969}" srcOrd="0" destOrd="0" presId="urn:microsoft.com/office/officeart/2005/8/layout/hProcess7#1"/>
    <dgm:cxn modelId="{07ACE6F2-387E-4F3B-9C5B-B3332A308AE3}" type="presOf" srcId="{B11BDAD5-2EA5-4341-A8F9-AE6C984E718F}" destId="{7E35502E-9927-4222-87EC-033E32710667}" srcOrd="1" destOrd="0" presId="urn:microsoft.com/office/officeart/2005/8/layout/hProcess7#1"/>
    <dgm:cxn modelId="{9617EA8A-3D2B-4F0C-AFB5-87AC41091490}" srcId="{87312B8F-4188-41AA-B79D-D83CBBAAC12B}" destId="{869623B6-C806-4952-894D-0332FB6A9138}" srcOrd="14" destOrd="0" parTransId="{1AA81DD4-801A-47BB-909D-725E8D2BF33C}" sibTransId="{1CBBD1E9-B5DF-4895-BC68-2CB69B6A38A1}"/>
    <dgm:cxn modelId="{ADDC126F-58C2-4FD8-B303-622E4012417E}" srcId="{99DEFFE8-D5EC-4866-B222-9FA9EBF72CC6}" destId="{48971CCC-2A4D-4066-AFE2-72D044D0AE9B}" srcOrd="0" destOrd="0" parTransId="{693A34A4-0825-4322-BD14-D6A044F7E6E0}" sibTransId="{BD2A3095-D6FE-4858-9C5A-F39F584A0BCE}"/>
    <dgm:cxn modelId="{4AB8DBCD-A291-4431-9C6D-2FD746D48D48}" type="presOf" srcId="{748ECA9C-7A96-46D8-A239-677F6D4ED06B}" destId="{919F3320-F5B5-42F2-B71D-3DB3895BE2DA}" srcOrd="0" destOrd="0" presId="urn:microsoft.com/office/officeart/2005/8/layout/hProcess7#1"/>
    <dgm:cxn modelId="{D404BE51-9B54-4663-BE0C-B145D634AE57}" type="presOf" srcId="{99DEFFE8-D5EC-4866-B222-9FA9EBF72CC6}" destId="{95CDF15C-5671-4534-A025-C465048AE4F2}" srcOrd="1" destOrd="0" presId="urn:microsoft.com/office/officeart/2005/8/layout/hProcess7#1"/>
    <dgm:cxn modelId="{FD618C62-AB20-4151-BD0E-59B559217B5D}" srcId="{87312B8F-4188-41AA-B79D-D83CBBAAC12B}" destId="{6DFBC10F-331E-45B9-9EE7-A8806D68623B}" srcOrd="11" destOrd="0" parTransId="{6DB88E50-4C65-41F9-B15F-777EBA11217B}" sibTransId="{C552004C-7875-4B42-B43F-F67CBA669A91}"/>
    <dgm:cxn modelId="{8A436ECB-66FE-4237-BEED-39B26083F4AF}" srcId="{87312B8F-4188-41AA-B79D-D83CBBAAC12B}" destId="{9DB92C20-F6B2-42CF-8AB3-70D0340703E7}" srcOrd="6" destOrd="0" parTransId="{267CC092-4DEE-49A3-973E-6863EE372080}" sibTransId="{0A44799C-51CC-434C-806B-D1096674EE5A}"/>
    <dgm:cxn modelId="{C4368128-A69B-4757-ADB2-B9EF21BE7ED7}" type="presOf" srcId="{378B5309-DF29-48B7-B958-9395197EE92C}" destId="{B3936B1A-1B13-4565-A105-E430D0A1D792}" srcOrd="1" destOrd="0" presId="urn:microsoft.com/office/officeart/2005/8/layout/hProcess7#1"/>
    <dgm:cxn modelId="{ADF77945-9F00-4754-97C4-4F314BCD1172}" type="presOf" srcId="{E3F6D84D-5957-418A-89C2-FBB547528B8F}" destId="{EC8DE55C-B7FE-4B74-82A3-FAFE70276B7B}" srcOrd="1" destOrd="0" presId="urn:microsoft.com/office/officeart/2005/8/layout/hProcess7#1"/>
    <dgm:cxn modelId="{2CE12C37-83F4-4B9B-846F-55E3D7D7505B}" type="presOf" srcId="{48971CCC-2A4D-4066-AFE2-72D044D0AE9B}" destId="{A4FA6894-63A0-4091-AABF-E352EEA9DC89}" srcOrd="0" destOrd="0" presId="urn:microsoft.com/office/officeart/2005/8/layout/hProcess7#1"/>
    <dgm:cxn modelId="{34250615-F90F-489D-A06C-5EEB90B3B2FF}" srcId="{87312B8F-4188-41AA-B79D-D83CBBAAC12B}" destId="{1A63A386-2BE5-4870-8ABF-E49ECF0C0348}" srcOrd="20" destOrd="0" parTransId="{06876FAE-53CC-46D0-8176-990AA1291516}" sibTransId="{86EDDEEA-D260-4AA1-BC72-FCD887AAF619}"/>
    <dgm:cxn modelId="{1029B7C7-7D5B-4B08-BC28-BE1B8EAB4F07}" type="presOf" srcId="{365571DC-E8F5-4FF1-903C-C10278C501ED}" destId="{E30265CB-CA07-486E-A593-691EAF93A9EE}" srcOrd="0" destOrd="0" presId="urn:microsoft.com/office/officeart/2005/8/layout/hProcess7#1"/>
    <dgm:cxn modelId="{6957737C-F92F-4ACF-98DD-11EE78FC534A}" type="presOf" srcId="{42C76456-488C-4918-A86B-66807A2AD264}" destId="{F0298A92-9503-4CA0-AE2E-F649FE68E2A7}" srcOrd="1" destOrd="0" presId="urn:microsoft.com/office/officeart/2005/8/layout/hProcess7#1"/>
    <dgm:cxn modelId="{18B3A151-CC7A-4B3F-AEC5-F71EBBFACDFE}" srcId="{A0304CF0-AE2D-42BC-AF0C-F037A10949A6}" destId="{E674A9F6-BA29-4CFB-9656-2D5A3298E9AD}" srcOrd="0" destOrd="0" parTransId="{A4FB7883-8E08-44D5-AF8C-5B0C5153FBDB}" sibTransId="{B6D06A83-F36E-4EA5-9F88-492D0FAA0499}"/>
    <dgm:cxn modelId="{6325B29A-A7C8-4149-A1F5-63AC9F80F16A}" srcId="{87312B8F-4188-41AA-B79D-D83CBBAAC12B}" destId="{77EF4BE3-217D-48A3-A51A-2715D1FD99FA}" srcOrd="23" destOrd="0" parTransId="{5D3F9139-3E0E-49EC-9DCD-44C578F11E6F}" sibTransId="{3D267442-2A53-4C26-B5FE-9D77A3416DB6}"/>
    <dgm:cxn modelId="{FB1ACBF6-58C6-4F56-A4DA-06F5E70FBC41}" type="presOf" srcId="{5804B17A-EC7A-44BC-9A19-F3A5746B360A}" destId="{3EFC18ED-85CB-4BE7-97E7-BC59E87B25F9}" srcOrd="0" destOrd="0" presId="urn:microsoft.com/office/officeart/2005/8/layout/hProcess7#1"/>
    <dgm:cxn modelId="{6CE1F863-E2A2-4937-9721-95D38B70E549}" srcId="{87312B8F-4188-41AA-B79D-D83CBBAAC12B}" destId="{FCCAB84D-3FAD-4651-A3A2-F6D34734A3C3}" srcOrd="25" destOrd="0" parTransId="{61971D4B-1E2E-4C84-BDF1-14C4006FC7FE}" sibTransId="{DE2534AB-300E-4DD5-BF6F-9916B83C5978}"/>
    <dgm:cxn modelId="{AFDD334B-E7AC-4D82-BFD5-B7E352A366D3}" srcId="{42C76456-488C-4918-A86B-66807A2AD264}" destId="{7759C6E8-680E-4F91-840D-FC8C7BCA75CE}" srcOrd="0" destOrd="0" parTransId="{36B7B7A0-8FCF-4705-AE48-04D45CF0584A}" sibTransId="{FE1A716A-C469-4E98-9F5E-127A7E476CB8}"/>
    <dgm:cxn modelId="{759CA693-2A75-490F-9CBF-0532245AFC41}" srcId="{87312B8F-4188-41AA-B79D-D83CBBAAC12B}" destId="{EA2F7F4B-754A-4F5C-9622-3F04BBF7157A}" srcOrd="8" destOrd="0" parTransId="{F6A48BAD-7D34-49EC-ABF6-B19F753B68C2}" sibTransId="{584B0A77-D66E-4C74-B4E3-DC5EF1D7A348}"/>
    <dgm:cxn modelId="{888891A5-E306-4DD3-9669-6DB63F22641B}" type="presOf" srcId="{2EAC59DF-D7F1-4B76-B714-0B8A78363053}" destId="{D69A4CE4-3D73-467E-96F7-0B89EDCD5EE9}" srcOrd="1" destOrd="0" presId="urn:microsoft.com/office/officeart/2005/8/layout/hProcess7#1"/>
    <dgm:cxn modelId="{F57FBDEC-B0BB-492F-897B-501236726D82}" type="presOf" srcId="{7759C6E8-680E-4F91-840D-FC8C7BCA75CE}" destId="{C70CB29F-9EBD-4B6E-8D44-79ABAEE1EE72}" srcOrd="0" destOrd="0" presId="urn:microsoft.com/office/officeart/2005/8/layout/hProcess7#1"/>
    <dgm:cxn modelId="{15C365AC-63D0-40D9-A399-AE4A71B3C091}" srcId="{FCCAB84D-3FAD-4651-A3A2-F6D34734A3C3}" destId="{152B7E04-D128-48EB-BFE9-625AB6DA3CE7}" srcOrd="0" destOrd="0" parTransId="{AE7C1E8F-F2DC-4824-9E4E-A1F11E687421}" sibTransId="{50C457B8-C1F4-45FB-84D1-75D8DF5E1D11}"/>
    <dgm:cxn modelId="{8E9910CF-F123-458C-84E7-60E3FD055EF7}" type="presOf" srcId="{F56C2C42-8323-454B-87BC-C340B44F9022}" destId="{118058DC-6699-4518-912D-3C00C1E38B38}" srcOrd="0" destOrd="0" presId="urn:microsoft.com/office/officeart/2005/8/layout/hProcess7#1"/>
    <dgm:cxn modelId="{428D31EA-3B84-444F-BFC2-DCBB6658E769}" type="presOf" srcId="{95B08147-BCFB-436C-AA0B-720A37DC4273}" destId="{7EB1C387-C946-43D8-A141-13093FA58E2F}" srcOrd="0" destOrd="0" presId="urn:microsoft.com/office/officeart/2005/8/layout/hProcess7#1"/>
    <dgm:cxn modelId="{E40B7EB8-FCDB-435F-8191-949C3D834B42}" srcId="{87312B8F-4188-41AA-B79D-D83CBBAAC12B}" destId="{AB523C6C-A336-484A-8CF7-3B15887E4C3B}" srcOrd="21" destOrd="0" parTransId="{17FCA0C3-28D7-4F16-8B34-4D7988ACE7B2}" sibTransId="{27AAA3CF-389F-4D91-8361-8E1F6D038725}"/>
    <dgm:cxn modelId="{55EC378C-0B06-4A59-90E6-C7199C8E6558}" type="presOf" srcId="{77EF4BE3-217D-48A3-A51A-2715D1FD99FA}" destId="{A9148567-0317-4CAD-A104-F35FAD7C75E1}" srcOrd="0" destOrd="0" presId="urn:microsoft.com/office/officeart/2005/8/layout/hProcess7#1"/>
    <dgm:cxn modelId="{6AADA515-0C38-4EE7-9F6F-E40F88863215}" type="presOf" srcId="{EA2F7F4B-754A-4F5C-9622-3F04BBF7157A}" destId="{D9514815-07FD-47D8-9790-DA47FC8D49F3}" srcOrd="0" destOrd="0" presId="urn:microsoft.com/office/officeart/2005/8/layout/hProcess7#1"/>
    <dgm:cxn modelId="{F0399A2E-4105-450D-97C0-D5B8DC7F490E}" srcId="{87312B8F-4188-41AA-B79D-D83CBBAAC12B}" destId="{CF359255-3040-436F-B6FD-2022E0349A2C}" srcOrd="18" destOrd="0" parTransId="{5C59DF45-12BF-4BC3-929E-C3F814E729F4}" sibTransId="{56D6447E-D32C-4134-9CB6-2DF851FA2CC7}"/>
    <dgm:cxn modelId="{645C3089-1FF6-4DD8-A315-041401141A58}" srcId="{E0F2C958-2C93-4B3E-913E-391591EE2494}" destId="{8F2F8518-1AB1-487A-B6C9-262F358F0440}" srcOrd="0" destOrd="0" parTransId="{F250F893-D04F-4C76-88D5-6559339C7EA9}" sibTransId="{EB09EB3F-241F-433B-B820-DA567ED3359F}"/>
    <dgm:cxn modelId="{35E46745-BFB4-4CA2-A00A-8610469CFBBC}" type="presOf" srcId="{95B08147-BCFB-436C-AA0B-720A37DC4273}" destId="{D9143118-35C6-4088-B9FB-079656A94BE6}" srcOrd="1" destOrd="0" presId="urn:microsoft.com/office/officeart/2005/8/layout/hProcess7#1"/>
    <dgm:cxn modelId="{C018ABFE-CF8B-4463-A14A-384D8E172F39}" type="presOf" srcId="{F56C2C42-8323-454B-87BC-C340B44F9022}" destId="{9668B00E-C4B6-40D3-BB98-9302665DD777}" srcOrd="1" destOrd="0" presId="urn:microsoft.com/office/officeart/2005/8/layout/hProcess7#1"/>
    <dgm:cxn modelId="{E8A346AA-49C7-47F4-ACFA-AC3ECECEC240}" srcId="{6557DA9F-CA23-40D2-B208-71A54C41D221}" destId="{1C2B9B16-021E-4110-91EB-D8F9B5919CE6}" srcOrd="0" destOrd="0" parTransId="{D090AA96-5077-4454-8FC9-24FEC2164E93}" sibTransId="{D0C27E6E-C519-40F1-AB2A-AC8A4BC0F521}"/>
    <dgm:cxn modelId="{F16193C3-9C72-4CB1-B895-ED1F953BDD03}" type="presOf" srcId="{2BD4D0D7-4F26-440A-9A48-16F9F0432862}" destId="{BC9385E9-61D2-4398-8ADE-23F391EE9C5E}" srcOrd="0" destOrd="0" presId="urn:microsoft.com/office/officeart/2005/8/layout/hProcess7#1"/>
    <dgm:cxn modelId="{BECEDABA-7F1F-4F9D-A6B7-71EF455A6AAF}" type="presOf" srcId="{8F2F8518-1AB1-487A-B6C9-262F358F0440}" destId="{5BCC34C7-568C-4CFB-A134-72D29CBA9FF2}" srcOrd="0" destOrd="0" presId="urn:microsoft.com/office/officeart/2005/8/layout/hProcess7#1"/>
    <dgm:cxn modelId="{CCED0C4E-13A7-4FDF-B2FC-69BB7F2072DC}" type="presOf" srcId="{7F154DDC-FB3A-4B96-AF47-7E3F4A4AF207}" destId="{245A1F54-499D-4304-BA63-C92AFD433D59}" srcOrd="0" destOrd="0" presId="urn:microsoft.com/office/officeart/2005/8/layout/hProcess7#1"/>
    <dgm:cxn modelId="{846D3E41-577A-4761-AE1F-426196347AF6}" type="presOf" srcId="{1A63A386-2BE5-4870-8ABF-E49ECF0C0348}" destId="{16004FF3-9D26-4B3B-9628-F544C80A4D19}" srcOrd="1" destOrd="0" presId="urn:microsoft.com/office/officeart/2005/8/layout/hProcess7#1"/>
    <dgm:cxn modelId="{8B0667E6-DB8F-4505-98D3-DAC536CDBBF2}" srcId="{87312B8F-4188-41AA-B79D-D83CBBAAC12B}" destId="{2EAC59DF-D7F1-4B76-B714-0B8A78363053}" srcOrd="4" destOrd="0" parTransId="{F0FAB891-3D51-4966-B0A7-41F6745936CC}" sibTransId="{5CDAE3FD-2656-4FB8-8D10-EEA227D6E12D}"/>
    <dgm:cxn modelId="{30D16B8E-9EBB-4900-ADA5-2950566C0022}" type="presOf" srcId="{87312B8F-4188-41AA-B79D-D83CBBAAC12B}" destId="{57A419E8-1215-4107-9004-B614E499DD09}" srcOrd="0" destOrd="0" presId="urn:microsoft.com/office/officeart/2005/8/layout/hProcess7#1"/>
    <dgm:cxn modelId="{5274451A-0B8B-4D87-9121-DC2CE6EE828F}" type="presOf" srcId="{9DB92C20-F6B2-42CF-8AB3-70D0340703E7}" destId="{9B4C4BB5-C71F-454D-82F6-A3B3AD65C42B}" srcOrd="0" destOrd="0" presId="urn:microsoft.com/office/officeart/2005/8/layout/hProcess7#1"/>
    <dgm:cxn modelId="{265A6BF0-F341-4104-BB46-3D90FF920B3E}" type="presOf" srcId="{AB523C6C-A336-484A-8CF7-3B15887E4C3B}" destId="{4B954C3A-B59B-45A0-9624-4BBFDB55A92D}" srcOrd="1" destOrd="0" presId="urn:microsoft.com/office/officeart/2005/8/layout/hProcess7#1"/>
    <dgm:cxn modelId="{96EC061C-F8BB-4763-BEC1-6D1472A7F8C9}" srcId="{87312B8F-4188-41AA-B79D-D83CBBAAC12B}" destId="{F56C2C42-8323-454B-87BC-C340B44F9022}" srcOrd="28" destOrd="0" parTransId="{C2809220-7E4B-4F1B-AAD9-880273385840}" sibTransId="{6E2318B2-8470-4593-909D-F1D8C43E5000}"/>
    <dgm:cxn modelId="{5C8194F7-EE55-4E69-BDE7-C4517A7306D7}" srcId="{87312B8F-4188-41AA-B79D-D83CBBAAC12B}" destId="{42C76456-488C-4918-A86B-66807A2AD264}" srcOrd="2" destOrd="0" parTransId="{FD1B541A-507A-4D4A-874B-CCC0633E5B44}" sibTransId="{B92D69B5-59A3-4CF2-9987-1C930CED1003}"/>
    <dgm:cxn modelId="{278E4B78-905D-416A-97A7-F81AAF13F106}" srcId="{87312B8F-4188-41AA-B79D-D83CBBAAC12B}" destId="{95B08147-BCFB-436C-AA0B-720A37DC4273}" srcOrd="15" destOrd="0" parTransId="{1FBBCB82-AD1B-4154-9E2D-324D2CF863B0}" sibTransId="{D90C2998-2D92-4369-8D7B-79A6CB0150D6}"/>
    <dgm:cxn modelId="{CC24A154-FE4F-469C-A13A-AFF12BC119C1}" type="presOf" srcId="{FCCAB84D-3FAD-4651-A3A2-F6D34734A3C3}" destId="{5358A8C4-2A9D-4CE7-8F61-AF5DFDCED8F2}" srcOrd="0" destOrd="0" presId="urn:microsoft.com/office/officeart/2005/8/layout/hProcess7#1"/>
    <dgm:cxn modelId="{CD45C7A8-9391-491E-8DB5-AADB951629BA}" type="presOf" srcId="{6557DA9F-CA23-40D2-B208-71A54C41D221}" destId="{AB5D3DC6-985E-4724-8906-BD50A07E5CF2}" srcOrd="0" destOrd="0" presId="urn:microsoft.com/office/officeart/2005/8/layout/hProcess7#1"/>
    <dgm:cxn modelId="{29E8D339-F3F5-40AE-B7A1-27AC6704CCD2}" type="presOf" srcId="{22539FDC-F009-4FDA-BFEE-2BC49D40D111}" destId="{49FE9C94-008C-4437-8E1D-26DA7E336943}" srcOrd="1" destOrd="0" presId="urn:microsoft.com/office/officeart/2005/8/layout/hProcess7#1"/>
    <dgm:cxn modelId="{AD7895A1-5674-41FE-880B-3EFB11604700}" type="presOf" srcId="{9DB92C20-F6B2-42CF-8AB3-70D0340703E7}" destId="{2FB9E02B-B11B-48D4-B37C-75DDA309691D}" srcOrd="1" destOrd="0" presId="urn:microsoft.com/office/officeart/2005/8/layout/hProcess7#1"/>
    <dgm:cxn modelId="{7C776DE8-E2CC-4C36-8BED-D25587DCB494}" type="presOf" srcId="{A0304CF0-AE2D-42BC-AF0C-F037A10949A6}" destId="{AE55BDAC-ADE3-485A-8405-CD02EB96F8B2}" srcOrd="1" destOrd="0" presId="urn:microsoft.com/office/officeart/2005/8/layout/hProcess7#1"/>
    <dgm:cxn modelId="{DD1C9627-E2B7-479E-AD05-F460B95B3A87}" type="presOf" srcId="{EA2F7F4B-754A-4F5C-9622-3F04BBF7157A}" destId="{7B949839-A944-4CB1-9041-3AE70AEE8630}" srcOrd="1" destOrd="0" presId="urn:microsoft.com/office/officeart/2005/8/layout/hProcess7#1"/>
    <dgm:cxn modelId="{82E25D87-60C2-4F8C-80A5-0D3FEBE2A340}" type="presOf" srcId="{152B7E04-D128-48EB-BFE9-625AB6DA3CE7}" destId="{150F56E9-8A28-4073-8293-2FB401A84B79}" srcOrd="0" destOrd="0" presId="urn:microsoft.com/office/officeart/2005/8/layout/hProcess7#1"/>
    <dgm:cxn modelId="{718F0284-ED9D-409A-A947-7BDB562FC119}" type="presOf" srcId="{6557DA9F-CA23-40D2-B208-71A54C41D221}" destId="{EE916E64-E74A-491C-815F-23BFAA7C314C}" srcOrd="1" destOrd="0" presId="urn:microsoft.com/office/officeart/2005/8/layout/hProcess7#1"/>
    <dgm:cxn modelId="{E3DFDAAF-5C01-4984-8615-FE1F8AB0D200}" type="presOf" srcId="{869623B6-C806-4952-894D-0332FB6A9138}" destId="{468B78DF-4D76-4438-A3A4-3E16C5C2E1EB}" srcOrd="1" destOrd="0" presId="urn:microsoft.com/office/officeart/2005/8/layout/hProcess7#1"/>
    <dgm:cxn modelId="{1E9D91BB-4DA1-43F9-B589-AA1A8BAF7DA5}" type="presOf" srcId="{03B42DD7-97E2-41AA-A1CF-0CC5549F4E72}" destId="{0569AAAD-8B26-462F-929F-539C8EDB8C2D}" srcOrd="0" destOrd="0" presId="urn:microsoft.com/office/officeart/2005/8/layout/hProcess7#1"/>
    <dgm:cxn modelId="{02A9EF5A-F941-47D7-8DE7-CE03428F84A1}" srcId="{163BC5A8-8CEF-4EC8-9F9E-982B3396A4A3}" destId="{9AB79DE8-CBC3-49C9-BB1F-A9E3BE0C6010}" srcOrd="0" destOrd="0" parTransId="{73AFB836-D829-4922-9242-D28CCA5E69E5}" sibTransId="{BA2BAAD4-226F-4C0F-B9EA-5A472945F3E0}"/>
    <dgm:cxn modelId="{C08FBADF-DBB3-48C7-B40D-836418E17C0F}" type="presOf" srcId="{E0F2C958-2C93-4B3E-913E-391591EE2494}" destId="{39164FC9-002F-4A65-9103-F5607674C98A}" srcOrd="0" destOrd="0" presId="urn:microsoft.com/office/officeart/2005/8/layout/hProcess7#1"/>
    <dgm:cxn modelId="{E8C2236F-B01C-403D-B080-841380F2726E}" srcId="{87312B8F-4188-41AA-B79D-D83CBBAAC12B}" destId="{E0F2C958-2C93-4B3E-913E-391591EE2494}" srcOrd="27" destOrd="0" parTransId="{D3E3B10E-D419-409E-BB3E-877727D08FDF}" sibTransId="{B94D8EB3-3A6A-4BF6-9EFC-611C391B6401}"/>
    <dgm:cxn modelId="{45B17246-8C27-4860-B2F4-DF7064638C9F}" type="presOf" srcId="{08515D3E-21AD-49F7-AC81-8B22028117A4}" destId="{498CC334-7CA6-4055-9E9D-0EB2ACF11F24}" srcOrd="0" destOrd="0" presId="urn:microsoft.com/office/officeart/2005/8/layout/hProcess7#1"/>
    <dgm:cxn modelId="{849294E1-6392-48AA-9413-963F3133F6FD}" type="presOf" srcId="{6DFBC10F-331E-45B9-9EE7-A8806D68623B}" destId="{1A4A4FCB-0FA3-425B-87EB-5F1F282E57A8}" srcOrd="0" destOrd="0" presId="urn:microsoft.com/office/officeart/2005/8/layout/hProcess7#1"/>
    <dgm:cxn modelId="{ADEA8891-7B1B-417D-84B2-C7A6E729E7E6}" srcId="{B11BDAD5-2EA5-4341-A8F9-AE6C984E718F}" destId="{9D6D033A-080E-4C2C-9AA1-912756818391}" srcOrd="0" destOrd="0" parTransId="{DB6A29A9-F5A1-434B-9C1F-1FEFDB3618F8}" sibTransId="{8611E207-B5A1-4199-A4DD-6C967E379CDA}"/>
    <dgm:cxn modelId="{C1F094B5-F2E2-4779-A1D5-83B029FCF6A4}" srcId="{87312B8F-4188-41AA-B79D-D83CBBAAC12B}" destId="{E3F6D84D-5957-418A-89C2-FBB547528B8F}" srcOrd="13" destOrd="0" parTransId="{62267022-87DA-4954-AAF4-59B7C4EBB3CB}" sibTransId="{D96A2A9C-E3A4-434B-AD4A-309934A4A3A9}"/>
    <dgm:cxn modelId="{3DCC8FFB-5558-4C6E-83B7-DC4779DA8BD0}" type="presOf" srcId="{1C2B9B16-021E-4110-91EB-D8F9B5919CE6}" destId="{81BA78E0-5246-433C-93FD-D0C68792B5DD}" srcOrd="0" destOrd="0" presId="urn:microsoft.com/office/officeart/2005/8/layout/hProcess7#1"/>
    <dgm:cxn modelId="{BA5AD507-ED8B-4554-A9F9-EB5AE9BD1BA6}" type="presOf" srcId="{1A63A386-2BE5-4870-8ABF-E49ECF0C0348}" destId="{433D4166-7EB0-4A88-9FE6-BCD7FCCD72C3}" srcOrd="0" destOrd="0" presId="urn:microsoft.com/office/officeart/2005/8/layout/hProcess7#1"/>
    <dgm:cxn modelId="{3EA731CA-5BC5-423A-A421-5F1E88A3C541}" type="presOf" srcId="{378B5309-DF29-48B7-B958-9395197EE92C}" destId="{0D3D41B2-E2EB-471B-B278-4E1B13E167F0}" srcOrd="0" destOrd="0" presId="urn:microsoft.com/office/officeart/2005/8/layout/hProcess7#1"/>
    <dgm:cxn modelId="{8F1A9206-1566-4F49-BC71-7E80C040CC83}" type="presOf" srcId="{08515D3E-21AD-49F7-AC81-8B22028117A4}" destId="{F5C88F6D-C81B-420E-AB39-B2D1B2D620DF}" srcOrd="1" destOrd="0" presId="urn:microsoft.com/office/officeart/2005/8/layout/hProcess7#1"/>
    <dgm:cxn modelId="{BBA59A1A-55E0-405A-8F4F-28367C12DE84}" type="presOf" srcId="{8BD24667-0C95-4D8E-BD6D-22CAE2668642}" destId="{5C797CA0-2124-406B-AAFB-B70851CF8C67}" srcOrd="1" destOrd="0" presId="urn:microsoft.com/office/officeart/2005/8/layout/hProcess7#1"/>
    <dgm:cxn modelId="{2EFFD6C5-7178-4AFE-A589-077A845F1A09}" type="presOf" srcId="{CF359255-3040-436F-B6FD-2022E0349A2C}" destId="{A3B6D17E-5080-4978-8B73-CE0293AEFF91}" srcOrd="1" destOrd="0" presId="urn:microsoft.com/office/officeart/2005/8/layout/hProcess7#1"/>
    <dgm:cxn modelId="{DAC12829-76FE-4B05-8B4B-5AE1E95B3AAD}" type="presOf" srcId="{2039B636-160B-403C-BA58-1D2F5FEEE36A}" destId="{12A5309C-AF11-4E6A-8CC2-B48EBEB46B35}" srcOrd="0" destOrd="0" presId="urn:microsoft.com/office/officeart/2005/8/layout/hProcess7#1"/>
    <dgm:cxn modelId="{8583A90E-8EA2-4765-B0D9-820A7C169A63}" srcId="{63B8A06C-4E8C-4300-8FD8-D150624A6929}" destId="{07DC1612-5E74-42B3-A7EF-5B3EF4B93BC7}" srcOrd="0" destOrd="0" parTransId="{090FA38F-9B33-4B65-9F96-AE320709EE4D}" sibTransId="{F846C880-EAEE-4D47-BE4D-9358C0ADB584}"/>
    <dgm:cxn modelId="{4CBC7B32-7B6F-4DE7-8CD1-8CADE5180CA1}" srcId="{22539FDC-F009-4FDA-BFEE-2BC49D40D111}" destId="{03B42DD7-97E2-41AA-A1CF-0CC5549F4E72}" srcOrd="0" destOrd="0" parTransId="{D1E120F9-6BEF-4779-AFA9-9B7BE62581A2}" sibTransId="{1516099F-B0B6-4703-A6A1-E6BD65E1310D}"/>
    <dgm:cxn modelId="{9391FC7C-F519-4F55-84A8-16F445718571}" type="presOf" srcId="{77EF4BE3-217D-48A3-A51A-2715D1FD99FA}" destId="{96C7E963-67E8-4969-BB41-11BF7360D642}" srcOrd="1" destOrd="0" presId="urn:microsoft.com/office/officeart/2005/8/layout/hProcess7#1"/>
    <dgm:cxn modelId="{BE96A4C1-14BF-4C91-BF1F-A7E91C725CDE}" type="presOf" srcId="{748A9B9F-A833-4C86-A1B5-F1101E13B120}" destId="{33ED1F09-CED2-41A4-A8DF-9E9BEE070950}" srcOrd="0" destOrd="0" presId="urn:microsoft.com/office/officeart/2005/8/layout/hProcess7#1"/>
    <dgm:cxn modelId="{3F82728D-EDCE-42E9-ACE1-3973EDABE920}" type="presOf" srcId="{869623B6-C806-4952-894D-0332FB6A9138}" destId="{0BDA3DD6-2341-4E39-891C-7C12AEEB610A}" srcOrd="0" destOrd="0" presId="urn:microsoft.com/office/officeart/2005/8/layout/hProcess7#1"/>
    <dgm:cxn modelId="{0601299F-2D67-4CE3-9CBA-902E8B48CAC1}" type="presOf" srcId="{CF359255-3040-436F-B6FD-2022E0349A2C}" destId="{252C3803-31A3-4C0E-8F9F-053B2AD2D81A}" srcOrd="0" destOrd="0" presId="urn:microsoft.com/office/officeart/2005/8/layout/hProcess7#1"/>
    <dgm:cxn modelId="{888340AF-F101-4CFF-ADB2-085105D8B294}" type="presOf" srcId="{413C846D-FEBD-455F-8DBB-015D8A7322E6}" destId="{8A8D1425-ACF1-4158-BCD5-58CF982896E2}" srcOrd="0" destOrd="0" presId="urn:microsoft.com/office/officeart/2005/8/layout/hProcess7#1"/>
    <dgm:cxn modelId="{AA2540AC-A51E-4B29-9358-C602EE1C27FF}" srcId="{87312B8F-4188-41AA-B79D-D83CBBAAC12B}" destId="{2039B636-160B-403C-BA58-1D2F5FEEE36A}" srcOrd="17" destOrd="0" parTransId="{958F28EC-8E2A-4B58-A379-257D7F0484B8}" sibTransId="{135A048D-92D5-47EA-930B-68197899550F}"/>
    <dgm:cxn modelId="{8034E4E6-4CBE-4B01-B7A3-DDF81E928274}" type="presOf" srcId="{9EC06196-F5C7-4F14-A16E-7773FBBDF87A}" destId="{B239FF3A-C24F-4667-970D-45B25AA445FD}" srcOrd="1" destOrd="0" presId="urn:microsoft.com/office/officeart/2005/8/layout/hProcess7#1"/>
    <dgm:cxn modelId="{CB9CD78A-4D67-4AA8-A763-23869F8B71B4}" type="presOf" srcId="{2935AD22-9022-477F-AF70-61D5E5CB8B64}" destId="{017E77A0-8E20-4C4F-8FBA-58313A89C2C2}" srcOrd="0" destOrd="0" presId="urn:microsoft.com/office/officeart/2005/8/layout/hProcess7#1"/>
    <dgm:cxn modelId="{DE596B79-D3C0-4980-B8A8-DD5D02BBA244}" srcId="{77EF4BE3-217D-48A3-A51A-2715D1FD99FA}" destId="{413C846D-FEBD-455F-8DBB-015D8A7322E6}" srcOrd="0" destOrd="0" parTransId="{E29FA30D-92E6-48DD-866E-C6F9C78F5C51}" sibTransId="{F804FE0B-539A-477F-BEE8-5842153D7AE8}"/>
    <dgm:cxn modelId="{43BEC2B5-ADDD-4CDA-8140-3E491643B592}" type="presOf" srcId="{AB523C6C-A336-484A-8CF7-3B15887E4C3B}" destId="{2EB36F20-FCF7-4CF4-B60B-D92C975947A4}" srcOrd="0" destOrd="0" presId="urn:microsoft.com/office/officeart/2005/8/layout/hProcess7#1"/>
    <dgm:cxn modelId="{1027AA9A-641F-4CA3-A23E-12123794C7AC}" type="presOf" srcId="{7606AE3A-61C0-4BAE-9228-206FF3D88BD3}" destId="{F91DA0F0-9F5E-43C1-A90C-B0A9BBDE8CD8}" srcOrd="0" destOrd="0" presId="urn:microsoft.com/office/officeart/2005/8/layout/hProcess7#1"/>
    <dgm:cxn modelId="{9279C75D-3124-40A9-ADA5-E52CD7E99CE9}" srcId="{F56C2C42-8323-454B-87BC-C340B44F9022}" destId="{748ECA9C-7A96-46D8-A239-677F6D4ED06B}" srcOrd="0" destOrd="0" parTransId="{583FB5D6-2FE5-4EA7-BD12-59A3DBF49A5B}" sibTransId="{D222E7B1-9CFA-4181-BB91-C40C34982E44}"/>
    <dgm:cxn modelId="{8DC38DF7-EE72-4ED1-B5FB-0DE48982A12D}" srcId="{87312B8F-4188-41AA-B79D-D83CBBAAC12B}" destId="{7F154DDC-FB3A-4B96-AF47-7E3F4A4AF207}" srcOrd="0" destOrd="0" parTransId="{AFF49E11-074B-4705-871F-3A68B6003B36}" sibTransId="{65A54691-ED8A-4EBD-ABFC-AD01895F369C}"/>
    <dgm:cxn modelId="{759BC13D-05CA-4FDD-92FA-B62267C99852}" srcId="{87312B8F-4188-41AA-B79D-D83CBBAAC12B}" destId="{08515D3E-21AD-49F7-AC81-8B22028117A4}" srcOrd="10" destOrd="0" parTransId="{943470DB-D1DF-4EF1-A45B-011E03EEBDD5}" sibTransId="{B58CB94A-888E-4260-89FD-602E298FFB92}"/>
    <dgm:cxn modelId="{15002F56-1C73-4D4A-B9CF-95F38E772F20}" srcId="{87312B8F-4188-41AA-B79D-D83CBBAAC12B}" destId="{378B5309-DF29-48B7-B958-9395197EE92C}" srcOrd="9" destOrd="0" parTransId="{A0BC1FDF-7ECB-4E75-9EAC-1A15642813F9}" sibTransId="{7B659422-7C08-4786-B0BB-879C5375C60B}"/>
    <dgm:cxn modelId="{30309EA1-BA3D-48CE-95A8-42663C15F651}" type="presOf" srcId="{A0304CF0-AE2D-42BC-AF0C-F037A10949A6}" destId="{B191A1B9-FBD7-487F-866F-8194D4D73D92}" srcOrd="0" destOrd="0" presId="urn:microsoft.com/office/officeart/2005/8/layout/hProcess7#1"/>
    <dgm:cxn modelId="{62E14B25-9842-4828-9D63-7C3E9B63FBDC}" type="presOf" srcId="{63B8A06C-4E8C-4300-8FD8-D150624A6929}" destId="{32C87BC0-D02C-456F-8146-8AAE3B0568AC}" srcOrd="0" destOrd="0" presId="urn:microsoft.com/office/officeart/2005/8/layout/hProcess7#1"/>
    <dgm:cxn modelId="{D7927278-97A3-42DE-A19F-ACF7B15F561B}" srcId="{87312B8F-4188-41AA-B79D-D83CBBAAC12B}" destId="{99DEFFE8-D5EC-4866-B222-9FA9EBF72CC6}" srcOrd="30" destOrd="0" parTransId="{E31F8B78-354F-498B-B8D4-AC6C869D4E69}" sibTransId="{06E303CC-8B50-44E8-A169-46A40E35D5E4}"/>
    <dgm:cxn modelId="{CEB8E80D-E3CA-4C18-A2F6-5054C137FFF6}" srcId="{87312B8F-4188-41AA-B79D-D83CBBAAC12B}" destId="{8BD24667-0C95-4D8E-BD6D-22CAE2668642}" srcOrd="7" destOrd="0" parTransId="{5E45E4FA-FEA7-4167-AA5B-E67361A967FB}" sibTransId="{0631DF2F-955B-4C29-8DC7-0A0A83F3D6F5}"/>
    <dgm:cxn modelId="{D3271103-5507-4345-975F-7E819E2503DE}" srcId="{87312B8F-4188-41AA-B79D-D83CBBAAC12B}" destId="{7606AE3A-61C0-4BAE-9228-206FF3D88BD3}" srcOrd="16" destOrd="0" parTransId="{901C371E-1680-4A7F-BE99-2F8E1D87E2F7}" sibTransId="{464D8251-5A43-4BCC-B874-008F0E0DF34F}"/>
    <dgm:cxn modelId="{41EC44BA-FD8C-44B5-8514-9191EAA7F7A9}" srcId="{87312B8F-4188-41AA-B79D-D83CBBAAC12B}" destId="{A0304CF0-AE2D-42BC-AF0C-F037A10949A6}" srcOrd="3" destOrd="0" parTransId="{A9AE637D-E52F-446E-B2EB-267798A23CF9}" sibTransId="{929CF259-2062-4584-9973-03EF0A1F8C6B}"/>
    <dgm:cxn modelId="{C518CF10-2D00-417F-9240-8A421A27AB5A}" srcId="{87312B8F-4188-41AA-B79D-D83CBBAAC12B}" destId="{6557DA9F-CA23-40D2-B208-71A54C41D221}" srcOrd="22" destOrd="0" parTransId="{A24BCDDD-D295-445D-9A6A-668B6ABD97EF}" sibTransId="{0E675A71-39C1-4D5F-9ADD-96B431A2462B}"/>
    <dgm:cxn modelId="{7736D9B3-4A0B-4A02-BEE8-ED5EC6EA5BFB}" type="presOf" srcId="{163BC5A8-8CEF-4EC8-9F9E-982B3396A4A3}" destId="{BF38B79D-1736-464F-ADB9-B198126BDD54}" srcOrd="0" destOrd="0" presId="urn:microsoft.com/office/officeart/2005/8/layout/hProcess7#1"/>
    <dgm:cxn modelId="{E1F34E45-EA24-492E-975D-8741A223C263}" type="presOf" srcId="{FCCAB84D-3FAD-4651-A3A2-F6D34734A3C3}" destId="{AB18303B-13AA-4B99-9EA7-65843139CCBC}" srcOrd="1" destOrd="0" presId="urn:microsoft.com/office/officeart/2005/8/layout/hProcess7#1"/>
    <dgm:cxn modelId="{9CF9108C-48E6-4F7D-B37F-76DADC35D3CD}" type="presOf" srcId="{365571DC-E8F5-4FF1-903C-C10278C501ED}" destId="{AF0DC17A-3E93-4E24-997F-5EF3996E8B1A}" srcOrd="1" destOrd="0" presId="urn:microsoft.com/office/officeart/2005/8/layout/hProcess7#1"/>
    <dgm:cxn modelId="{9DD77EEC-8098-4919-9B99-EB1FB230B6EE}" type="presOf" srcId="{748A9B9F-A833-4C86-A1B5-F1101E13B120}" destId="{95330F8B-1898-4433-8A3F-E1D1B73C7DE5}" srcOrd="1" destOrd="0" presId="urn:microsoft.com/office/officeart/2005/8/layout/hProcess7#1"/>
    <dgm:cxn modelId="{929DA781-88CA-421B-B7E3-4B3EC7055DB3}" type="presOf" srcId="{99DEFFE8-D5EC-4866-B222-9FA9EBF72CC6}" destId="{4851D9F5-D8F0-4419-B077-D05A6B738FCE}" srcOrd="0" destOrd="0" presId="urn:microsoft.com/office/officeart/2005/8/layout/hProcess7#1"/>
    <dgm:cxn modelId="{34B83E57-C7B6-4D02-B921-18152AE4E775}" srcId="{87312B8F-4188-41AA-B79D-D83CBBAAC12B}" destId="{748A9B9F-A833-4C86-A1B5-F1101E13B120}" srcOrd="12" destOrd="0" parTransId="{338568BA-B8C9-4CD5-B798-B37471D4EFB7}" sibTransId="{0EB5D506-87E4-494F-9D66-8A9D15CBB782}"/>
    <dgm:cxn modelId="{A477FE4C-875C-442D-9D85-FB567A034292}" srcId="{87312B8F-4188-41AA-B79D-D83CBBAAC12B}" destId="{63B8A06C-4E8C-4300-8FD8-D150624A6929}" srcOrd="1" destOrd="0" parTransId="{7454F3B0-4DB3-47D2-8F08-3A0AF49FE0E6}" sibTransId="{A235CCCB-A187-49E6-9C9B-3E2866FB619D}"/>
    <dgm:cxn modelId="{099130B4-1862-4371-AEB0-53BEFD6E369F}" type="presOf" srcId="{8BD24667-0C95-4D8E-BD6D-22CAE2668642}" destId="{231E85D9-D4B2-4858-87D1-4CEFD109A15F}" srcOrd="0" destOrd="0" presId="urn:microsoft.com/office/officeart/2005/8/layout/hProcess7#1"/>
    <dgm:cxn modelId="{AEE3B25B-A1A0-40F6-90B0-FC299EE88630}" type="presOf" srcId="{22539FDC-F009-4FDA-BFEE-2BC49D40D111}" destId="{8289E01D-DB35-4BF8-8B42-BAB44BAC73E2}" srcOrd="0" destOrd="0" presId="urn:microsoft.com/office/officeart/2005/8/layout/hProcess7#1"/>
    <dgm:cxn modelId="{193A38A4-7130-49D7-977D-0A2C60A0CD77}" type="presParOf" srcId="{57A419E8-1215-4107-9004-B614E499DD09}" destId="{56BBE72D-86CE-462E-8ACE-99D880E37AC6}" srcOrd="0" destOrd="0" presId="urn:microsoft.com/office/officeart/2005/8/layout/hProcess7#1"/>
    <dgm:cxn modelId="{CF7E6BC7-B5D3-49D4-99C4-90FC2541CFE7}" type="presParOf" srcId="{56BBE72D-86CE-462E-8ACE-99D880E37AC6}" destId="{245A1F54-499D-4304-BA63-C92AFD433D59}" srcOrd="0" destOrd="0" presId="urn:microsoft.com/office/officeart/2005/8/layout/hProcess7#1"/>
    <dgm:cxn modelId="{7F99A72A-1764-4BB8-B148-EE36A2023346}" type="presParOf" srcId="{56BBE72D-86CE-462E-8ACE-99D880E37AC6}" destId="{CF254956-B60C-433D-9549-11885FBA54B1}" srcOrd="1" destOrd="0" presId="urn:microsoft.com/office/officeart/2005/8/layout/hProcess7#1"/>
    <dgm:cxn modelId="{DC583809-45C3-4D40-9821-910DE99852F7}" type="presParOf" srcId="{56BBE72D-86CE-462E-8ACE-99D880E37AC6}" destId="{3EFC18ED-85CB-4BE7-97E7-BC59E87B25F9}" srcOrd="2" destOrd="0" presId="urn:microsoft.com/office/officeart/2005/8/layout/hProcess7#1"/>
    <dgm:cxn modelId="{4BA71A4F-C51B-4E81-8B69-BDD0A9A8BED0}" type="presParOf" srcId="{57A419E8-1215-4107-9004-B614E499DD09}" destId="{EDB309C3-E49F-421B-A6E6-12166DD6175D}" srcOrd="1" destOrd="0" presId="urn:microsoft.com/office/officeart/2005/8/layout/hProcess7#1"/>
    <dgm:cxn modelId="{1683D93E-E34A-4DF2-88C9-7A8F7C597485}" type="presParOf" srcId="{57A419E8-1215-4107-9004-B614E499DD09}" destId="{5612BC35-DE39-42D7-920C-558DE5D80622}" srcOrd="2" destOrd="0" presId="urn:microsoft.com/office/officeart/2005/8/layout/hProcess7#1"/>
    <dgm:cxn modelId="{B3DD93CB-63B1-4478-B718-8084B6581DFC}" type="presParOf" srcId="{5612BC35-DE39-42D7-920C-558DE5D80622}" destId="{A8602121-CFC7-4187-A134-779E2E601C64}" srcOrd="0" destOrd="0" presId="urn:microsoft.com/office/officeart/2005/8/layout/hProcess7#1"/>
    <dgm:cxn modelId="{AE55FD90-0333-4E89-BE5D-B8DD523C251C}" type="presParOf" srcId="{5612BC35-DE39-42D7-920C-558DE5D80622}" destId="{DB645D81-1F22-401C-A20B-A7828D5AA4F1}" srcOrd="1" destOrd="0" presId="urn:microsoft.com/office/officeart/2005/8/layout/hProcess7#1"/>
    <dgm:cxn modelId="{5D3F5FC9-C762-45CC-88AA-A5617DF0DC88}" type="presParOf" srcId="{5612BC35-DE39-42D7-920C-558DE5D80622}" destId="{8EDB451D-813F-4E1E-988B-16AFBE76F629}" srcOrd="2" destOrd="0" presId="urn:microsoft.com/office/officeart/2005/8/layout/hProcess7#1"/>
    <dgm:cxn modelId="{2008D72E-056E-4453-A8C3-A60661BDE759}" type="presParOf" srcId="{57A419E8-1215-4107-9004-B614E499DD09}" destId="{92DE81C1-DFEC-4E15-8AFC-FDCD6A37EDE0}" srcOrd="3" destOrd="0" presId="urn:microsoft.com/office/officeart/2005/8/layout/hProcess7#1"/>
    <dgm:cxn modelId="{10091A5A-723D-454A-89B2-F9FF7A465F1F}" type="presParOf" srcId="{57A419E8-1215-4107-9004-B614E499DD09}" destId="{AB4F2206-F2DA-47B0-B36C-A50FF62154B0}" srcOrd="4" destOrd="0" presId="urn:microsoft.com/office/officeart/2005/8/layout/hProcess7#1"/>
    <dgm:cxn modelId="{40AB6003-B91C-4FDB-B236-502D0932250E}" type="presParOf" srcId="{AB4F2206-F2DA-47B0-B36C-A50FF62154B0}" destId="{32C87BC0-D02C-456F-8146-8AAE3B0568AC}" srcOrd="0" destOrd="0" presId="urn:microsoft.com/office/officeart/2005/8/layout/hProcess7#1"/>
    <dgm:cxn modelId="{C7581298-E5B3-4AFF-8D87-EFA5F5B1C5E5}" type="presParOf" srcId="{AB4F2206-F2DA-47B0-B36C-A50FF62154B0}" destId="{6F0C4545-B6C8-4A22-ADE8-169A69FD9EF6}" srcOrd="1" destOrd="0" presId="urn:microsoft.com/office/officeart/2005/8/layout/hProcess7#1"/>
    <dgm:cxn modelId="{5C0C923F-0D82-4E91-9CFE-B79B3A8CB161}" type="presParOf" srcId="{AB4F2206-F2DA-47B0-B36C-A50FF62154B0}" destId="{D5E80EDB-0F84-441B-8C09-8E9D835F98E1}" srcOrd="2" destOrd="0" presId="urn:microsoft.com/office/officeart/2005/8/layout/hProcess7#1"/>
    <dgm:cxn modelId="{B3456DB3-03E9-4822-A7BB-77EE52B2BD5E}" type="presParOf" srcId="{57A419E8-1215-4107-9004-B614E499DD09}" destId="{3F6CD591-6EEE-473A-BDF6-399C5DC84E7B}" srcOrd="5" destOrd="0" presId="urn:microsoft.com/office/officeart/2005/8/layout/hProcess7#1"/>
    <dgm:cxn modelId="{6128038D-BD8D-4877-94CA-E84905A446D7}" type="presParOf" srcId="{57A419E8-1215-4107-9004-B614E499DD09}" destId="{66FFC96D-4266-4937-BFD6-1EE28FF48282}" srcOrd="6" destOrd="0" presId="urn:microsoft.com/office/officeart/2005/8/layout/hProcess7#1"/>
    <dgm:cxn modelId="{87C88EE5-9896-4A58-9B4C-DCCC8E200C54}" type="presParOf" srcId="{66FFC96D-4266-4937-BFD6-1EE28FF48282}" destId="{A9989B21-53F7-4264-BDCB-481862FCB935}" srcOrd="0" destOrd="0" presId="urn:microsoft.com/office/officeart/2005/8/layout/hProcess7#1"/>
    <dgm:cxn modelId="{35784DCD-368F-41FF-8B0A-1334457FB859}" type="presParOf" srcId="{66FFC96D-4266-4937-BFD6-1EE28FF48282}" destId="{4B77F2AB-7756-402B-A43C-4A8C06275D03}" srcOrd="1" destOrd="0" presId="urn:microsoft.com/office/officeart/2005/8/layout/hProcess7#1"/>
    <dgm:cxn modelId="{0A567EE9-1356-41F1-BDC2-18A914841374}" type="presParOf" srcId="{66FFC96D-4266-4937-BFD6-1EE28FF48282}" destId="{BC458C21-7217-4E28-AC93-CEF137FEA4D3}" srcOrd="2" destOrd="0" presId="urn:microsoft.com/office/officeart/2005/8/layout/hProcess7#1"/>
    <dgm:cxn modelId="{5918E230-99F9-4E7A-933D-A26E86ED89D8}" type="presParOf" srcId="{57A419E8-1215-4107-9004-B614E499DD09}" destId="{9CE343E3-3B07-41E6-92CA-548AB718578E}" srcOrd="7" destOrd="0" presId="urn:microsoft.com/office/officeart/2005/8/layout/hProcess7#1"/>
    <dgm:cxn modelId="{3B78BAD7-FA36-4FDC-A0FD-346E0B90221C}" type="presParOf" srcId="{57A419E8-1215-4107-9004-B614E499DD09}" destId="{66C2AAD4-BB8A-44E4-B19F-79234EBA93B4}" srcOrd="8" destOrd="0" presId="urn:microsoft.com/office/officeart/2005/8/layout/hProcess7#1"/>
    <dgm:cxn modelId="{EC70FBC1-A208-4811-A46E-6F8F7C4C3A9F}" type="presParOf" srcId="{66C2AAD4-BB8A-44E4-B19F-79234EBA93B4}" destId="{F9A6960A-3CDA-443D-8583-BA30BBE2048B}" srcOrd="0" destOrd="0" presId="urn:microsoft.com/office/officeart/2005/8/layout/hProcess7#1"/>
    <dgm:cxn modelId="{F63DFFFA-20F0-4CC5-B08B-35E119AA64AA}" type="presParOf" srcId="{66C2AAD4-BB8A-44E4-B19F-79234EBA93B4}" destId="{F0298A92-9503-4CA0-AE2E-F649FE68E2A7}" srcOrd="1" destOrd="0" presId="urn:microsoft.com/office/officeart/2005/8/layout/hProcess7#1"/>
    <dgm:cxn modelId="{C6F99424-F0E8-42C5-A104-0A7D2BB04205}" type="presParOf" srcId="{66C2AAD4-BB8A-44E4-B19F-79234EBA93B4}" destId="{C70CB29F-9EBD-4B6E-8D44-79ABAEE1EE72}" srcOrd="2" destOrd="0" presId="urn:microsoft.com/office/officeart/2005/8/layout/hProcess7#1"/>
    <dgm:cxn modelId="{DDC66F9A-6CD4-4631-A652-16E37EFB4086}" type="presParOf" srcId="{57A419E8-1215-4107-9004-B614E499DD09}" destId="{CDE5D81C-652F-433F-A15C-6E41BD723A68}" srcOrd="9" destOrd="0" presId="urn:microsoft.com/office/officeart/2005/8/layout/hProcess7#1"/>
    <dgm:cxn modelId="{745ADE5D-7C9C-4AA6-9EA3-03F7E0484C1A}" type="presParOf" srcId="{57A419E8-1215-4107-9004-B614E499DD09}" destId="{1788AE55-1146-4B86-956F-054C56BA46E6}" srcOrd="10" destOrd="0" presId="urn:microsoft.com/office/officeart/2005/8/layout/hProcess7#1"/>
    <dgm:cxn modelId="{105B425A-ED23-45E0-9CA1-92210A27D701}" type="presParOf" srcId="{1788AE55-1146-4B86-956F-054C56BA46E6}" destId="{78324D69-1148-42E7-8E58-041517A0C90F}" srcOrd="0" destOrd="0" presId="urn:microsoft.com/office/officeart/2005/8/layout/hProcess7#1"/>
    <dgm:cxn modelId="{8B87F12F-8C5A-4319-B3C9-6EFF79F65525}" type="presParOf" srcId="{1788AE55-1146-4B86-956F-054C56BA46E6}" destId="{0CE990A6-D431-4469-8700-4A684EACBA3B}" srcOrd="1" destOrd="0" presId="urn:microsoft.com/office/officeart/2005/8/layout/hProcess7#1"/>
    <dgm:cxn modelId="{0CCFC94D-038F-4D98-ACDC-5E65C1D8AA33}" type="presParOf" srcId="{1788AE55-1146-4B86-956F-054C56BA46E6}" destId="{98EA6115-D4C6-446F-973A-4BBB880322C2}" srcOrd="2" destOrd="0" presId="urn:microsoft.com/office/officeart/2005/8/layout/hProcess7#1"/>
    <dgm:cxn modelId="{DFA2D1D7-2618-4212-9DF3-2ABB6FF2248C}" type="presParOf" srcId="{57A419E8-1215-4107-9004-B614E499DD09}" destId="{FCE7798D-7C5B-498C-A83E-C60350EE6C10}" srcOrd="11" destOrd="0" presId="urn:microsoft.com/office/officeart/2005/8/layout/hProcess7#1"/>
    <dgm:cxn modelId="{EDF21297-83FA-4B07-9F94-C825B76557DA}" type="presParOf" srcId="{57A419E8-1215-4107-9004-B614E499DD09}" destId="{28075AC9-F529-4F7B-A466-936D33A1C569}" srcOrd="12" destOrd="0" presId="urn:microsoft.com/office/officeart/2005/8/layout/hProcess7#1"/>
    <dgm:cxn modelId="{E91ED7AA-E3E4-4444-8A95-FD2419926C88}" type="presParOf" srcId="{28075AC9-F529-4F7B-A466-936D33A1C569}" destId="{B191A1B9-FBD7-487F-866F-8194D4D73D92}" srcOrd="0" destOrd="0" presId="urn:microsoft.com/office/officeart/2005/8/layout/hProcess7#1"/>
    <dgm:cxn modelId="{8AC3BFC6-9ACD-499D-9AD1-FFD40599047B}" type="presParOf" srcId="{28075AC9-F529-4F7B-A466-936D33A1C569}" destId="{AE55BDAC-ADE3-485A-8405-CD02EB96F8B2}" srcOrd="1" destOrd="0" presId="urn:microsoft.com/office/officeart/2005/8/layout/hProcess7#1"/>
    <dgm:cxn modelId="{56E5DDE7-120B-4306-B24E-B9928A49902C}" type="presParOf" srcId="{28075AC9-F529-4F7B-A466-936D33A1C569}" destId="{03D2F7E6-A2ED-4EC8-8993-1F008764D6C1}" srcOrd="2" destOrd="0" presId="urn:microsoft.com/office/officeart/2005/8/layout/hProcess7#1"/>
    <dgm:cxn modelId="{D90E9770-4B4C-41C3-9FC7-562E096FD44B}" type="presParOf" srcId="{57A419E8-1215-4107-9004-B614E499DD09}" destId="{C788C818-E3B7-4D5B-9519-B8620A51962F}" srcOrd="13" destOrd="0" presId="urn:microsoft.com/office/officeart/2005/8/layout/hProcess7#1"/>
    <dgm:cxn modelId="{F45C49F7-D754-488B-B904-79A3ED126380}" type="presParOf" srcId="{57A419E8-1215-4107-9004-B614E499DD09}" destId="{05DC1E4D-9611-4D80-A53A-F024BB36E36E}" srcOrd="14" destOrd="0" presId="urn:microsoft.com/office/officeart/2005/8/layout/hProcess7#1"/>
    <dgm:cxn modelId="{320F089E-141A-4051-9267-1208A8E028E3}" type="presParOf" srcId="{05DC1E4D-9611-4D80-A53A-F024BB36E36E}" destId="{A1CA769F-18C9-4E2B-91FF-B655FD006D79}" srcOrd="0" destOrd="0" presId="urn:microsoft.com/office/officeart/2005/8/layout/hProcess7#1"/>
    <dgm:cxn modelId="{EEA3F5BB-D55E-4801-A981-62E8D318C556}" type="presParOf" srcId="{05DC1E4D-9611-4D80-A53A-F024BB36E36E}" destId="{14217E0A-E9CE-43A4-A7FD-62918ACF8FFF}" srcOrd="1" destOrd="0" presId="urn:microsoft.com/office/officeart/2005/8/layout/hProcess7#1"/>
    <dgm:cxn modelId="{51112891-1E73-45D2-B17E-8E25708480AD}" type="presParOf" srcId="{05DC1E4D-9611-4D80-A53A-F024BB36E36E}" destId="{DC8FD035-E695-4306-9225-FE36413EBF0A}" srcOrd="2" destOrd="0" presId="urn:microsoft.com/office/officeart/2005/8/layout/hProcess7#1"/>
    <dgm:cxn modelId="{9F0A307C-5E4E-4F66-9262-D493D5E2656B}" type="presParOf" srcId="{57A419E8-1215-4107-9004-B614E499DD09}" destId="{8D63AA0C-E7E2-48C7-AA84-337F7D0B19F6}" srcOrd="15" destOrd="0" presId="urn:microsoft.com/office/officeart/2005/8/layout/hProcess7#1"/>
    <dgm:cxn modelId="{1891F790-EC66-4D8B-A21D-936185BA523B}" type="presParOf" srcId="{57A419E8-1215-4107-9004-B614E499DD09}" destId="{A7066F48-C5E0-49DE-A69A-A8F92306DD0C}" srcOrd="16" destOrd="0" presId="urn:microsoft.com/office/officeart/2005/8/layout/hProcess7#1"/>
    <dgm:cxn modelId="{4470D280-E05A-4376-963B-867B6E376E0C}" type="presParOf" srcId="{A7066F48-C5E0-49DE-A69A-A8F92306DD0C}" destId="{62C0977E-ABD5-4C68-9BE6-4D346ED46B78}" srcOrd="0" destOrd="0" presId="urn:microsoft.com/office/officeart/2005/8/layout/hProcess7#1"/>
    <dgm:cxn modelId="{0B568411-2523-4A66-AEFD-A6A6CCB8E05B}" type="presParOf" srcId="{A7066F48-C5E0-49DE-A69A-A8F92306DD0C}" destId="{D69A4CE4-3D73-467E-96F7-0B89EDCD5EE9}" srcOrd="1" destOrd="0" presId="urn:microsoft.com/office/officeart/2005/8/layout/hProcess7#1"/>
    <dgm:cxn modelId="{B259FE9C-F5DE-468A-8708-11E5EE580E15}" type="presParOf" srcId="{A7066F48-C5E0-49DE-A69A-A8F92306DD0C}" destId="{017E77A0-8E20-4C4F-8FBA-58313A89C2C2}" srcOrd="2" destOrd="0" presId="urn:microsoft.com/office/officeart/2005/8/layout/hProcess7#1"/>
    <dgm:cxn modelId="{9158A179-93CE-4586-ACD6-8F3070702E07}" type="presParOf" srcId="{57A419E8-1215-4107-9004-B614E499DD09}" destId="{50413D90-8693-4C2D-B65F-0BE1A763621A}" srcOrd="17" destOrd="0" presId="urn:microsoft.com/office/officeart/2005/8/layout/hProcess7#1"/>
    <dgm:cxn modelId="{3A78FB04-9B6C-47B8-A721-673367B9946D}" type="presParOf" srcId="{57A419E8-1215-4107-9004-B614E499DD09}" destId="{D72688F2-5026-4C63-A2FE-A9DFE7C9D059}" srcOrd="18" destOrd="0" presId="urn:microsoft.com/office/officeart/2005/8/layout/hProcess7#1"/>
    <dgm:cxn modelId="{1F7DAF8B-DD71-401E-AC62-5C2A477B6E29}" type="presParOf" srcId="{D72688F2-5026-4C63-A2FE-A9DFE7C9D059}" destId="{78A88703-4510-4E84-AEC8-06D55A662212}" srcOrd="0" destOrd="0" presId="urn:microsoft.com/office/officeart/2005/8/layout/hProcess7#1"/>
    <dgm:cxn modelId="{9A92E7A4-5D22-462F-B5D3-263076E2937F}" type="presParOf" srcId="{D72688F2-5026-4C63-A2FE-A9DFE7C9D059}" destId="{CDBBBAFA-41C5-48F5-89D8-8B7447324D0A}" srcOrd="1" destOrd="0" presId="urn:microsoft.com/office/officeart/2005/8/layout/hProcess7#1"/>
    <dgm:cxn modelId="{7164511F-DCB2-496D-AA4E-F6C6DE4A15AB}" type="presParOf" srcId="{D72688F2-5026-4C63-A2FE-A9DFE7C9D059}" destId="{3DC900B6-1F19-4405-9372-0CDFA174028E}" srcOrd="2" destOrd="0" presId="urn:microsoft.com/office/officeart/2005/8/layout/hProcess7#1"/>
    <dgm:cxn modelId="{10697F20-CC2D-4E32-B672-2718949CFDFA}" type="presParOf" srcId="{57A419E8-1215-4107-9004-B614E499DD09}" destId="{E6C02CC0-B7B8-4001-9B85-E183ABAD946C}" srcOrd="19" destOrd="0" presId="urn:microsoft.com/office/officeart/2005/8/layout/hProcess7#1"/>
    <dgm:cxn modelId="{0D41856A-AEDA-43B7-8DA4-0F00A6BDDF16}" type="presParOf" srcId="{57A419E8-1215-4107-9004-B614E499DD09}" destId="{0CABFAA0-499C-4900-B66E-1C9937291474}" srcOrd="20" destOrd="0" presId="urn:microsoft.com/office/officeart/2005/8/layout/hProcess7#1"/>
    <dgm:cxn modelId="{3EA591F0-2855-4630-BCC1-9AA8D96C2403}" type="presParOf" srcId="{0CABFAA0-499C-4900-B66E-1C9937291474}" destId="{E30265CB-CA07-486E-A593-691EAF93A9EE}" srcOrd="0" destOrd="0" presId="urn:microsoft.com/office/officeart/2005/8/layout/hProcess7#1"/>
    <dgm:cxn modelId="{91161337-B4DE-4B32-9DAA-7C98B5725F47}" type="presParOf" srcId="{0CABFAA0-499C-4900-B66E-1C9937291474}" destId="{AF0DC17A-3E93-4E24-997F-5EF3996E8B1A}" srcOrd="1" destOrd="0" presId="urn:microsoft.com/office/officeart/2005/8/layout/hProcess7#1"/>
    <dgm:cxn modelId="{8458462B-E3C2-4112-BBF3-8D54E8968CE7}" type="presParOf" srcId="{57A419E8-1215-4107-9004-B614E499DD09}" destId="{D76092F1-CD95-4D7F-A20C-AE8B6ECF04AD}" srcOrd="21" destOrd="0" presId="urn:microsoft.com/office/officeart/2005/8/layout/hProcess7#1"/>
    <dgm:cxn modelId="{F122EF64-F3A7-4F79-8F58-51B87189FCAC}" type="presParOf" srcId="{57A419E8-1215-4107-9004-B614E499DD09}" destId="{5041A099-3B94-4F37-8325-CA1547FB607E}" srcOrd="22" destOrd="0" presId="urn:microsoft.com/office/officeart/2005/8/layout/hProcess7#1"/>
    <dgm:cxn modelId="{730E20BF-2C71-4ACB-BF73-7240A8AAC875}" type="presParOf" srcId="{5041A099-3B94-4F37-8325-CA1547FB607E}" destId="{74BCD854-4F77-4474-A138-0E7942477FD7}" srcOrd="0" destOrd="0" presId="urn:microsoft.com/office/officeart/2005/8/layout/hProcess7#1"/>
    <dgm:cxn modelId="{A524AE1E-5EFC-4749-96B7-7741D0AA1C02}" type="presParOf" srcId="{5041A099-3B94-4F37-8325-CA1547FB607E}" destId="{86933F3F-1D4A-45F8-A193-F5C1ABF6694B}" srcOrd="1" destOrd="0" presId="urn:microsoft.com/office/officeart/2005/8/layout/hProcess7#1"/>
    <dgm:cxn modelId="{C47BEFCB-40AA-4E65-A925-F8C5D9B930BA}" type="presParOf" srcId="{5041A099-3B94-4F37-8325-CA1547FB607E}" destId="{01FB22F5-AAB4-4579-94EA-16E1997B4CF0}" srcOrd="2" destOrd="0" presId="urn:microsoft.com/office/officeart/2005/8/layout/hProcess7#1"/>
    <dgm:cxn modelId="{EA7C772F-F19F-42FD-AA2D-BA5155F58339}" type="presParOf" srcId="{57A419E8-1215-4107-9004-B614E499DD09}" destId="{5FE45A5E-7D15-4625-81C8-10A90F09DCCD}" srcOrd="23" destOrd="0" presId="urn:microsoft.com/office/officeart/2005/8/layout/hProcess7#1"/>
    <dgm:cxn modelId="{527EE548-170B-40E1-97A8-D80CF4C185E5}" type="presParOf" srcId="{57A419E8-1215-4107-9004-B614E499DD09}" destId="{8AC28C13-CC04-47A8-A9E2-A15FFA99B7C4}" srcOrd="24" destOrd="0" presId="urn:microsoft.com/office/officeart/2005/8/layout/hProcess7#1"/>
    <dgm:cxn modelId="{6DE0083C-DC38-4904-AC04-5057035E443E}" type="presParOf" srcId="{8AC28C13-CC04-47A8-A9E2-A15FFA99B7C4}" destId="{9B4C4BB5-C71F-454D-82F6-A3B3AD65C42B}" srcOrd="0" destOrd="0" presId="urn:microsoft.com/office/officeart/2005/8/layout/hProcess7#1"/>
    <dgm:cxn modelId="{394D90BC-E87F-44E7-8384-25D50F3955FB}" type="presParOf" srcId="{8AC28C13-CC04-47A8-A9E2-A15FFA99B7C4}" destId="{2FB9E02B-B11B-48D4-B37C-75DDA309691D}" srcOrd="1" destOrd="0" presId="urn:microsoft.com/office/officeart/2005/8/layout/hProcess7#1"/>
    <dgm:cxn modelId="{CE341F51-77A1-4075-AD67-CCEDCA1C2701}" type="presParOf" srcId="{57A419E8-1215-4107-9004-B614E499DD09}" destId="{C2E1F0B9-59C3-4F40-8A24-B8DA9D8D3C37}" srcOrd="25" destOrd="0" presId="urn:microsoft.com/office/officeart/2005/8/layout/hProcess7#1"/>
    <dgm:cxn modelId="{88886CE1-1E61-43C3-874A-A0076C552034}" type="presParOf" srcId="{57A419E8-1215-4107-9004-B614E499DD09}" destId="{2908745D-CA67-4B8E-9A64-830BE5EAE457}" srcOrd="26" destOrd="0" presId="urn:microsoft.com/office/officeart/2005/8/layout/hProcess7#1"/>
    <dgm:cxn modelId="{86C7C2B1-D6E1-47B6-9803-55811760F79F}" type="presParOf" srcId="{2908745D-CA67-4B8E-9A64-830BE5EAE457}" destId="{B523AA6B-B7DC-4D38-848E-0006B0A14FBC}" srcOrd="0" destOrd="0" presId="urn:microsoft.com/office/officeart/2005/8/layout/hProcess7#1"/>
    <dgm:cxn modelId="{75A2852E-1A33-4F83-BDA2-69FEA7C0108C}" type="presParOf" srcId="{2908745D-CA67-4B8E-9A64-830BE5EAE457}" destId="{639AED44-E3C8-4839-9381-D3CFD946EB1D}" srcOrd="1" destOrd="0" presId="urn:microsoft.com/office/officeart/2005/8/layout/hProcess7#1"/>
    <dgm:cxn modelId="{50FF8682-3051-4EFC-9BB8-353B468B3E04}" type="presParOf" srcId="{2908745D-CA67-4B8E-9A64-830BE5EAE457}" destId="{5E200672-F317-471B-A083-E97C6CFC0E4E}" srcOrd="2" destOrd="0" presId="urn:microsoft.com/office/officeart/2005/8/layout/hProcess7#1"/>
    <dgm:cxn modelId="{79A26C6A-4753-4E85-B2A5-E2D6E1519BBC}" type="presParOf" srcId="{57A419E8-1215-4107-9004-B614E499DD09}" destId="{FED231A6-D478-49C7-9895-3ABFDAA45AF2}" srcOrd="27" destOrd="0" presId="urn:microsoft.com/office/officeart/2005/8/layout/hProcess7#1"/>
    <dgm:cxn modelId="{0DE34CE6-3134-4EB3-9246-3FAFB5C378D7}" type="presParOf" srcId="{57A419E8-1215-4107-9004-B614E499DD09}" destId="{8D2C3EB0-83AA-4243-8B2B-42DFD09350D1}" srcOrd="28" destOrd="0" presId="urn:microsoft.com/office/officeart/2005/8/layout/hProcess7#1"/>
    <dgm:cxn modelId="{BDB66F2E-5A58-4B1F-B1FE-5AE2B5A5329F}" type="presParOf" srcId="{8D2C3EB0-83AA-4243-8B2B-42DFD09350D1}" destId="{231E85D9-D4B2-4858-87D1-4CEFD109A15F}" srcOrd="0" destOrd="0" presId="urn:microsoft.com/office/officeart/2005/8/layout/hProcess7#1"/>
    <dgm:cxn modelId="{FF01F957-5758-4045-A33E-7C17D08F28E7}" type="presParOf" srcId="{8D2C3EB0-83AA-4243-8B2B-42DFD09350D1}" destId="{5C797CA0-2124-406B-AAFB-B70851CF8C67}" srcOrd="1" destOrd="0" presId="urn:microsoft.com/office/officeart/2005/8/layout/hProcess7#1"/>
    <dgm:cxn modelId="{D864755D-A510-477F-968D-FFA0EFFB38FB}" type="presParOf" srcId="{57A419E8-1215-4107-9004-B614E499DD09}" destId="{40E96E6B-191B-4B4B-B0DC-FB1311EDC5F4}" srcOrd="29" destOrd="0" presId="urn:microsoft.com/office/officeart/2005/8/layout/hProcess7#1"/>
    <dgm:cxn modelId="{49972072-DDF3-45D5-B0CF-F394403B1E27}" type="presParOf" srcId="{57A419E8-1215-4107-9004-B614E499DD09}" destId="{54FDAED6-CC50-4B9B-BC4D-733654B82F2A}" srcOrd="30" destOrd="0" presId="urn:microsoft.com/office/officeart/2005/8/layout/hProcess7#1"/>
    <dgm:cxn modelId="{CA143D98-4E93-4CB0-BCCD-15ABC6CD6185}" type="presParOf" srcId="{54FDAED6-CC50-4B9B-BC4D-733654B82F2A}" destId="{97950C3E-C1D8-4A5A-B637-E835AE60A12C}" srcOrd="0" destOrd="0" presId="urn:microsoft.com/office/officeart/2005/8/layout/hProcess7#1"/>
    <dgm:cxn modelId="{EF21FF0F-0D76-42D3-88AF-467E35CEACDD}" type="presParOf" srcId="{54FDAED6-CC50-4B9B-BC4D-733654B82F2A}" destId="{F7868A90-78AC-4665-8269-0904950DAEAF}" srcOrd="1" destOrd="0" presId="urn:microsoft.com/office/officeart/2005/8/layout/hProcess7#1"/>
    <dgm:cxn modelId="{B1037FFE-8D68-49E4-9468-32F2325E736D}" type="presParOf" srcId="{54FDAED6-CC50-4B9B-BC4D-733654B82F2A}" destId="{5BCAE855-5078-4A9B-A8F6-FE4656BB5A7E}" srcOrd="2" destOrd="0" presId="urn:microsoft.com/office/officeart/2005/8/layout/hProcess7#1"/>
    <dgm:cxn modelId="{F459BA9D-A0DA-486C-AC67-C66E2BB202B8}" type="presParOf" srcId="{57A419E8-1215-4107-9004-B614E499DD09}" destId="{D8A956B9-B72D-431C-928F-FA8E1699F7B7}" srcOrd="31" destOrd="0" presId="urn:microsoft.com/office/officeart/2005/8/layout/hProcess7#1"/>
    <dgm:cxn modelId="{ED2A9A34-8611-43A6-A4BE-FA94BA0D96A7}" type="presParOf" srcId="{57A419E8-1215-4107-9004-B614E499DD09}" destId="{3010D1B2-2611-44CC-BEB6-181A9CF7D529}" srcOrd="32" destOrd="0" presId="urn:microsoft.com/office/officeart/2005/8/layout/hProcess7#1"/>
    <dgm:cxn modelId="{0B501B12-D02A-4B49-881A-29D027307D01}" type="presParOf" srcId="{3010D1B2-2611-44CC-BEB6-181A9CF7D529}" destId="{D9514815-07FD-47D8-9790-DA47FC8D49F3}" srcOrd="0" destOrd="0" presId="urn:microsoft.com/office/officeart/2005/8/layout/hProcess7#1"/>
    <dgm:cxn modelId="{297CC836-0F97-44DA-9915-0100262004FD}" type="presParOf" srcId="{3010D1B2-2611-44CC-BEB6-181A9CF7D529}" destId="{7B949839-A944-4CB1-9041-3AE70AEE8630}" srcOrd="1" destOrd="0" presId="urn:microsoft.com/office/officeart/2005/8/layout/hProcess7#1"/>
    <dgm:cxn modelId="{6BF78D04-5BE5-4EF6-BF29-B393CD0C8E8D}" type="presParOf" srcId="{57A419E8-1215-4107-9004-B614E499DD09}" destId="{CC7F0ABF-E08D-48C1-97B1-BF7B08F80F90}" srcOrd="33" destOrd="0" presId="urn:microsoft.com/office/officeart/2005/8/layout/hProcess7#1"/>
    <dgm:cxn modelId="{4EAF5470-C0E4-41E2-816A-CEA96E42D9B7}" type="presParOf" srcId="{57A419E8-1215-4107-9004-B614E499DD09}" destId="{8FD085B3-854B-4568-8513-DF5F30C13E8E}" srcOrd="34" destOrd="0" presId="urn:microsoft.com/office/officeart/2005/8/layout/hProcess7#1"/>
    <dgm:cxn modelId="{11A0D8D6-5CFD-4485-94A9-4BD1AAEE4C6E}" type="presParOf" srcId="{8FD085B3-854B-4568-8513-DF5F30C13E8E}" destId="{8890160D-ABB8-48D0-882A-BD74E9A1F2B1}" srcOrd="0" destOrd="0" presId="urn:microsoft.com/office/officeart/2005/8/layout/hProcess7#1"/>
    <dgm:cxn modelId="{21FF74D6-BE12-4585-AA2A-EC56E647B3F8}" type="presParOf" srcId="{8FD085B3-854B-4568-8513-DF5F30C13E8E}" destId="{EAD7E867-16E4-47EC-8AFC-E8AEEB971725}" srcOrd="1" destOrd="0" presId="urn:microsoft.com/office/officeart/2005/8/layout/hProcess7#1"/>
    <dgm:cxn modelId="{E1709DF0-B607-4B0A-A669-B0E5A0E630D8}" type="presParOf" srcId="{8FD085B3-854B-4568-8513-DF5F30C13E8E}" destId="{738F78DA-55B5-4477-BE20-1557593F8C86}" srcOrd="2" destOrd="0" presId="urn:microsoft.com/office/officeart/2005/8/layout/hProcess7#1"/>
    <dgm:cxn modelId="{379EE458-4F8B-4030-9D20-38B9ABF51493}" type="presParOf" srcId="{57A419E8-1215-4107-9004-B614E499DD09}" destId="{7C34A7C8-60B9-4B14-A4FE-4A03172F0FD3}" srcOrd="35" destOrd="0" presId="urn:microsoft.com/office/officeart/2005/8/layout/hProcess7#1"/>
    <dgm:cxn modelId="{2332554C-5A45-43FD-A0FB-A06DACB5F5C7}" type="presParOf" srcId="{57A419E8-1215-4107-9004-B614E499DD09}" destId="{05D86A09-5D4E-466E-A347-0AF3DD272F9E}" srcOrd="36" destOrd="0" presId="urn:microsoft.com/office/officeart/2005/8/layout/hProcess7#1"/>
    <dgm:cxn modelId="{1567D700-23C6-41F1-8509-05711D2A466B}" type="presParOf" srcId="{05D86A09-5D4E-466E-A347-0AF3DD272F9E}" destId="{0D3D41B2-E2EB-471B-B278-4E1B13E167F0}" srcOrd="0" destOrd="0" presId="urn:microsoft.com/office/officeart/2005/8/layout/hProcess7#1"/>
    <dgm:cxn modelId="{1AB0E915-5B2B-4739-B2E6-3A7016952194}" type="presParOf" srcId="{05D86A09-5D4E-466E-A347-0AF3DD272F9E}" destId="{B3936B1A-1B13-4565-A105-E430D0A1D792}" srcOrd="1" destOrd="0" presId="urn:microsoft.com/office/officeart/2005/8/layout/hProcess7#1"/>
    <dgm:cxn modelId="{FFA0E46C-F12A-4FA8-87FF-FCA0730E500C}" type="presParOf" srcId="{57A419E8-1215-4107-9004-B614E499DD09}" destId="{86D9CF87-BCDD-4B6F-B6D1-0F5DCB39ED50}" srcOrd="37" destOrd="0" presId="urn:microsoft.com/office/officeart/2005/8/layout/hProcess7#1"/>
    <dgm:cxn modelId="{9D818A8D-0D2D-4847-9226-AD7A234CA37D}" type="presParOf" srcId="{57A419E8-1215-4107-9004-B614E499DD09}" destId="{BAE728A0-1A9F-4B8A-BDCD-4A3DD247091D}" srcOrd="38" destOrd="0" presId="urn:microsoft.com/office/officeart/2005/8/layout/hProcess7#1"/>
    <dgm:cxn modelId="{8D52EBE2-98C8-43C8-807E-F619287D184A}" type="presParOf" srcId="{BAE728A0-1A9F-4B8A-BDCD-4A3DD247091D}" destId="{84BF290D-E405-41DC-AA35-88F45F4A0768}" srcOrd="0" destOrd="0" presId="urn:microsoft.com/office/officeart/2005/8/layout/hProcess7#1"/>
    <dgm:cxn modelId="{BD6BE2B2-6BE0-443B-8AE5-949DB2D998B5}" type="presParOf" srcId="{BAE728A0-1A9F-4B8A-BDCD-4A3DD247091D}" destId="{E762C5E9-5DE0-4E74-B7FD-46585123A2F2}" srcOrd="1" destOrd="0" presId="urn:microsoft.com/office/officeart/2005/8/layout/hProcess7#1"/>
    <dgm:cxn modelId="{28C1D291-1B10-4995-9449-8E7CC48406C7}" type="presParOf" srcId="{BAE728A0-1A9F-4B8A-BDCD-4A3DD247091D}" destId="{953BC3E8-B42A-4FE4-B40B-BA3473437AB8}" srcOrd="2" destOrd="0" presId="urn:microsoft.com/office/officeart/2005/8/layout/hProcess7#1"/>
    <dgm:cxn modelId="{A67212A0-2082-4436-AE04-7A02DA0BDC44}" type="presParOf" srcId="{57A419E8-1215-4107-9004-B614E499DD09}" destId="{011A4B5A-F3A3-49C5-AED7-89A05A76E1FE}" srcOrd="39" destOrd="0" presId="urn:microsoft.com/office/officeart/2005/8/layout/hProcess7#1"/>
    <dgm:cxn modelId="{12AE191C-4F28-4D7E-BE00-3A1B40463FF4}" type="presParOf" srcId="{57A419E8-1215-4107-9004-B614E499DD09}" destId="{9AF812DD-396D-4B58-ACB6-6DD49555D1B1}" srcOrd="40" destOrd="0" presId="urn:microsoft.com/office/officeart/2005/8/layout/hProcess7#1"/>
    <dgm:cxn modelId="{D72DFE73-BD1C-4CC4-9109-E5B2C9F16B39}" type="presParOf" srcId="{9AF812DD-396D-4B58-ACB6-6DD49555D1B1}" destId="{498CC334-7CA6-4055-9E9D-0EB2ACF11F24}" srcOrd="0" destOrd="0" presId="urn:microsoft.com/office/officeart/2005/8/layout/hProcess7#1"/>
    <dgm:cxn modelId="{766AACEC-6FAF-45FB-8C6C-6FDE6570215A}" type="presParOf" srcId="{9AF812DD-396D-4B58-ACB6-6DD49555D1B1}" destId="{F5C88F6D-C81B-420E-AB39-B2D1B2D620DF}" srcOrd="1" destOrd="0" presId="urn:microsoft.com/office/officeart/2005/8/layout/hProcess7#1"/>
    <dgm:cxn modelId="{5679ED67-6579-4B71-82D1-213049EBF83C}" type="presParOf" srcId="{57A419E8-1215-4107-9004-B614E499DD09}" destId="{03B1D555-A4DF-4DA7-8097-6907DD0CD53C}" srcOrd="41" destOrd="0" presId="urn:microsoft.com/office/officeart/2005/8/layout/hProcess7#1"/>
    <dgm:cxn modelId="{D1852293-23FE-4ED3-B586-BB41DB561A25}" type="presParOf" srcId="{57A419E8-1215-4107-9004-B614E499DD09}" destId="{12AE1530-E539-455D-B30D-6BA21677E02A}" srcOrd="42" destOrd="0" presId="urn:microsoft.com/office/officeart/2005/8/layout/hProcess7#1"/>
    <dgm:cxn modelId="{165799CF-B8D6-4D73-896B-BE45AB090BB4}" type="presParOf" srcId="{12AE1530-E539-455D-B30D-6BA21677E02A}" destId="{CC51C927-3641-48BA-BAE9-C136EAB04EB5}" srcOrd="0" destOrd="0" presId="urn:microsoft.com/office/officeart/2005/8/layout/hProcess7#1"/>
    <dgm:cxn modelId="{23ED7358-5E50-4461-B78B-A653D6CE879C}" type="presParOf" srcId="{12AE1530-E539-455D-B30D-6BA21677E02A}" destId="{1510DD98-DAC1-4ACB-B9F7-DDA9613F5094}" srcOrd="1" destOrd="0" presId="urn:microsoft.com/office/officeart/2005/8/layout/hProcess7#1"/>
    <dgm:cxn modelId="{2064402D-447D-4EC9-944D-0D4F3A559B9B}" type="presParOf" srcId="{12AE1530-E539-455D-B30D-6BA21677E02A}" destId="{7A995C68-D323-40F0-A536-67C359E076E7}" srcOrd="2" destOrd="0" presId="urn:microsoft.com/office/officeart/2005/8/layout/hProcess7#1"/>
    <dgm:cxn modelId="{81C42210-A6B2-4A50-A23E-52EEC58BBAE7}" type="presParOf" srcId="{57A419E8-1215-4107-9004-B614E499DD09}" destId="{9F4CAFA7-3431-4E4E-B3E6-57E422F95CAF}" srcOrd="43" destOrd="0" presId="urn:microsoft.com/office/officeart/2005/8/layout/hProcess7#1"/>
    <dgm:cxn modelId="{A117CAEC-57E4-4B42-AD31-760752EA7865}" type="presParOf" srcId="{57A419E8-1215-4107-9004-B614E499DD09}" destId="{EEC784E5-DCFA-426C-B970-3EC28F4E2CDB}" srcOrd="44" destOrd="0" presId="urn:microsoft.com/office/officeart/2005/8/layout/hProcess7#1"/>
    <dgm:cxn modelId="{EF87C048-C45E-44B2-A047-0B07F7689F56}" type="presParOf" srcId="{EEC784E5-DCFA-426C-B970-3EC28F4E2CDB}" destId="{1A4A4FCB-0FA3-425B-87EB-5F1F282E57A8}" srcOrd="0" destOrd="0" presId="urn:microsoft.com/office/officeart/2005/8/layout/hProcess7#1"/>
    <dgm:cxn modelId="{92E14EA6-2C13-4A9C-9081-A21766E90F8C}" type="presParOf" srcId="{EEC784E5-DCFA-426C-B970-3EC28F4E2CDB}" destId="{F7335F8E-AF93-4D50-BE29-A654CBCCA671}" srcOrd="1" destOrd="0" presId="urn:microsoft.com/office/officeart/2005/8/layout/hProcess7#1"/>
    <dgm:cxn modelId="{BC4FB23E-40E0-41A0-A595-2AE273073091}" type="presParOf" srcId="{57A419E8-1215-4107-9004-B614E499DD09}" destId="{8385C8B7-34E3-4C33-BFF6-D3C677A0FE46}" srcOrd="45" destOrd="0" presId="urn:microsoft.com/office/officeart/2005/8/layout/hProcess7#1"/>
    <dgm:cxn modelId="{DDEADD2E-33E0-4B87-B6AC-A675BB1AA128}" type="presParOf" srcId="{57A419E8-1215-4107-9004-B614E499DD09}" destId="{5D1FE59A-E1C4-43CA-9F96-831FE99D1855}" srcOrd="46" destOrd="0" presId="urn:microsoft.com/office/officeart/2005/8/layout/hProcess7#1"/>
    <dgm:cxn modelId="{72323103-3DB6-4AAE-82B6-A97C84FE65AD}" type="presParOf" srcId="{5D1FE59A-E1C4-43CA-9F96-831FE99D1855}" destId="{A739D3B7-0036-4F1E-A351-70F16ED81E0C}" srcOrd="0" destOrd="0" presId="urn:microsoft.com/office/officeart/2005/8/layout/hProcess7#1"/>
    <dgm:cxn modelId="{EAE3561E-1B43-4848-BD7B-0E099511DFC6}" type="presParOf" srcId="{5D1FE59A-E1C4-43CA-9F96-831FE99D1855}" destId="{232D4ECA-3FEA-408D-A69C-9E2EA90E92ED}" srcOrd="1" destOrd="0" presId="urn:microsoft.com/office/officeart/2005/8/layout/hProcess7#1"/>
    <dgm:cxn modelId="{E913758F-D7D6-492F-91F3-DE9BF8EB7225}" type="presParOf" srcId="{5D1FE59A-E1C4-43CA-9F96-831FE99D1855}" destId="{648534C7-628D-4445-BD54-7F2B87FF37FE}" srcOrd="2" destOrd="0" presId="urn:microsoft.com/office/officeart/2005/8/layout/hProcess7#1"/>
    <dgm:cxn modelId="{9AE563BD-06A0-4CD2-822A-B7E309C84B80}" type="presParOf" srcId="{57A419E8-1215-4107-9004-B614E499DD09}" destId="{EE36F15B-3E5A-46BE-BFF4-1C94A5C69724}" srcOrd="47" destOrd="0" presId="urn:microsoft.com/office/officeart/2005/8/layout/hProcess7#1"/>
    <dgm:cxn modelId="{DFEC1513-4EB4-40CA-8DFC-D1D33F93994A}" type="presParOf" srcId="{57A419E8-1215-4107-9004-B614E499DD09}" destId="{1F139822-2E59-4FF7-88B8-C9AADE221D27}" srcOrd="48" destOrd="0" presId="urn:microsoft.com/office/officeart/2005/8/layout/hProcess7#1"/>
    <dgm:cxn modelId="{85C2589A-63BE-4356-A612-8797E7337915}" type="presParOf" srcId="{1F139822-2E59-4FF7-88B8-C9AADE221D27}" destId="{33ED1F09-CED2-41A4-A8DF-9E9BEE070950}" srcOrd="0" destOrd="0" presId="urn:microsoft.com/office/officeart/2005/8/layout/hProcess7#1"/>
    <dgm:cxn modelId="{BBEA9BDB-84CA-4F12-A0ED-912628D98BBB}" type="presParOf" srcId="{1F139822-2E59-4FF7-88B8-C9AADE221D27}" destId="{95330F8B-1898-4433-8A3F-E1D1B73C7DE5}" srcOrd="1" destOrd="0" presId="urn:microsoft.com/office/officeart/2005/8/layout/hProcess7#1"/>
    <dgm:cxn modelId="{E1623D44-30C7-4470-A08E-AD06DC6B90DA}" type="presParOf" srcId="{57A419E8-1215-4107-9004-B614E499DD09}" destId="{DAA37683-E739-4C0D-895F-7D426E521114}" srcOrd="49" destOrd="0" presId="urn:microsoft.com/office/officeart/2005/8/layout/hProcess7#1"/>
    <dgm:cxn modelId="{FB80BCC5-829A-4E2C-9E27-B9E2B6AB1AE2}" type="presParOf" srcId="{57A419E8-1215-4107-9004-B614E499DD09}" destId="{22EC8E8F-9508-4D9F-B36C-E4F1063CB510}" srcOrd="50" destOrd="0" presId="urn:microsoft.com/office/officeart/2005/8/layout/hProcess7#1"/>
    <dgm:cxn modelId="{615C9D14-AB64-4CC1-B605-9735A2C47F4A}" type="presParOf" srcId="{22EC8E8F-9508-4D9F-B36C-E4F1063CB510}" destId="{3E0FDAE7-E8E9-40F2-9684-E6889D374C20}" srcOrd="0" destOrd="0" presId="urn:microsoft.com/office/officeart/2005/8/layout/hProcess7#1"/>
    <dgm:cxn modelId="{80B5BE33-F860-4CDF-B53F-1FE92E5CCF25}" type="presParOf" srcId="{22EC8E8F-9508-4D9F-B36C-E4F1063CB510}" destId="{083A05A6-1466-4B9F-9F22-34A3B108C4E9}" srcOrd="1" destOrd="0" presId="urn:microsoft.com/office/officeart/2005/8/layout/hProcess7#1"/>
    <dgm:cxn modelId="{8910C09A-3FA5-4412-8F32-D5C709A5B877}" type="presParOf" srcId="{22EC8E8F-9508-4D9F-B36C-E4F1063CB510}" destId="{DF66498A-9E37-4971-A45D-CEAF3F516B82}" srcOrd="2" destOrd="0" presId="urn:microsoft.com/office/officeart/2005/8/layout/hProcess7#1"/>
    <dgm:cxn modelId="{DD04AE42-655C-4E7C-840E-971B8461BFBB}" type="presParOf" srcId="{57A419E8-1215-4107-9004-B614E499DD09}" destId="{A6DB6337-B159-46B7-B9AA-0297E2F2F7B3}" srcOrd="51" destOrd="0" presId="urn:microsoft.com/office/officeart/2005/8/layout/hProcess7#1"/>
    <dgm:cxn modelId="{D1A2A24C-5A43-48DC-B9D2-F00A20622794}" type="presParOf" srcId="{57A419E8-1215-4107-9004-B614E499DD09}" destId="{99026B37-51B1-4B27-AB8C-190BBBED698A}" srcOrd="52" destOrd="0" presId="urn:microsoft.com/office/officeart/2005/8/layout/hProcess7#1"/>
    <dgm:cxn modelId="{C71C429C-538A-4AB9-BBEC-C5B4248CB381}" type="presParOf" srcId="{99026B37-51B1-4B27-AB8C-190BBBED698A}" destId="{5A016A96-C2EF-4C7B-8F32-42156E97A98F}" srcOrd="0" destOrd="0" presId="urn:microsoft.com/office/officeart/2005/8/layout/hProcess7#1"/>
    <dgm:cxn modelId="{B558420F-2863-4385-ACCF-CCD7339B800B}" type="presParOf" srcId="{99026B37-51B1-4B27-AB8C-190BBBED698A}" destId="{EC8DE55C-B7FE-4B74-82A3-FAFE70276B7B}" srcOrd="1" destOrd="0" presId="urn:microsoft.com/office/officeart/2005/8/layout/hProcess7#1"/>
    <dgm:cxn modelId="{9C2B5853-EEC5-4117-AECC-09AF2A3D04C5}" type="presParOf" srcId="{57A419E8-1215-4107-9004-B614E499DD09}" destId="{E5F4AB28-ADD6-418E-A4F7-472FC90FA363}" srcOrd="53" destOrd="0" presId="urn:microsoft.com/office/officeart/2005/8/layout/hProcess7#1"/>
    <dgm:cxn modelId="{6934644B-D7E5-4382-B422-F0836994AF27}" type="presParOf" srcId="{57A419E8-1215-4107-9004-B614E499DD09}" destId="{8268E5C9-7327-4AA3-AE44-86B8CA85B225}" srcOrd="54" destOrd="0" presId="urn:microsoft.com/office/officeart/2005/8/layout/hProcess7#1"/>
    <dgm:cxn modelId="{4C63C4ED-BEE3-4BDA-A7AC-0F34C036BCA2}" type="presParOf" srcId="{8268E5C9-7327-4AA3-AE44-86B8CA85B225}" destId="{6563B17A-03BA-4A80-BA89-CA575B78A575}" srcOrd="0" destOrd="0" presId="urn:microsoft.com/office/officeart/2005/8/layout/hProcess7#1"/>
    <dgm:cxn modelId="{502C67CD-4694-4E45-9AF0-E0C39ED72A0B}" type="presParOf" srcId="{8268E5C9-7327-4AA3-AE44-86B8CA85B225}" destId="{4023C897-2BC0-4B5E-8259-5AADF7B8FCF6}" srcOrd="1" destOrd="0" presId="urn:microsoft.com/office/officeart/2005/8/layout/hProcess7#1"/>
    <dgm:cxn modelId="{3AECE739-E516-452B-ADF1-1BAEA1459ADD}" type="presParOf" srcId="{8268E5C9-7327-4AA3-AE44-86B8CA85B225}" destId="{22364C4E-D79B-4692-8403-37184602D7FE}" srcOrd="2" destOrd="0" presId="urn:microsoft.com/office/officeart/2005/8/layout/hProcess7#1"/>
    <dgm:cxn modelId="{8DBB50D3-7BB2-49A7-BA34-F7C61C79E194}" type="presParOf" srcId="{57A419E8-1215-4107-9004-B614E499DD09}" destId="{680819E9-D84A-4156-B270-9A4FD2D76262}" srcOrd="55" destOrd="0" presId="urn:microsoft.com/office/officeart/2005/8/layout/hProcess7#1"/>
    <dgm:cxn modelId="{95C3D95A-168A-434C-90B2-318E806198E2}" type="presParOf" srcId="{57A419E8-1215-4107-9004-B614E499DD09}" destId="{E0643E0C-A032-4FA4-88B4-FFB52B986BA4}" srcOrd="56" destOrd="0" presId="urn:microsoft.com/office/officeart/2005/8/layout/hProcess7#1"/>
    <dgm:cxn modelId="{8DAD6B8C-6C81-41F8-BBC3-75DD8BF3FD96}" type="presParOf" srcId="{E0643E0C-A032-4FA4-88B4-FFB52B986BA4}" destId="{0BDA3DD6-2341-4E39-891C-7C12AEEB610A}" srcOrd="0" destOrd="0" presId="urn:microsoft.com/office/officeart/2005/8/layout/hProcess7#1"/>
    <dgm:cxn modelId="{6250FF40-E755-4318-87B1-5CF25D0E4154}" type="presParOf" srcId="{E0643E0C-A032-4FA4-88B4-FFB52B986BA4}" destId="{468B78DF-4D76-4438-A3A4-3E16C5C2E1EB}" srcOrd="1" destOrd="0" presId="urn:microsoft.com/office/officeart/2005/8/layout/hProcess7#1"/>
    <dgm:cxn modelId="{C16E3943-CBB6-46D5-AB7D-59F07843C9CC}" type="presParOf" srcId="{57A419E8-1215-4107-9004-B614E499DD09}" destId="{2E0238F9-A12B-4776-B75E-3FCE66808FCE}" srcOrd="57" destOrd="0" presId="urn:microsoft.com/office/officeart/2005/8/layout/hProcess7#1"/>
    <dgm:cxn modelId="{21DD94BB-99F5-4FD4-9165-C64EA09E0435}" type="presParOf" srcId="{57A419E8-1215-4107-9004-B614E499DD09}" destId="{59A87683-CE15-4510-91C1-64035060728A}" srcOrd="58" destOrd="0" presId="urn:microsoft.com/office/officeart/2005/8/layout/hProcess7#1"/>
    <dgm:cxn modelId="{FE1A6887-32DE-4370-B0FE-7DC1D6F0E6A7}" type="presParOf" srcId="{59A87683-CE15-4510-91C1-64035060728A}" destId="{E68D3850-75E0-48F2-A4CC-1647A0DC5546}" srcOrd="0" destOrd="0" presId="urn:microsoft.com/office/officeart/2005/8/layout/hProcess7#1"/>
    <dgm:cxn modelId="{817D901A-34A3-40F5-AE50-EBF8A2B44BAA}" type="presParOf" srcId="{59A87683-CE15-4510-91C1-64035060728A}" destId="{A8786DD5-BF66-4F2C-8565-44FB1178AAF3}" srcOrd="1" destOrd="0" presId="urn:microsoft.com/office/officeart/2005/8/layout/hProcess7#1"/>
    <dgm:cxn modelId="{119E3905-4FC5-4FEB-8616-F8F973234F17}" type="presParOf" srcId="{59A87683-CE15-4510-91C1-64035060728A}" destId="{6CFA80A0-127B-4714-8EC0-1022276D2C21}" srcOrd="2" destOrd="0" presId="urn:microsoft.com/office/officeart/2005/8/layout/hProcess7#1"/>
    <dgm:cxn modelId="{0EF58100-2622-42ED-8FA8-C0EFDD2D1909}" type="presParOf" srcId="{57A419E8-1215-4107-9004-B614E499DD09}" destId="{081CCE57-77B1-4F91-90F8-397AAD5FCAED}" srcOrd="59" destOrd="0" presId="urn:microsoft.com/office/officeart/2005/8/layout/hProcess7#1"/>
    <dgm:cxn modelId="{6F762C34-B337-4160-8E74-6E085E677B40}" type="presParOf" srcId="{57A419E8-1215-4107-9004-B614E499DD09}" destId="{FBE57577-2B78-48EA-AC0B-3854BCAE98A8}" srcOrd="60" destOrd="0" presId="urn:microsoft.com/office/officeart/2005/8/layout/hProcess7#1"/>
    <dgm:cxn modelId="{EEA030A6-7A41-4151-9348-4EC6EB5D2F48}" type="presParOf" srcId="{FBE57577-2B78-48EA-AC0B-3854BCAE98A8}" destId="{7EB1C387-C946-43D8-A141-13093FA58E2F}" srcOrd="0" destOrd="0" presId="urn:microsoft.com/office/officeart/2005/8/layout/hProcess7#1"/>
    <dgm:cxn modelId="{AEB9AE5C-D267-47D6-BFDC-7EA14F960365}" type="presParOf" srcId="{FBE57577-2B78-48EA-AC0B-3854BCAE98A8}" destId="{D9143118-35C6-4088-B9FB-079656A94BE6}" srcOrd="1" destOrd="0" presId="urn:microsoft.com/office/officeart/2005/8/layout/hProcess7#1"/>
    <dgm:cxn modelId="{7349C836-C90B-4F90-A012-5C659B52C3EA}" type="presParOf" srcId="{57A419E8-1215-4107-9004-B614E499DD09}" destId="{3868C48E-F060-49C5-BDC4-45EED2D5DFDD}" srcOrd="61" destOrd="0" presId="urn:microsoft.com/office/officeart/2005/8/layout/hProcess7#1"/>
    <dgm:cxn modelId="{CCFDED46-7F51-4622-8F81-401C58F4D964}" type="presParOf" srcId="{57A419E8-1215-4107-9004-B614E499DD09}" destId="{CB95D192-69B9-48C4-9528-F9E0AF042CE7}" srcOrd="62" destOrd="0" presId="urn:microsoft.com/office/officeart/2005/8/layout/hProcess7#1"/>
    <dgm:cxn modelId="{112D5C1D-57F2-4627-805C-F82AAAA1C66C}" type="presParOf" srcId="{CB95D192-69B9-48C4-9528-F9E0AF042CE7}" destId="{E93AB8BF-9FDD-4F51-AFE0-B95F5DD29760}" srcOrd="0" destOrd="0" presId="urn:microsoft.com/office/officeart/2005/8/layout/hProcess7#1"/>
    <dgm:cxn modelId="{BBABD5E1-1B00-4C9C-AF24-AE0A1CFB52FF}" type="presParOf" srcId="{CB95D192-69B9-48C4-9528-F9E0AF042CE7}" destId="{6E8AD654-E3D7-43F2-A19A-103C886CAE32}" srcOrd="1" destOrd="0" presId="urn:microsoft.com/office/officeart/2005/8/layout/hProcess7#1"/>
    <dgm:cxn modelId="{09022C34-68D8-404D-BB0A-2AFCAF127861}" type="presParOf" srcId="{CB95D192-69B9-48C4-9528-F9E0AF042CE7}" destId="{08848100-8D8E-4FA7-AF7D-7E6C9199EF53}" srcOrd="2" destOrd="0" presId="urn:microsoft.com/office/officeart/2005/8/layout/hProcess7#1"/>
    <dgm:cxn modelId="{DA4AB35A-ED09-4A9F-9649-2FCFEEF8CE69}" type="presParOf" srcId="{57A419E8-1215-4107-9004-B614E499DD09}" destId="{C042A976-0DBB-4633-82B2-89D4A7873512}" srcOrd="63" destOrd="0" presId="urn:microsoft.com/office/officeart/2005/8/layout/hProcess7#1"/>
    <dgm:cxn modelId="{050E129F-9594-47A3-A961-94EF9CB9E990}" type="presParOf" srcId="{57A419E8-1215-4107-9004-B614E499DD09}" destId="{BE3DB253-C774-4DE4-A0FD-E45103ACEF95}" srcOrd="64" destOrd="0" presId="urn:microsoft.com/office/officeart/2005/8/layout/hProcess7#1"/>
    <dgm:cxn modelId="{668E6D80-1C17-4C5E-8440-B1F4ED683543}" type="presParOf" srcId="{BE3DB253-C774-4DE4-A0FD-E45103ACEF95}" destId="{F91DA0F0-9F5E-43C1-A90C-B0A9BBDE8CD8}" srcOrd="0" destOrd="0" presId="urn:microsoft.com/office/officeart/2005/8/layout/hProcess7#1"/>
    <dgm:cxn modelId="{8EAB3804-E65A-4CB1-B923-8B44300C4316}" type="presParOf" srcId="{BE3DB253-C774-4DE4-A0FD-E45103ACEF95}" destId="{FC184183-B71C-4E8D-A389-BC2D8FF942FE}" srcOrd="1" destOrd="0" presId="urn:microsoft.com/office/officeart/2005/8/layout/hProcess7#1"/>
    <dgm:cxn modelId="{1241DBBE-5841-420B-8328-D9EEE8B8FF8F}" type="presParOf" srcId="{57A419E8-1215-4107-9004-B614E499DD09}" destId="{B97C2D46-8528-4F60-ACFF-13DC610EA8FF}" srcOrd="65" destOrd="0" presId="urn:microsoft.com/office/officeart/2005/8/layout/hProcess7#1"/>
    <dgm:cxn modelId="{BD597383-DC5C-4E8A-A072-CAACD2D8CB2B}" type="presParOf" srcId="{57A419E8-1215-4107-9004-B614E499DD09}" destId="{6F665646-EA2B-444B-91EE-DFC9B95D5189}" srcOrd="66" destOrd="0" presId="urn:microsoft.com/office/officeart/2005/8/layout/hProcess7#1"/>
    <dgm:cxn modelId="{ADF610E4-9761-4492-AC3F-068CAD0BCB54}" type="presParOf" srcId="{6F665646-EA2B-444B-91EE-DFC9B95D5189}" destId="{20E350AB-7F49-4361-8F28-3460B938907C}" srcOrd="0" destOrd="0" presId="urn:microsoft.com/office/officeart/2005/8/layout/hProcess7#1"/>
    <dgm:cxn modelId="{2B700387-7304-4693-87FC-9B0B3D944260}" type="presParOf" srcId="{6F665646-EA2B-444B-91EE-DFC9B95D5189}" destId="{3BE6F814-91C3-419A-A2E5-728382475E83}" srcOrd="1" destOrd="0" presId="urn:microsoft.com/office/officeart/2005/8/layout/hProcess7#1"/>
    <dgm:cxn modelId="{0CF52F48-4703-4D9C-A464-FA16A3741856}" type="presParOf" srcId="{6F665646-EA2B-444B-91EE-DFC9B95D5189}" destId="{C768485B-86EB-4110-8EF6-610C9E86B6D0}" srcOrd="2" destOrd="0" presId="urn:microsoft.com/office/officeart/2005/8/layout/hProcess7#1"/>
    <dgm:cxn modelId="{536FAB64-2BF2-4CE8-A670-B336320FDF00}" type="presParOf" srcId="{57A419E8-1215-4107-9004-B614E499DD09}" destId="{5C4AA892-A621-45ED-BF72-D56FA7538940}" srcOrd="67" destOrd="0" presId="urn:microsoft.com/office/officeart/2005/8/layout/hProcess7#1"/>
    <dgm:cxn modelId="{67286FA2-7D4B-4918-92D9-D04905438C9B}" type="presParOf" srcId="{57A419E8-1215-4107-9004-B614E499DD09}" destId="{21730FD4-7E03-472D-9BDF-EBD2E616F063}" srcOrd="68" destOrd="0" presId="urn:microsoft.com/office/officeart/2005/8/layout/hProcess7#1"/>
    <dgm:cxn modelId="{17B34008-192B-4710-AF2B-45DBFCE0C6E5}" type="presParOf" srcId="{21730FD4-7E03-472D-9BDF-EBD2E616F063}" destId="{12A5309C-AF11-4E6A-8CC2-B48EBEB46B35}" srcOrd="0" destOrd="0" presId="urn:microsoft.com/office/officeart/2005/8/layout/hProcess7#1"/>
    <dgm:cxn modelId="{B2F5DE97-4A32-4F08-9D05-C1EE45F21348}" type="presParOf" srcId="{21730FD4-7E03-472D-9BDF-EBD2E616F063}" destId="{5E33C754-A4A9-4F15-A14C-D039079F8289}" srcOrd="1" destOrd="0" presId="urn:microsoft.com/office/officeart/2005/8/layout/hProcess7#1"/>
    <dgm:cxn modelId="{723A47AF-EF8D-4BF7-81F2-2CAD87429049}" type="presParOf" srcId="{57A419E8-1215-4107-9004-B614E499DD09}" destId="{0F353D02-1351-45CC-A7A3-5D62A7E7B21A}" srcOrd="69" destOrd="0" presId="urn:microsoft.com/office/officeart/2005/8/layout/hProcess7#1"/>
    <dgm:cxn modelId="{5BAEB0A3-6D7A-4948-B16D-E503F5E599B6}" type="presParOf" srcId="{57A419E8-1215-4107-9004-B614E499DD09}" destId="{FBAC261C-AEA1-4378-936C-8530BF1B7A42}" srcOrd="70" destOrd="0" presId="urn:microsoft.com/office/officeart/2005/8/layout/hProcess7#1"/>
    <dgm:cxn modelId="{A5C8472D-144D-44CB-A8DA-D05684BB0AEC}" type="presParOf" srcId="{FBAC261C-AEA1-4378-936C-8530BF1B7A42}" destId="{1971F7E3-2D00-4699-8200-7BA09DFE21F6}" srcOrd="0" destOrd="0" presId="urn:microsoft.com/office/officeart/2005/8/layout/hProcess7#1"/>
    <dgm:cxn modelId="{F9AC7F44-014B-4DFE-B607-3451832AF3DE}" type="presParOf" srcId="{FBAC261C-AEA1-4378-936C-8530BF1B7A42}" destId="{8471F8C4-E714-4F82-88EE-112F72FACA60}" srcOrd="1" destOrd="0" presId="urn:microsoft.com/office/officeart/2005/8/layout/hProcess7#1"/>
    <dgm:cxn modelId="{E3CE9138-9F6D-47B8-9561-6561DC9DAD75}" type="presParOf" srcId="{FBAC261C-AEA1-4378-936C-8530BF1B7A42}" destId="{3833385D-2B41-496F-8158-66B8147646BB}" srcOrd="2" destOrd="0" presId="urn:microsoft.com/office/officeart/2005/8/layout/hProcess7#1"/>
    <dgm:cxn modelId="{B67EDDD9-DB93-4D93-91E6-0A1029BAD8A7}" type="presParOf" srcId="{57A419E8-1215-4107-9004-B614E499DD09}" destId="{B7C9C3D5-6191-4272-B6E3-6DF49CAC5D75}" srcOrd="71" destOrd="0" presId="urn:microsoft.com/office/officeart/2005/8/layout/hProcess7#1"/>
    <dgm:cxn modelId="{013C4C40-3494-4A40-B8AB-D3BC3BAAF75A}" type="presParOf" srcId="{57A419E8-1215-4107-9004-B614E499DD09}" destId="{BD8A79B6-0715-4AD5-B231-535C9CB116E9}" srcOrd="72" destOrd="0" presId="urn:microsoft.com/office/officeart/2005/8/layout/hProcess7#1"/>
    <dgm:cxn modelId="{9D6EBA31-3E32-4AEA-B05A-7B8E2E9444E6}" type="presParOf" srcId="{BD8A79B6-0715-4AD5-B231-535C9CB116E9}" destId="{252C3803-31A3-4C0E-8F9F-053B2AD2D81A}" srcOrd="0" destOrd="0" presId="urn:microsoft.com/office/officeart/2005/8/layout/hProcess7#1"/>
    <dgm:cxn modelId="{5B98E497-7081-4CB3-B0CD-DB1CFB68F319}" type="presParOf" srcId="{BD8A79B6-0715-4AD5-B231-535C9CB116E9}" destId="{A3B6D17E-5080-4978-8B73-CE0293AEFF91}" srcOrd="1" destOrd="0" presId="urn:microsoft.com/office/officeart/2005/8/layout/hProcess7#1"/>
    <dgm:cxn modelId="{AB12376C-E137-44ED-B065-2253B61A6B04}" type="presParOf" srcId="{57A419E8-1215-4107-9004-B614E499DD09}" destId="{9FED8D00-5674-4542-AF98-D7D5B4F921AF}" srcOrd="73" destOrd="0" presId="urn:microsoft.com/office/officeart/2005/8/layout/hProcess7#1"/>
    <dgm:cxn modelId="{931D5311-4189-4868-864F-DA7F303821B8}" type="presParOf" srcId="{57A419E8-1215-4107-9004-B614E499DD09}" destId="{6B07ED3E-6448-47F8-BD54-2C6826977F85}" srcOrd="74" destOrd="0" presId="urn:microsoft.com/office/officeart/2005/8/layout/hProcess7#1"/>
    <dgm:cxn modelId="{A41B4008-3FEB-4B74-A6AC-5A3DD0069724}" type="presParOf" srcId="{6B07ED3E-6448-47F8-BD54-2C6826977F85}" destId="{FD0DF273-07B4-4160-973F-BEC0975AF9FE}" srcOrd="0" destOrd="0" presId="urn:microsoft.com/office/officeart/2005/8/layout/hProcess7#1"/>
    <dgm:cxn modelId="{2A9CF4E4-5A0C-4789-A748-96A62642B17C}" type="presParOf" srcId="{6B07ED3E-6448-47F8-BD54-2C6826977F85}" destId="{C6FEC165-CAEF-4EF0-BBFF-635EB9701B01}" srcOrd="1" destOrd="0" presId="urn:microsoft.com/office/officeart/2005/8/layout/hProcess7#1"/>
    <dgm:cxn modelId="{884D56BD-D5DB-4F43-808A-07092A44FC13}" type="presParOf" srcId="{6B07ED3E-6448-47F8-BD54-2C6826977F85}" destId="{C7FD3CDF-8F1E-4A60-AAEF-5F0FD9A4E776}" srcOrd="2" destOrd="0" presId="urn:microsoft.com/office/officeart/2005/8/layout/hProcess7#1"/>
    <dgm:cxn modelId="{213D8E5C-09E6-4FEB-9944-6EECD6AD610F}" type="presParOf" srcId="{57A419E8-1215-4107-9004-B614E499DD09}" destId="{2B8B5C03-1888-401F-B6BC-24C3863DC483}" srcOrd="75" destOrd="0" presId="urn:microsoft.com/office/officeart/2005/8/layout/hProcess7#1"/>
    <dgm:cxn modelId="{E34AB374-8D09-4C99-8781-99A38E4A486B}" type="presParOf" srcId="{57A419E8-1215-4107-9004-B614E499DD09}" destId="{A78F1D68-78EF-4879-8C22-FBC1C88BDD07}" srcOrd="76" destOrd="0" presId="urn:microsoft.com/office/officeart/2005/8/layout/hProcess7#1"/>
    <dgm:cxn modelId="{8E320F5B-A4D3-4B08-B9BA-5D459525113F}" type="presParOf" srcId="{A78F1D68-78EF-4879-8C22-FBC1C88BDD07}" destId="{3BA34D36-57F8-46C7-AC2A-6ED3B70A1969}" srcOrd="0" destOrd="0" presId="urn:microsoft.com/office/officeart/2005/8/layout/hProcess7#1"/>
    <dgm:cxn modelId="{5B1E17D1-3EBF-4073-BCDA-F0C42B8217A0}" type="presParOf" srcId="{A78F1D68-78EF-4879-8C22-FBC1C88BDD07}" destId="{B239FF3A-C24F-4667-970D-45B25AA445FD}" srcOrd="1" destOrd="0" presId="urn:microsoft.com/office/officeart/2005/8/layout/hProcess7#1"/>
    <dgm:cxn modelId="{10CB5CF5-8B97-4D64-9E16-1FD81EEEBC5E}" type="presParOf" srcId="{57A419E8-1215-4107-9004-B614E499DD09}" destId="{3108836B-5203-4820-9C1F-E87710CCCA03}" srcOrd="77" destOrd="0" presId="urn:microsoft.com/office/officeart/2005/8/layout/hProcess7#1"/>
    <dgm:cxn modelId="{6E96683D-295E-42DD-B4DA-6962E3397A3B}" type="presParOf" srcId="{57A419E8-1215-4107-9004-B614E499DD09}" destId="{20DE0AAD-A719-4AD4-8547-5077A9F8CC07}" srcOrd="78" destOrd="0" presId="urn:microsoft.com/office/officeart/2005/8/layout/hProcess7#1"/>
    <dgm:cxn modelId="{2BE8A2B9-20C8-4299-88BB-8EED171AF3E4}" type="presParOf" srcId="{20DE0AAD-A719-4AD4-8547-5077A9F8CC07}" destId="{DFF90B88-4323-40B9-B3F1-051D15E41E0B}" srcOrd="0" destOrd="0" presId="urn:microsoft.com/office/officeart/2005/8/layout/hProcess7#1"/>
    <dgm:cxn modelId="{82D1B2BE-4A75-4BFD-99A9-0D3C08A250EB}" type="presParOf" srcId="{20DE0AAD-A719-4AD4-8547-5077A9F8CC07}" destId="{240C6ABA-0B6F-4308-AF79-D667055C7FC7}" srcOrd="1" destOrd="0" presId="urn:microsoft.com/office/officeart/2005/8/layout/hProcess7#1"/>
    <dgm:cxn modelId="{84FA7124-ECB7-4A8A-8972-A36A04BE3F2F}" type="presParOf" srcId="{20DE0AAD-A719-4AD4-8547-5077A9F8CC07}" destId="{BDF43C6A-E104-4BFD-B191-9E3A6EA33019}" srcOrd="2" destOrd="0" presId="urn:microsoft.com/office/officeart/2005/8/layout/hProcess7#1"/>
    <dgm:cxn modelId="{38409D43-CF72-459F-9D74-914756D13361}" type="presParOf" srcId="{57A419E8-1215-4107-9004-B614E499DD09}" destId="{8D328D03-A413-4707-A3CF-32C056C34336}" srcOrd="79" destOrd="0" presId="urn:microsoft.com/office/officeart/2005/8/layout/hProcess7#1"/>
    <dgm:cxn modelId="{A08292CE-1BCA-496B-86D9-0D4E1BC1C6E8}" type="presParOf" srcId="{57A419E8-1215-4107-9004-B614E499DD09}" destId="{DE4B9585-E8F1-4D28-8535-0BDD4A94327B}" srcOrd="80" destOrd="0" presId="urn:microsoft.com/office/officeart/2005/8/layout/hProcess7#1"/>
    <dgm:cxn modelId="{F50FA0F0-CA05-4E29-AE91-06B71AD89A91}" type="presParOf" srcId="{DE4B9585-E8F1-4D28-8535-0BDD4A94327B}" destId="{433D4166-7EB0-4A88-9FE6-BCD7FCCD72C3}" srcOrd="0" destOrd="0" presId="urn:microsoft.com/office/officeart/2005/8/layout/hProcess7#1"/>
    <dgm:cxn modelId="{82B1C0FE-22DF-443B-A15D-774D94981EE0}" type="presParOf" srcId="{DE4B9585-E8F1-4D28-8535-0BDD4A94327B}" destId="{16004FF3-9D26-4B3B-9628-F544C80A4D19}" srcOrd="1" destOrd="0" presId="urn:microsoft.com/office/officeart/2005/8/layout/hProcess7#1"/>
    <dgm:cxn modelId="{C5743A35-1338-463E-BC7A-1A8DE888928D}" type="presParOf" srcId="{57A419E8-1215-4107-9004-B614E499DD09}" destId="{4F63D361-1F6C-4EEC-838B-726D85DA7CD0}" srcOrd="81" destOrd="0" presId="urn:microsoft.com/office/officeart/2005/8/layout/hProcess7#1"/>
    <dgm:cxn modelId="{B63404BE-05F0-462D-80DC-E0EFB4ACFC58}" type="presParOf" srcId="{57A419E8-1215-4107-9004-B614E499DD09}" destId="{2B4FC475-91DA-4607-9291-9A40214BCF66}" srcOrd="82" destOrd="0" presId="urn:microsoft.com/office/officeart/2005/8/layout/hProcess7#1"/>
    <dgm:cxn modelId="{E1773C98-3AF3-4BD8-AD26-1445944C190B}" type="presParOf" srcId="{2B4FC475-91DA-4607-9291-9A40214BCF66}" destId="{BDE56DB0-CCBA-462E-8240-4542002C882D}" srcOrd="0" destOrd="0" presId="urn:microsoft.com/office/officeart/2005/8/layout/hProcess7#1"/>
    <dgm:cxn modelId="{EEB0A3AA-4218-42E5-BEB5-D5F327433A23}" type="presParOf" srcId="{2B4FC475-91DA-4607-9291-9A40214BCF66}" destId="{B1F35D3F-D5F7-423A-ADA2-99B95A1DB774}" srcOrd="1" destOrd="0" presId="urn:microsoft.com/office/officeart/2005/8/layout/hProcess7#1"/>
    <dgm:cxn modelId="{E1301F83-91EF-4097-991D-F385A660D2F6}" type="presParOf" srcId="{2B4FC475-91DA-4607-9291-9A40214BCF66}" destId="{598679B4-8BD8-4447-A4A1-6036AC19DC27}" srcOrd="2" destOrd="0" presId="urn:microsoft.com/office/officeart/2005/8/layout/hProcess7#1"/>
    <dgm:cxn modelId="{A7EFCB13-66BD-4CA2-894B-D6F5468CE11D}" type="presParOf" srcId="{57A419E8-1215-4107-9004-B614E499DD09}" destId="{415DE2DA-BA6F-4B7C-ABB1-EE0A32D90D90}" srcOrd="83" destOrd="0" presId="urn:microsoft.com/office/officeart/2005/8/layout/hProcess7#1"/>
    <dgm:cxn modelId="{CA5524EB-9915-49F1-9B72-39E93F38A7A3}" type="presParOf" srcId="{57A419E8-1215-4107-9004-B614E499DD09}" destId="{03D2DD6D-3043-4145-98CB-33158F143493}" srcOrd="84" destOrd="0" presId="urn:microsoft.com/office/officeart/2005/8/layout/hProcess7#1"/>
    <dgm:cxn modelId="{80ACE939-B8CB-41E9-A279-19AE29A018F5}" type="presParOf" srcId="{03D2DD6D-3043-4145-98CB-33158F143493}" destId="{2EB36F20-FCF7-4CF4-B60B-D92C975947A4}" srcOrd="0" destOrd="0" presId="urn:microsoft.com/office/officeart/2005/8/layout/hProcess7#1"/>
    <dgm:cxn modelId="{C223679B-53C9-430A-B44C-239669F6AA60}" type="presParOf" srcId="{03D2DD6D-3043-4145-98CB-33158F143493}" destId="{4B954C3A-B59B-45A0-9624-4BBFDB55A92D}" srcOrd="1" destOrd="0" presId="urn:microsoft.com/office/officeart/2005/8/layout/hProcess7#1"/>
    <dgm:cxn modelId="{943BE4CB-669D-407D-9FE7-0D2BE22B2CD9}" type="presParOf" srcId="{57A419E8-1215-4107-9004-B614E499DD09}" destId="{67292871-896E-4BD1-B13D-B0B970D28369}" srcOrd="85" destOrd="0" presId="urn:microsoft.com/office/officeart/2005/8/layout/hProcess7#1"/>
    <dgm:cxn modelId="{3D06C6CE-131F-49F0-A6E9-C0CB9F26B04A}" type="presParOf" srcId="{57A419E8-1215-4107-9004-B614E499DD09}" destId="{1ED039C2-1C7C-41B3-B526-C1134ADFA684}" srcOrd="86" destOrd="0" presId="urn:microsoft.com/office/officeart/2005/8/layout/hProcess7#1"/>
    <dgm:cxn modelId="{509E69B2-EA11-4CF9-B95F-59A54950B33E}" type="presParOf" srcId="{1ED039C2-1C7C-41B3-B526-C1134ADFA684}" destId="{8F353711-D241-4964-97C1-072E1E9A4279}" srcOrd="0" destOrd="0" presId="urn:microsoft.com/office/officeart/2005/8/layout/hProcess7#1"/>
    <dgm:cxn modelId="{D3C18513-1F0C-4128-9ACD-C88DBA25744B}" type="presParOf" srcId="{1ED039C2-1C7C-41B3-B526-C1134ADFA684}" destId="{1FCB1E34-52EA-45F6-81C6-68BDD6383554}" srcOrd="1" destOrd="0" presId="urn:microsoft.com/office/officeart/2005/8/layout/hProcess7#1"/>
    <dgm:cxn modelId="{44E76682-EA6D-44FB-8952-F47DF5C68C96}" type="presParOf" srcId="{1ED039C2-1C7C-41B3-B526-C1134ADFA684}" destId="{EF8C9A4F-E740-4FDB-8686-A598B18EBCFA}" srcOrd="2" destOrd="0" presId="urn:microsoft.com/office/officeart/2005/8/layout/hProcess7#1"/>
    <dgm:cxn modelId="{FFA9EB5F-CCE7-4A72-B72A-8DC3F47F343B}" type="presParOf" srcId="{57A419E8-1215-4107-9004-B614E499DD09}" destId="{222E14FB-B5E8-47B1-8722-23026B61E5E7}" srcOrd="87" destOrd="0" presId="urn:microsoft.com/office/officeart/2005/8/layout/hProcess7#1"/>
    <dgm:cxn modelId="{F63BC2C9-BA07-4934-90D4-4EE02E09A949}" type="presParOf" srcId="{57A419E8-1215-4107-9004-B614E499DD09}" destId="{9663DA1D-0538-48DA-8E67-28CABC67331B}" srcOrd="88" destOrd="0" presId="urn:microsoft.com/office/officeart/2005/8/layout/hProcess7#1"/>
    <dgm:cxn modelId="{72337B6C-6AE7-47B7-A41B-BBA8F2D5D4D1}" type="presParOf" srcId="{9663DA1D-0538-48DA-8E67-28CABC67331B}" destId="{AB5D3DC6-985E-4724-8906-BD50A07E5CF2}" srcOrd="0" destOrd="0" presId="urn:microsoft.com/office/officeart/2005/8/layout/hProcess7#1"/>
    <dgm:cxn modelId="{940DCB2E-F363-4EE8-A122-F5BE6E03F13D}" type="presParOf" srcId="{9663DA1D-0538-48DA-8E67-28CABC67331B}" destId="{EE916E64-E74A-491C-815F-23BFAA7C314C}" srcOrd="1" destOrd="0" presId="urn:microsoft.com/office/officeart/2005/8/layout/hProcess7#1"/>
    <dgm:cxn modelId="{A847ACD3-0F7B-4A89-AE60-9F35CABCAC85}" type="presParOf" srcId="{9663DA1D-0538-48DA-8E67-28CABC67331B}" destId="{81BA78E0-5246-433C-93FD-D0C68792B5DD}" srcOrd="2" destOrd="0" presId="urn:microsoft.com/office/officeart/2005/8/layout/hProcess7#1"/>
    <dgm:cxn modelId="{81975C1E-B16A-4A73-A6A8-D01AE123904F}" type="presParOf" srcId="{57A419E8-1215-4107-9004-B614E499DD09}" destId="{D3B2763A-67DF-40FA-B45F-0FC8CAB6FF93}" srcOrd="89" destOrd="0" presId="urn:microsoft.com/office/officeart/2005/8/layout/hProcess7#1"/>
    <dgm:cxn modelId="{EC9EE641-914E-40B6-8856-C23BB2FC0571}" type="presParOf" srcId="{57A419E8-1215-4107-9004-B614E499DD09}" destId="{52F810B8-DAC6-4E7F-B30F-13E3F98D33BC}" srcOrd="90" destOrd="0" presId="urn:microsoft.com/office/officeart/2005/8/layout/hProcess7#1"/>
    <dgm:cxn modelId="{4BA6222F-3182-4453-8094-D62F9442FE99}" type="presParOf" srcId="{52F810B8-DAC6-4E7F-B30F-13E3F98D33BC}" destId="{984DF8BE-7934-47CC-884F-D9918209E61C}" srcOrd="0" destOrd="0" presId="urn:microsoft.com/office/officeart/2005/8/layout/hProcess7#1"/>
    <dgm:cxn modelId="{501B66BF-2A59-4CC0-B1ED-76E55FDA478E}" type="presParOf" srcId="{52F810B8-DAC6-4E7F-B30F-13E3F98D33BC}" destId="{B3D492C0-4A76-4066-8019-B2E4CA44AC88}" srcOrd="1" destOrd="0" presId="urn:microsoft.com/office/officeart/2005/8/layout/hProcess7#1"/>
    <dgm:cxn modelId="{FF073EBB-95B7-4BC7-BF1A-2ADFF92DCF5A}" type="presParOf" srcId="{52F810B8-DAC6-4E7F-B30F-13E3F98D33BC}" destId="{17C870C6-0381-44AC-8E74-1ED3844EEA26}" srcOrd="2" destOrd="0" presId="urn:microsoft.com/office/officeart/2005/8/layout/hProcess7#1"/>
    <dgm:cxn modelId="{1E0BA60E-F04A-48E7-B20F-AEBDF07C263A}" type="presParOf" srcId="{57A419E8-1215-4107-9004-B614E499DD09}" destId="{D683D2F9-ECF2-457F-A0BA-23D44E87ED8E}" srcOrd="91" destOrd="0" presId="urn:microsoft.com/office/officeart/2005/8/layout/hProcess7#1"/>
    <dgm:cxn modelId="{247D155A-35B6-41AF-BBED-E41E79081ED2}" type="presParOf" srcId="{57A419E8-1215-4107-9004-B614E499DD09}" destId="{783ECA66-DE35-4F3A-B57E-856FEDA0AEDC}" srcOrd="92" destOrd="0" presId="urn:microsoft.com/office/officeart/2005/8/layout/hProcess7#1"/>
    <dgm:cxn modelId="{42B4B81B-E1EB-41C5-ADC9-1FB3B58750C0}" type="presParOf" srcId="{783ECA66-DE35-4F3A-B57E-856FEDA0AEDC}" destId="{A9148567-0317-4CAD-A104-F35FAD7C75E1}" srcOrd="0" destOrd="0" presId="urn:microsoft.com/office/officeart/2005/8/layout/hProcess7#1"/>
    <dgm:cxn modelId="{1A3220AB-1293-428B-A61D-D2341D092D76}" type="presParOf" srcId="{783ECA66-DE35-4F3A-B57E-856FEDA0AEDC}" destId="{96C7E963-67E8-4969-BB41-11BF7360D642}" srcOrd="1" destOrd="0" presId="urn:microsoft.com/office/officeart/2005/8/layout/hProcess7#1"/>
    <dgm:cxn modelId="{FF9D434E-07FF-4050-8997-1097C14128FD}" type="presParOf" srcId="{783ECA66-DE35-4F3A-B57E-856FEDA0AEDC}" destId="{8A8D1425-ACF1-4158-BCD5-58CF982896E2}" srcOrd="2" destOrd="0" presId="urn:microsoft.com/office/officeart/2005/8/layout/hProcess7#1"/>
    <dgm:cxn modelId="{C786AD3E-A44C-406C-A46E-CB381E9C2DAA}" type="presParOf" srcId="{57A419E8-1215-4107-9004-B614E499DD09}" destId="{CB809DB8-13BE-465C-A6D3-52230CC6C2A0}" srcOrd="93" destOrd="0" presId="urn:microsoft.com/office/officeart/2005/8/layout/hProcess7#1"/>
    <dgm:cxn modelId="{AAF25BCD-6CB4-485F-904E-4878A2439F7B}" type="presParOf" srcId="{57A419E8-1215-4107-9004-B614E499DD09}" destId="{C55712A9-81F5-4A1D-AFCE-5C3EECEBA4BB}" srcOrd="94" destOrd="0" presId="urn:microsoft.com/office/officeart/2005/8/layout/hProcess7#1"/>
    <dgm:cxn modelId="{8A83B070-542F-4E42-A984-13A80262F73A}" type="presParOf" srcId="{C55712A9-81F5-4A1D-AFCE-5C3EECEBA4BB}" destId="{9E4330DA-67CF-4468-B2B6-1AD2F2575E3B}" srcOrd="0" destOrd="0" presId="urn:microsoft.com/office/officeart/2005/8/layout/hProcess7#1"/>
    <dgm:cxn modelId="{765ECEE4-269A-4175-840B-0ED2C5D2423C}" type="presParOf" srcId="{C55712A9-81F5-4A1D-AFCE-5C3EECEBA4BB}" destId="{6A0847B2-EB5F-4C1E-AE46-03E30F4AD1C7}" srcOrd="1" destOrd="0" presId="urn:microsoft.com/office/officeart/2005/8/layout/hProcess7#1"/>
    <dgm:cxn modelId="{84C580D0-1540-43D7-B209-07EC2385D216}" type="presParOf" srcId="{C55712A9-81F5-4A1D-AFCE-5C3EECEBA4BB}" destId="{ED1CE0F7-0EE2-4283-AFDC-EF2418922600}" srcOrd="2" destOrd="0" presId="urn:microsoft.com/office/officeart/2005/8/layout/hProcess7#1"/>
    <dgm:cxn modelId="{551DF2D9-AD64-4C34-BF41-499B98993E48}" type="presParOf" srcId="{57A419E8-1215-4107-9004-B614E499DD09}" destId="{B2BE1DC3-194D-464B-9B7A-26431C6A3426}" srcOrd="95" destOrd="0" presId="urn:microsoft.com/office/officeart/2005/8/layout/hProcess7#1"/>
    <dgm:cxn modelId="{AB94D533-7F8E-4055-969C-96FDA34503EF}" type="presParOf" srcId="{57A419E8-1215-4107-9004-B614E499DD09}" destId="{F5E310E9-7FB5-4A87-A1DF-6DD1007D73E6}" srcOrd="96" destOrd="0" presId="urn:microsoft.com/office/officeart/2005/8/layout/hProcess7#1"/>
    <dgm:cxn modelId="{946CAE2A-53A4-48C0-87EF-DDF81D2BF5CE}" type="presParOf" srcId="{F5E310E9-7FB5-4A87-A1DF-6DD1007D73E6}" destId="{8289E01D-DB35-4BF8-8B42-BAB44BAC73E2}" srcOrd="0" destOrd="0" presId="urn:microsoft.com/office/officeart/2005/8/layout/hProcess7#1"/>
    <dgm:cxn modelId="{583F143C-63B0-4503-BB08-F167385E2C7A}" type="presParOf" srcId="{F5E310E9-7FB5-4A87-A1DF-6DD1007D73E6}" destId="{49FE9C94-008C-4437-8E1D-26DA7E336943}" srcOrd="1" destOrd="0" presId="urn:microsoft.com/office/officeart/2005/8/layout/hProcess7#1"/>
    <dgm:cxn modelId="{ECFAEF03-99CD-4370-A8C5-8944D45EAFDE}" type="presParOf" srcId="{F5E310E9-7FB5-4A87-A1DF-6DD1007D73E6}" destId="{0569AAAD-8B26-462F-929F-539C8EDB8C2D}" srcOrd="2" destOrd="0" presId="urn:microsoft.com/office/officeart/2005/8/layout/hProcess7#1"/>
    <dgm:cxn modelId="{01962C31-A2B8-4729-96B1-3139A4001E24}" type="presParOf" srcId="{57A419E8-1215-4107-9004-B614E499DD09}" destId="{7656EC2A-BEDA-478F-A4B5-FDEBD23CA9F5}" srcOrd="97" destOrd="0" presId="urn:microsoft.com/office/officeart/2005/8/layout/hProcess7#1"/>
    <dgm:cxn modelId="{19F45BD9-E8FC-4B63-B05A-EEAD7B3DC7FA}" type="presParOf" srcId="{57A419E8-1215-4107-9004-B614E499DD09}" destId="{E4B23701-5EF7-428C-8917-CBE95D0EEF41}" srcOrd="98" destOrd="0" presId="urn:microsoft.com/office/officeart/2005/8/layout/hProcess7#1"/>
    <dgm:cxn modelId="{506CA9D4-646D-4014-A2D3-BAD69994F904}" type="presParOf" srcId="{E4B23701-5EF7-428C-8917-CBE95D0EEF41}" destId="{BD3CEAC5-6F97-41B1-94B5-43044540FA22}" srcOrd="0" destOrd="0" presId="urn:microsoft.com/office/officeart/2005/8/layout/hProcess7#1"/>
    <dgm:cxn modelId="{C14ACAFC-DCCE-4F05-A776-30C723692F10}" type="presParOf" srcId="{E4B23701-5EF7-428C-8917-CBE95D0EEF41}" destId="{391A86B1-77DB-405B-A955-1D72D1AB88CC}" srcOrd="1" destOrd="0" presId="urn:microsoft.com/office/officeart/2005/8/layout/hProcess7#1"/>
    <dgm:cxn modelId="{544ED548-51F3-449F-A4B4-00B7104143DA}" type="presParOf" srcId="{E4B23701-5EF7-428C-8917-CBE95D0EEF41}" destId="{88340D43-DB9E-493B-80B7-8D41DA538D8E}" srcOrd="2" destOrd="0" presId="urn:microsoft.com/office/officeart/2005/8/layout/hProcess7#1"/>
    <dgm:cxn modelId="{03BA1ABF-A255-46B2-9CA0-150F587173FD}" type="presParOf" srcId="{57A419E8-1215-4107-9004-B614E499DD09}" destId="{BF5093C6-1A74-43B2-B899-9564C4D45D20}" srcOrd="99" destOrd="0" presId="urn:microsoft.com/office/officeart/2005/8/layout/hProcess7#1"/>
    <dgm:cxn modelId="{09C5760D-2BE2-474D-BB14-098818F4A0FB}" type="presParOf" srcId="{57A419E8-1215-4107-9004-B614E499DD09}" destId="{6841368B-07F9-4173-BACF-5F7A307C0508}" srcOrd="100" destOrd="0" presId="urn:microsoft.com/office/officeart/2005/8/layout/hProcess7#1"/>
    <dgm:cxn modelId="{18B9994C-2FC6-42BE-9E35-88C3A63B23D1}" type="presParOf" srcId="{6841368B-07F9-4173-BACF-5F7A307C0508}" destId="{5358A8C4-2A9D-4CE7-8F61-AF5DFDCED8F2}" srcOrd="0" destOrd="0" presId="urn:microsoft.com/office/officeart/2005/8/layout/hProcess7#1"/>
    <dgm:cxn modelId="{14515566-2A6A-440C-A463-3D54EF87B98D}" type="presParOf" srcId="{6841368B-07F9-4173-BACF-5F7A307C0508}" destId="{AB18303B-13AA-4B99-9EA7-65843139CCBC}" srcOrd="1" destOrd="0" presId="urn:microsoft.com/office/officeart/2005/8/layout/hProcess7#1"/>
    <dgm:cxn modelId="{D9017E36-8834-4A9A-B1E1-0267925965CA}" type="presParOf" srcId="{6841368B-07F9-4173-BACF-5F7A307C0508}" destId="{150F56E9-8A28-4073-8293-2FB401A84B79}" srcOrd="2" destOrd="0" presId="urn:microsoft.com/office/officeart/2005/8/layout/hProcess7#1"/>
    <dgm:cxn modelId="{BCB25147-A950-4296-856F-94C0D0604ABB}" type="presParOf" srcId="{57A419E8-1215-4107-9004-B614E499DD09}" destId="{93F4E6AF-AD0A-4385-AFEA-3DBF5B164054}" srcOrd="101" destOrd="0" presId="urn:microsoft.com/office/officeart/2005/8/layout/hProcess7#1"/>
    <dgm:cxn modelId="{23973A43-525F-4E7A-9093-BD952D60B03F}" type="presParOf" srcId="{57A419E8-1215-4107-9004-B614E499DD09}" destId="{5A8D6B1A-AC92-48A0-AB94-99A8FC043103}" srcOrd="102" destOrd="0" presId="urn:microsoft.com/office/officeart/2005/8/layout/hProcess7#1"/>
    <dgm:cxn modelId="{C58220E0-26ED-4C93-AF3B-CC5B08A9DDD9}" type="presParOf" srcId="{5A8D6B1A-AC92-48A0-AB94-99A8FC043103}" destId="{0ECA614B-B6A9-40B7-9869-758216D87153}" srcOrd="0" destOrd="0" presId="urn:microsoft.com/office/officeart/2005/8/layout/hProcess7#1"/>
    <dgm:cxn modelId="{B01E90A8-997E-452C-B561-B20530B06960}" type="presParOf" srcId="{5A8D6B1A-AC92-48A0-AB94-99A8FC043103}" destId="{56760117-AB4F-4684-A4FC-F64144166401}" srcOrd="1" destOrd="0" presId="urn:microsoft.com/office/officeart/2005/8/layout/hProcess7#1"/>
    <dgm:cxn modelId="{025F5C78-4672-4946-81F5-95CDC1480B8C}" type="presParOf" srcId="{5A8D6B1A-AC92-48A0-AB94-99A8FC043103}" destId="{CEBDD509-2698-4400-9AF0-77ACAF9D63DB}" srcOrd="2" destOrd="0" presId="urn:microsoft.com/office/officeart/2005/8/layout/hProcess7#1"/>
    <dgm:cxn modelId="{6A31239E-4E60-4465-96E8-699EAE030683}" type="presParOf" srcId="{57A419E8-1215-4107-9004-B614E499DD09}" destId="{2D202003-8BDC-480E-9BF7-3823DBAE39FF}" srcOrd="103" destOrd="0" presId="urn:microsoft.com/office/officeart/2005/8/layout/hProcess7#1"/>
    <dgm:cxn modelId="{7AF8A3A7-B0FB-49F7-B671-B7CB359E6DB3}" type="presParOf" srcId="{57A419E8-1215-4107-9004-B614E499DD09}" destId="{6A18C4D3-52DB-4ACE-9F81-C2BF7DB3BE04}" srcOrd="104" destOrd="0" presId="urn:microsoft.com/office/officeart/2005/8/layout/hProcess7#1"/>
    <dgm:cxn modelId="{52E18FE3-9F82-4FD2-A38B-43EF7F115F2C}" type="presParOf" srcId="{6A18C4D3-52DB-4ACE-9F81-C2BF7DB3BE04}" destId="{BF38B79D-1736-464F-ADB9-B198126BDD54}" srcOrd="0" destOrd="0" presId="urn:microsoft.com/office/officeart/2005/8/layout/hProcess7#1"/>
    <dgm:cxn modelId="{A9132013-744C-4DD7-B484-1842CFF6C5D8}" type="presParOf" srcId="{6A18C4D3-52DB-4ACE-9F81-C2BF7DB3BE04}" destId="{4BC6B0DA-A4A5-43DB-9250-2EDDBD30D694}" srcOrd="1" destOrd="0" presId="urn:microsoft.com/office/officeart/2005/8/layout/hProcess7#1"/>
    <dgm:cxn modelId="{E439AC3A-5B6B-4A64-BD85-DA7082832F01}" type="presParOf" srcId="{6A18C4D3-52DB-4ACE-9F81-C2BF7DB3BE04}" destId="{1B9050CC-7ACA-4748-97E5-4508B887E513}" srcOrd="2" destOrd="0" presId="urn:microsoft.com/office/officeart/2005/8/layout/hProcess7#1"/>
    <dgm:cxn modelId="{242CBD5C-3FDE-4A49-AA4A-601AA36DB134}" type="presParOf" srcId="{57A419E8-1215-4107-9004-B614E499DD09}" destId="{9AFA7B8B-53D7-4A30-B690-4F75998B2905}" srcOrd="105" destOrd="0" presId="urn:microsoft.com/office/officeart/2005/8/layout/hProcess7#1"/>
    <dgm:cxn modelId="{77D5F49E-1637-40A9-B0B6-108335F8D99C}" type="presParOf" srcId="{57A419E8-1215-4107-9004-B614E499DD09}" destId="{5D145A5F-9F08-4687-96BF-A666879666FA}" srcOrd="106" destOrd="0" presId="urn:microsoft.com/office/officeart/2005/8/layout/hProcess7#1"/>
    <dgm:cxn modelId="{2A94562C-AA24-429F-8725-FC781919E222}" type="presParOf" srcId="{5D145A5F-9F08-4687-96BF-A666879666FA}" destId="{4384968D-0681-4A39-B2E5-273351295603}" srcOrd="0" destOrd="0" presId="urn:microsoft.com/office/officeart/2005/8/layout/hProcess7#1"/>
    <dgm:cxn modelId="{C1256D7E-9A08-4637-BC0C-9B837CF75F90}" type="presParOf" srcId="{5D145A5F-9F08-4687-96BF-A666879666FA}" destId="{40B206F6-18AF-4D68-8333-33201C813513}" srcOrd="1" destOrd="0" presId="urn:microsoft.com/office/officeart/2005/8/layout/hProcess7#1"/>
    <dgm:cxn modelId="{91A18B2F-BFCD-4F09-B895-11849BB91C17}" type="presParOf" srcId="{5D145A5F-9F08-4687-96BF-A666879666FA}" destId="{70D2964C-6B1C-45AC-91A4-482CE112C45E}" srcOrd="2" destOrd="0" presId="urn:microsoft.com/office/officeart/2005/8/layout/hProcess7#1"/>
    <dgm:cxn modelId="{545A65C7-0206-465B-86E4-FE8F5D30A8DC}" type="presParOf" srcId="{57A419E8-1215-4107-9004-B614E499DD09}" destId="{80D1F341-3EDB-4B11-A7CD-EF01483C5506}" srcOrd="107" destOrd="0" presId="urn:microsoft.com/office/officeart/2005/8/layout/hProcess7#1"/>
    <dgm:cxn modelId="{ADC1A037-4CC1-4E0C-A152-39FF7D4A4965}" type="presParOf" srcId="{57A419E8-1215-4107-9004-B614E499DD09}" destId="{16A5F017-20E3-4E78-9696-AF128B3569D3}" srcOrd="108" destOrd="0" presId="urn:microsoft.com/office/officeart/2005/8/layout/hProcess7#1"/>
    <dgm:cxn modelId="{5559BFA2-4D57-4F15-8B72-502D11B38E5A}" type="presParOf" srcId="{16A5F017-20E3-4E78-9696-AF128B3569D3}" destId="{39164FC9-002F-4A65-9103-F5607674C98A}" srcOrd="0" destOrd="0" presId="urn:microsoft.com/office/officeart/2005/8/layout/hProcess7#1"/>
    <dgm:cxn modelId="{31462435-76B8-4B9A-B979-1A83ED749BC7}" type="presParOf" srcId="{16A5F017-20E3-4E78-9696-AF128B3569D3}" destId="{E7492838-E204-4032-8E15-338CCC84681D}" srcOrd="1" destOrd="0" presId="urn:microsoft.com/office/officeart/2005/8/layout/hProcess7#1"/>
    <dgm:cxn modelId="{24AF94DC-E532-4DBB-90EF-2415DF16E3BC}" type="presParOf" srcId="{16A5F017-20E3-4E78-9696-AF128B3569D3}" destId="{5BCC34C7-568C-4CFB-A134-72D29CBA9FF2}" srcOrd="2" destOrd="0" presId="urn:microsoft.com/office/officeart/2005/8/layout/hProcess7#1"/>
    <dgm:cxn modelId="{61F12D60-8CE3-4693-82C6-AC49D6EDF7BC}" type="presParOf" srcId="{57A419E8-1215-4107-9004-B614E499DD09}" destId="{3173C3E4-BC48-4895-A0D7-A057428C0D8E}" srcOrd="109" destOrd="0" presId="urn:microsoft.com/office/officeart/2005/8/layout/hProcess7#1"/>
    <dgm:cxn modelId="{03CCD1EF-E496-4FDC-85D5-EC571B266F1A}" type="presParOf" srcId="{57A419E8-1215-4107-9004-B614E499DD09}" destId="{82FB1016-650F-4092-B01C-FDF46B9B929B}" srcOrd="110" destOrd="0" presId="urn:microsoft.com/office/officeart/2005/8/layout/hProcess7#1"/>
    <dgm:cxn modelId="{F31B0D65-B54B-40E2-B64E-484FFA588E96}" type="presParOf" srcId="{82FB1016-650F-4092-B01C-FDF46B9B929B}" destId="{F8719E17-F054-4F1F-B2AF-55554350C435}" srcOrd="0" destOrd="0" presId="urn:microsoft.com/office/officeart/2005/8/layout/hProcess7#1"/>
    <dgm:cxn modelId="{F907FF5D-C39B-4800-8DC8-EB12FB8F6A03}" type="presParOf" srcId="{82FB1016-650F-4092-B01C-FDF46B9B929B}" destId="{EC54A2AC-02E7-474F-BE39-03F3BA0DFA14}" srcOrd="1" destOrd="0" presId="urn:microsoft.com/office/officeart/2005/8/layout/hProcess7#1"/>
    <dgm:cxn modelId="{3FDEF65A-8569-4FF9-9C17-2B0E388F204F}" type="presParOf" srcId="{82FB1016-650F-4092-B01C-FDF46B9B929B}" destId="{D109F893-D182-42F2-98A1-800CF076DAB4}" srcOrd="2" destOrd="0" presId="urn:microsoft.com/office/officeart/2005/8/layout/hProcess7#1"/>
    <dgm:cxn modelId="{8F869D77-143E-445C-A182-8FC4A34985FB}" type="presParOf" srcId="{57A419E8-1215-4107-9004-B614E499DD09}" destId="{4A50BD4F-2542-42F4-BB42-FC55C624B0BB}" srcOrd="111" destOrd="0" presId="urn:microsoft.com/office/officeart/2005/8/layout/hProcess7#1"/>
    <dgm:cxn modelId="{F218A660-DDF5-479B-984C-F8A1BD95A4A1}" type="presParOf" srcId="{57A419E8-1215-4107-9004-B614E499DD09}" destId="{A5E81D79-DF51-4A49-894A-DFED0843E3FA}" srcOrd="112" destOrd="0" presId="urn:microsoft.com/office/officeart/2005/8/layout/hProcess7#1"/>
    <dgm:cxn modelId="{CBDD757A-9E33-4C6B-B786-47867AC78B76}" type="presParOf" srcId="{A5E81D79-DF51-4A49-894A-DFED0843E3FA}" destId="{118058DC-6699-4518-912D-3C00C1E38B38}" srcOrd="0" destOrd="0" presId="urn:microsoft.com/office/officeart/2005/8/layout/hProcess7#1"/>
    <dgm:cxn modelId="{630EFABC-D464-462E-817B-F8B3F110939E}" type="presParOf" srcId="{A5E81D79-DF51-4A49-894A-DFED0843E3FA}" destId="{9668B00E-C4B6-40D3-BB98-9302665DD777}" srcOrd="1" destOrd="0" presId="urn:microsoft.com/office/officeart/2005/8/layout/hProcess7#1"/>
    <dgm:cxn modelId="{7F5EF5E6-81E1-4A13-9348-A6A8382ABF97}" type="presParOf" srcId="{A5E81D79-DF51-4A49-894A-DFED0843E3FA}" destId="{919F3320-F5B5-42F2-B71D-3DB3895BE2DA}" srcOrd="2" destOrd="0" presId="urn:microsoft.com/office/officeart/2005/8/layout/hProcess7#1"/>
    <dgm:cxn modelId="{F0F93C46-F671-4E65-A6CE-6DD363229BE2}" type="presParOf" srcId="{57A419E8-1215-4107-9004-B614E499DD09}" destId="{4E685D1C-62E4-49A5-BC5B-6C64621BF106}" srcOrd="113" destOrd="0" presId="urn:microsoft.com/office/officeart/2005/8/layout/hProcess7#1"/>
    <dgm:cxn modelId="{0AA1C467-2ADD-4B5C-8B6A-44E96279FB48}" type="presParOf" srcId="{57A419E8-1215-4107-9004-B614E499DD09}" destId="{A5A04171-802D-44F9-B54A-2F85A1AD5FE2}" srcOrd="114" destOrd="0" presId="urn:microsoft.com/office/officeart/2005/8/layout/hProcess7#1"/>
    <dgm:cxn modelId="{6056211B-5A2D-44C6-A4F4-5BFE1824B0FB}" type="presParOf" srcId="{A5A04171-802D-44F9-B54A-2F85A1AD5FE2}" destId="{7F5248C3-99D9-4838-96A2-EC152D99C33E}" srcOrd="0" destOrd="0" presId="urn:microsoft.com/office/officeart/2005/8/layout/hProcess7#1"/>
    <dgm:cxn modelId="{D9850200-9BCA-4A98-AF0E-F0C71CCF86FF}" type="presParOf" srcId="{A5A04171-802D-44F9-B54A-2F85A1AD5FE2}" destId="{F5D7897E-56C4-49C3-8BA2-FAFB0667032E}" srcOrd="1" destOrd="0" presId="urn:microsoft.com/office/officeart/2005/8/layout/hProcess7#1"/>
    <dgm:cxn modelId="{F6C3D229-3813-48CC-BFA0-DF3D3D299813}" type="presParOf" srcId="{A5A04171-802D-44F9-B54A-2F85A1AD5FE2}" destId="{4A456427-8A37-4869-BDF2-E87307E31564}" srcOrd="2" destOrd="0" presId="urn:microsoft.com/office/officeart/2005/8/layout/hProcess7#1"/>
    <dgm:cxn modelId="{476B174A-3B74-4A35-AF66-E30F1A6A3647}" type="presParOf" srcId="{57A419E8-1215-4107-9004-B614E499DD09}" destId="{07304C0F-BA48-4820-AC44-ACEDB24B97E8}" srcOrd="115" destOrd="0" presId="urn:microsoft.com/office/officeart/2005/8/layout/hProcess7#1"/>
    <dgm:cxn modelId="{83985E87-5F89-453D-A596-B05240927D0F}" type="presParOf" srcId="{57A419E8-1215-4107-9004-B614E499DD09}" destId="{962C4874-E4F0-4D03-933F-475E849DBBC1}" srcOrd="116" destOrd="0" presId="urn:microsoft.com/office/officeart/2005/8/layout/hProcess7#1"/>
    <dgm:cxn modelId="{CFA1CE9E-5777-42A7-828B-E419F5B819AA}" type="presParOf" srcId="{962C4874-E4F0-4D03-933F-475E849DBBC1}" destId="{BC9385E9-61D2-4398-8ADE-23F391EE9C5E}" srcOrd="0" destOrd="0" presId="urn:microsoft.com/office/officeart/2005/8/layout/hProcess7#1"/>
    <dgm:cxn modelId="{2D61F5D0-B7EE-4D9F-8B66-C00DAE3E6089}" type="presParOf" srcId="{962C4874-E4F0-4D03-933F-475E849DBBC1}" destId="{CC388FDA-0BB0-4AFF-A0E9-4FF31D94B8DA}" srcOrd="1" destOrd="0" presId="urn:microsoft.com/office/officeart/2005/8/layout/hProcess7#1"/>
    <dgm:cxn modelId="{50E88F86-C337-4300-BEEF-B6456C09F34A}" type="presParOf" srcId="{962C4874-E4F0-4D03-933F-475E849DBBC1}" destId="{C345D12F-DEB3-4B35-9836-B6B653648BD5}" srcOrd="2" destOrd="0" presId="urn:microsoft.com/office/officeart/2005/8/layout/hProcess7#1"/>
    <dgm:cxn modelId="{DEEDF320-D2A0-4589-8EDF-87DAA90F166A}" type="presParOf" srcId="{57A419E8-1215-4107-9004-B614E499DD09}" destId="{02ED4730-6721-4890-A0EA-631C2AD1FCB5}" srcOrd="117" destOrd="0" presId="urn:microsoft.com/office/officeart/2005/8/layout/hProcess7#1"/>
    <dgm:cxn modelId="{F844475B-9C0D-4AB2-BF56-142F120A1A00}" type="presParOf" srcId="{57A419E8-1215-4107-9004-B614E499DD09}" destId="{7AFA454E-2D33-4FD4-994E-69C83FB02F8C}" srcOrd="118" destOrd="0" presId="urn:microsoft.com/office/officeart/2005/8/layout/hProcess7#1"/>
    <dgm:cxn modelId="{24DEF009-D447-46AC-AA4C-7108B1860CF1}" type="presParOf" srcId="{7AFA454E-2D33-4FD4-994E-69C83FB02F8C}" destId="{81CB6190-0B27-4C8E-AC14-572D2267B7A3}" srcOrd="0" destOrd="0" presId="urn:microsoft.com/office/officeart/2005/8/layout/hProcess7#1"/>
    <dgm:cxn modelId="{2A28A222-4126-4C85-8152-58AF9FFEEBB6}" type="presParOf" srcId="{7AFA454E-2D33-4FD4-994E-69C83FB02F8C}" destId="{A675BB68-FEA4-420E-A65F-349AD5B4E4C4}" srcOrd="1" destOrd="0" presId="urn:microsoft.com/office/officeart/2005/8/layout/hProcess7#1"/>
    <dgm:cxn modelId="{D661D895-4365-4CC9-BC1B-5CCB71F90195}" type="presParOf" srcId="{7AFA454E-2D33-4FD4-994E-69C83FB02F8C}" destId="{3F52ADA6-8C4E-4D91-B031-4E0A966B3775}" srcOrd="2" destOrd="0" presId="urn:microsoft.com/office/officeart/2005/8/layout/hProcess7#1"/>
    <dgm:cxn modelId="{2518269A-F526-4F96-AD72-5609A986E513}" type="presParOf" srcId="{57A419E8-1215-4107-9004-B614E499DD09}" destId="{782B0769-EFD8-402C-8C6A-EA60A29BFBDA}" srcOrd="119" destOrd="0" presId="urn:microsoft.com/office/officeart/2005/8/layout/hProcess7#1"/>
    <dgm:cxn modelId="{A616D1C6-88D7-4A10-9981-2585959CB49E}" type="presParOf" srcId="{57A419E8-1215-4107-9004-B614E499DD09}" destId="{0D75C100-AFDF-4EFB-8C32-243DB48396DD}" srcOrd="120" destOrd="0" presId="urn:microsoft.com/office/officeart/2005/8/layout/hProcess7#1"/>
    <dgm:cxn modelId="{76FDD390-F738-4773-B79E-DC9DB7BDF33B}" type="presParOf" srcId="{0D75C100-AFDF-4EFB-8C32-243DB48396DD}" destId="{4851D9F5-D8F0-4419-B077-D05A6B738FCE}" srcOrd="0" destOrd="0" presId="urn:microsoft.com/office/officeart/2005/8/layout/hProcess7#1"/>
    <dgm:cxn modelId="{1DE978D0-7855-4927-8563-ED5EE6F41F78}" type="presParOf" srcId="{0D75C100-AFDF-4EFB-8C32-243DB48396DD}" destId="{95CDF15C-5671-4534-A025-C465048AE4F2}" srcOrd="1" destOrd="0" presId="urn:microsoft.com/office/officeart/2005/8/layout/hProcess7#1"/>
    <dgm:cxn modelId="{F5C30F6F-31C7-49C9-BC81-2C79E5E2F172}" type="presParOf" srcId="{0D75C100-AFDF-4EFB-8C32-243DB48396DD}" destId="{A4FA6894-63A0-4091-AABF-E352EEA9DC89}" srcOrd="2" destOrd="0" presId="urn:microsoft.com/office/officeart/2005/8/layout/hProcess7#1"/>
    <dgm:cxn modelId="{8F8A77F3-445C-419A-9AAD-375BA1E18E36}" type="presParOf" srcId="{57A419E8-1215-4107-9004-B614E499DD09}" destId="{97CEF9B5-3742-46CB-9784-DA062613055C}" srcOrd="121" destOrd="0" presId="urn:microsoft.com/office/officeart/2005/8/layout/hProcess7#1"/>
    <dgm:cxn modelId="{89D22720-0E04-4138-AD20-CEEE8543FDA3}" type="presParOf" srcId="{57A419E8-1215-4107-9004-B614E499DD09}" destId="{5E62C271-785A-4673-A49D-995466BFF36D}" srcOrd="122" destOrd="0" presId="urn:microsoft.com/office/officeart/2005/8/layout/hProcess7#1"/>
    <dgm:cxn modelId="{9A110421-26E6-4F4B-BDA0-7CFCF46634B9}" type="presParOf" srcId="{5E62C271-785A-4673-A49D-995466BFF36D}" destId="{45F017DC-14B9-42CB-B479-121843DE2764}" srcOrd="0" destOrd="0" presId="urn:microsoft.com/office/officeart/2005/8/layout/hProcess7#1"/>
    <dgm:cxn modelId="{B4F7C6AC-A841-40D9-8FF1-192E1AEAEF41}" type="presParOf" srcId="{5E62C271-785A-4673-A49D-995466BFF36D}" destId="{E0608415-4847-4341-A7DC-2E7750048F08}" srcOrd="1" destOrd="0" presId="urn:microsoft.com/office/officeart/2005/8/layout/hProcess7#1"/>
    <dgm:cxn modelId="{87C083E2-A3B1-40CC-A552-2AAE25DC695F}" type="presParOf" srcId="{5E62C271-785A-4673-A49D-995466BFF36D}" destId="{3F468028-5380-4EAF-A88D-9D7B34E2E101}" srcOrd="2" destOrd="0" presId="urn:microsoft.com/office/officeart/2005/8/layout/hProcess7#1"/>
    <dgm:cxn modelId="{79497F66-8E75-429F-AA3C-34CFB36D8F70}" type="presParOf" srcId="{57A419E8-1215-4107-9004-B614E499DD09}" destId="{3214182B-3F14-4E6A-991E-484F4F1EFAD6}" srcOrd="123" destOrd="0" presId="urn:microsoft.com/office/officeart/2005/8/layout/hProcess7#1"/>
    <dgm:cxn modelId="{6E22B976-6D67-4B99-B071-08ACA9B8E00E}" type="presParOf" srcId="{57A419E8-1215-4107-9004-B614E499DD09}" destId="{87CC6FE0-6AD0-4DF0-A6FB-F0F4B51218D5}" srcOrd="124" destOrd="0" presId="urn:microsoft.com/office/officeart/2005/8/layout/hProcess7#1"/>
    <dgm:cxn modelId="{D2705EF3-083B-455B-A265-799103A2E7B1}" type="presParOf" srcId="{87CC6FE0-6AD0-4DF0-A6FB-F0F4B51218D5}" destId="{DE2C799B-C580-4217-B3A1-23D4BC744FFB}" srcOrd="0" destOrd="0" presId="urn:microsoft.com/office/officeart/2005/8/layout/hProcess7#1"/>
    <dgm:cxn modelId="{FD6EA4E3-068D-42EE-BC1E-97FBFF5F2AB2}" type="presParOf" srcId="{87CC6FE0-6AD0-4DF0-A6FB-F0F4B51218D5}" destId="{7E35502E-9927-4222-87EC-033E32710667}" srcOrd="1" destOrd="0" presId="urn:microsoft.com/office/officeart/2005/8/layout/hProcess7#1"/>
    <dgm:cxn modelId="{4F782480-5332-4CF7-A84C-70DD6C3314BB}" type="presParOf" srcId="{87CC6FE0-6AD0-4DF0-A6FB-F0F4B51218D5}" destId="{8CE11BC7-DD5E-4DC5-9ABC-FD12F171C2B7}" srcOrd="2" destOrd="0" presId="urn:microsoft.com/office/officeart/2005/8/layout/hProcess7#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7312B8F-4188-41AA-B79D-D83CBBAAC12B}" type="doc">
      <dgm:prSet loTypeId="urn:microsoft.com/office/officeart/2005/8/layout/hProcess7#1" loCatId="process" qsTypeId="urn:microsoft.com/office/officeart/2005/8/quickstyle/simple4" qsCatId="simple" csTypeId="urn:microsoft.com/office/officeart/2005/8/colors/accent2_4" csCatId="accent2" phldr="1"/>
      <dgm:spPr/>
      <dgm:t>
        <a:bodyPr/>
        <a:lstStyle/>
        <a:p>
          <a:endParaRPr lang="en-US"/>
        </a:p>
      </dgm:t>
    </dgm:pt>
    <dgm:pt modelId="{7F154DDC-FB3A-4B96-AF47-7E3F4A4AF207}">
      <dgm:prSet phldrT="[Text]"/>
      <dgm:spPr/>
      <dgm:t>
        <a:bodyPr/>
        <a:lstStyle/>
        <a:p>
          <a:r>
            <a:rPr lang="en-US" dirty="0" smtClean="0"/>
            <a:t> 31</a:t>
          </a:r>
          <a:endParaRPr lang="en-US" dirty="0"/>
        </a:p>
      </dgm:t>
    </dgm:pt>
    <dgm:pt modelId="{AFF49E11-074B-4705-871F-3A68B6003B36}" type="parTrans" cxnId="{8DC38DF7-EE72-4ED1-B5FB-0DE48982A12D}">
      <dgm:prSet/>
      <dgm:spPr/>
      <dgm:t>
        <a:bodyPr/>
        <a:lstStyle/>
        <a:p>
          <a:endParaRPr lang="en-US"/>
        </a:p>
      </dgm:t>
    </dgm:pt>
    <dgm:pt modelId="{65A54691-ED8A-4EBD-ABFC-AD01895F369C}" type="sibTrans" cxnId="{8DC38DF7-EE72-4ED1-B5FB-0DE48982A12D}">
      <dgm:prSet/>
      <dgm:spPr/>
      <dgm:t>
        <a:bodyPr/>
        <a:lstStyle/>
        <a:p>
          <a:endParaRPr lang="en-US"/>
        </a:p>
      </dgm:t>
    </dgm:pt>
    <dgm:pt modelId="{5804B17A-EC7A-44BC-9A19-F3A5746B360A}">
      <dgm:prSet phldrT="[Text]"/>
      <dgm:spPr/>
      <dgm:t>
        <a:bodyPr/>
        <a:lstStyle/>
        <a:p>
          <a:pPr algn="ctr"/>
          <a:r>
            <a:rPr lang="en-US" dirty="0" smtClean="0"/>
            <a:t>N</a:t>
          </a:r>
          <a:endParaRPr lang="en-US" dirty="0"/>
        </a:p>
      </dgm:t>
    </dgm:pt>
    <dgm:pt modelId="{0B852689-C070-4599-8B08-F0A8244DDAA4}" type="parTrans" cxnId="{4A4D4B12-3BE9-449B-83AE-CB45F65861D5}">
      <dgm:prSet/>
      <dgm:spPr/>
      <dgm:t>
        <a:bodyPr/>
        <a:lstStyle/>
        <a:p>
          <a:endParaRPr lang="en-US"/>
        </a:p>
      </dgm:t>
    </dgm:pt>
    <dgm:pt modelId="{07D3D05A-5883-4ACD-B9C2-CE1193024A96}" type="sibTrans" cxnId="{4A4D4B12-3BE9-449B-83AE-CB45F65861D5}">
      <dgm:prSet/>
      <dgm:spPr/>
      <dgm:t>
        <a:bodyPr/>
        <a:lstStyle/>
        <a:p>
          <a:endParaRPr lang="en-US"/>
        </a:p>
      </dgm:t>
    </dgm:pt>
    <dgm:pt modelId="{63B8A06C-4E8C-4300-8FD8-D150624A6929}">
      <dgm:prSet phldrT="[Text]"/>
      <dgm:spPr/>
      <dgm:t>
        <a:bodyPr/>
        <a:lstStyle/>
        <a:p>
          <a:r>
            <a:rPr lang="en-US" dirty="0" smtClean="0"/>
            <a:t> 30</a:t>
          </a:r>
          <a:endParaRPr lang="en-US" dirty="0"/>
        </a:p>
      </dgm:t>
    </dgm:pt>
    <dgm:pt modelId="{7454F3B0-4DB3-47D2-8F08-3A0AF49FE0E6}" type="parTrans" cxnId="{A477FE4C-875C-442D-9D85-FB567A034292}">
      <dgm:prSet/>
      <dgm:spPr/>
      <dgm:t>
        <a:bodyPr/>
        <a:lstStyle/>
        <a:p>
          <a:endParaRPr lang="en-US"/>
        </a:p>
      </dgm:t>
    </dgm:pt>
    <dgm:pt modelId="{A235CCCB-A187-49E6-9C9B-3E2866FB619D}" type="sibTrans" cxnId="{A477FE4C-875C-442D-9D85-FB567A034292}">
      <dgm:prSet/>
      <dgm:spPr/>
      <dgm:t>
        <a:bodyPr/>
        <a:lstStyle/>
        <a:p>
          <a:endParaRPr lang="en-US"/>
        </a:p>
      </dgm:t>
    </dgm:pt>
    <dgm:pt modelId="{07DC1612-5E74-42B3-A7EF-5B3EF4B93BC7}">
      <dgm:prSet phldrT="[Text]"/>
      <dgm:spPr/>
      <dgm:t>
        <a:bodyPr/>
        <a:lstStyle/>
        <a:p>
          <a:pPr algn="ctr"/>
          <a:r>
            <a:rPr lang="en-US" dirty="0" smtClean="0"/>
            <a:t>Z</a:t>
          </a:r>
          <a:endParaRPr lang="en-US" dirty="0"/>
        </a:p>
      </dgm:t>
    </dgm:pt>
    <dgm:pt modelId="{090FA38F-9B33-4B65-9F96-AE320709EE4D}" type="parTrans" cxnId="{8583A90E-8EA2-4765-B0D9-820A7C169A63}">
      <dgm:prSet/>
      <dgm:spPr/>
      <dgm:t>
        <a:bodyPr/>
        <a:lstStyle/>
        <a:p>
          <a:endParaRPr lang="en-US"/>
        </a:p>
      </dgm:t>
    </dgm:pt>
    <dgm:pt modelId="{F846C880-EAEE-4D47-BE4D-9358C0ADB584}" type="sibTrans" cxnId="{8583A90E-8EA2-4765-B0D9-820A7C169A63}">
      <dgm:prSet/>
      <dgm:spPr/>
      <dgm:t>
        <a:bodyPr/>
        <a:lstStyle/>
        <a:p>
          <a:endParaRPr lang="en-US"/>
        </a:p>
      </dgm:t>
    </dgm:pt>
    <dgm:pt modelId="{42C76456-488C-4918-A86B-66807A2AD264}">
      <dgm:prSet phldrT="[Text]"/>
      <dgm:spPr/>
      <dgm:t>
        <a:bodyPr/>
        <a:lstStyle/>
        <a:p>
          <a:r>
            <a:rPr lang="en-US" dirty="0" smtClean="0"/>
            <a:t> 29</a:t>
          </a:r>
          <a:endParaRPr lang="en-US" dirty="0"/>
        </a:p>
      </dgm:t>
    </dgm:pt>
    <dgm:pt modelId="{FD1B541A-507A-4D4A-874B-CCC0633E5B44}" type="parTrans" cxnId="{5C8194F7-EE55-4E69-BDE7-C4517A7306D7}">
      <dgm:prSet/>
      <dgm:spPr/>
      <dgm:t>
        <a:bodyPr/>
        <a:lstStyle/>
        <a:p>
          <a:endParaRPr lang="en-US"/>
        </a:p>
      </dgm:t>
    </dgm:pt>
    <dgm:pt modelId="{B92D69B5-59A3-4CF2-9987-1C930CED1003}" type="sibTrans" cxnId="{5C8194F7-EE55-4E69-BDE7-C4517A7306D7}">
      <dgm:prSet/>
      <dgm:spPr/>
      <dgm:t>
        <a:bodyPr/>
        <a:lstStyle/>
        <a:p>
          <a:endParaRPr lang="en-US"/>
        </a:p>
      </dgm:t>
    </dgm:pt>
    <dgm:pt modelId="{7759C6E8-680E-4F91-840D-FC8C7BCA75CE}">
      <dgm:prSet phldrT="[Text]"/>
      <dgm:spPr/>
      <dgm:t>
        <a:bodyPr/>
        <a:lstStyle/>
        <a:p>
          <a:pPr algn="ctr"/>
          <a:r>
            <a:rPr lang="en-US" dirty="0" smtClean="0"/>
            <a:t>C</a:t>
          </a:r>
          <a:endParaRPr lang="en-US" dirty="0"/>
        </a:p>
      </dgm:t>
    </dgm:pt>
    <dgm:pt modelId="{36B7B7A0-8FCF-4705-AE48-04D45CF0584A}" type="parTrans" cxnId="{AFDD334B-E7AC-4D82-BFD5-B7E352A366D3}">
      <dgm:prSet/>
      <dgm:spPr/>
      <dgm:t>
        <a:bodyPr/>
        <a:lstStyle/>
        <a:p>
          <a:endParaRPr lang="en-US"/>
        </a:p>
      </dgm:t>
    </dgm:pt>
    <dgm:pt modelId="{FE1A716A-C469-4E98-9F5E-127A7E476CB8}" type="sibTrans" cxnId="{AFDD334B-E7AC-4D82-BFD5-B7E352A366D3}">
      <dgm:prSet/>
      <dgm:spPr/>
      <dgm:t>
        <a:bodyPr/>
        <a:lstStyle/>
        <a:p>
          <a:endParaRPr lang="en-US"/>
        </a:p>
      </dgm:t>
    </dgm:pt>
    <dgm:pt modelId="{2EAC59DF-D7F1-4B76-B714-0B8A78363053}">
      <dgm:prSet phldrT="[Text]"/>
      <dgm:spPr/>
      <dgm:t>
        <a:bodyPr/>
        <a:lstStyle/>
        <a:p>
          <a:r>
            <a:rPr lang="en-US" dirty="0" smtClean="0"/>
            <a:t>27</a:t>
          </a:r>
          <a:endParaRPr lang="en-US" dirty="0"/>
        </a:p>
      </dgm:t>
    </dgm:pt>
    <dgm:pt modelId="{F0FAB891-3D51-4966-B0A7-41F6745936CC}" type="parTrans" cxnId="{8B0667E6-DB8F-4505-98D3-DAC536CDBBF2}">
      <dgm:prSet/>
      <dgm:spPr/>
      <dgm:t>
        <a:bodyPr/>
        <a:lstStyle/>
        <a:p>
          <a:endParaRPr lang="en-US"/>
        </a:p>
      </dgm:t>
    </dgm:pt>
    <dgm:pt modelId="{5CDAE3FD-2656-4FB8-8D10-EEA227D6E12D}" type="sibTrans" cxnId="{8B0667E6-DB8F-4505-98D3-DAC536CDBBF2}">
      <dgm:prSet/>
      <dgm:spPr/>
      <dgm:t>
        <a:bodyPr/>
        <a:lstStyle/>
        <a:p>
          <a:endParaRPr lang="en-US"/>
        </a:p>
      </dgm:t>
    </dgm:pt>
    <dgm:pt modelId="{A0304CF0-AE2D-42BC-AF0C-F037A10949A6}">
      <dgm:prSet phldrT="[Text]"/>
      <dgm:spPr/>
      <dgm:t>
        <a:bodyPr/>
        <a:lstStyle/>
        <a:p>
          <a:r>
            <a:rPr lang="en-US" dirty="0" smtClean="0"/>
            <a:t>28</a:t>
          </a:r>
          <a:endParaRPr lang="en-US" dirty="0"/>
        </a:p>
      </dgm:t>
    </dgm:pt>
    <dgm:pt modelId="{A9AE637D-E52F-446E-B2EB-267798A23CF9}" type="parTrans" cxnId="{41EC44BA-FD8C-44B5-8514-9191EAA7F7A9}">
      <dgm:prSet/>
      <dgm:spPr/>
      <dgm:t>
        <a:bodyPr/>
        <a:lstStyle/>
        <a:p>
          <a:endParaRPr lang="en-US"/>
        </a:p>
      </dgm:t>
    </dgm:pt>
    <dgm:pt modelId="{929CF259-2062-4584-9973-03EF0A1F8C6B}" type="sibTrans" cxnId="{41EC44BA-FD8C-44B5-8514-9191EAA7F7A9}">
      <dgm:prSet/>
      <dgm:spPr/>
      <dgm:t>
        <a:bodyPr/>
        <a:lstStyle/>
        <a:p>
          <a:endParaRPr lang="en-US"/>
        </a:p>
      </dgm:t>
    </dgm:pt>
    <dgm:pt modelId="{99DEFFE8-D5EC-4866-B222-9FA9EBF72CC6}">
      <dgm:prSet phldrT="[Text]"/>
      <dgm:spPr/>
      <dgm:t>
        <a:bodyPr/>
        <a:lstStyle/>
        <a:p>
          <a:r>
            <a:rPr lang="en-US" dirty="0" smtClean="0"/>
            <a:t>1</a:t>
          </a:r>
          <a:endParaRPr lang="en-US" dirty="0"/>
        </a:p>
      </dgm:t>
    </dgm:pt>
    <dgm:pt modelId="{E31F8B78-354F-498B-B8D4-AC6C869D4E69}" type="parTrans" cxnId="{D7927278-97A3-42DE-A19F-ACF7B15F561B}">
      <dgm:prSet/>
      <dgm:spPr/>
      <dgm:t>
        <a:bodyPr/>
        <a:lstStyle/>
        <a:p>
          <a:endParaRPr lang="en-US"/>
        </a:p>
      </dgm:t>
    </dgm:pt>
    <dgm:pt modelId="{06E303CC-8B50-44E8-A169-46A40E35D5E4}" type="sibTrans" cxnId="{D7927278-97A3-42DE-A19F-ACF7B15F561B}">
      <dgm:prSet/>
      <dgm:spPr/>
      <dgm:t>
        <a:bodyPr/>
        <a:lstStyle/>
        <a:p>
          <a:endParaRPr lang="en-US"/>
        </a:p>
      </dgm:t>
    </dgm:pt>
    <dgm:pt modelId="{365571DC-E8F5-4FF1-903C-C10278C501ED}">
      <dgm:prSet phldrT="[Text]"/>
      <dgm:spPr/>
      <dgm:t>
        <a:bodyPr/>
        <a:lstStyle/>
        <a:p>
          <a:r>
            <a:rPr lang="en-US" dirty="0" smtClean="0"/>
            <a:t>26</a:t>
          </a:r>
          <a:endParaRPr lang="en-US" dirty="0"/>
        </a:p>
      </dgm:t>
    </dgm:pt>
    <dgm:pt modelId="{8A5E1A7A-1F3C-4387-98C0-5845E94A34A5}" type="parTrans" cxnId="{FB15E894-AF11-467B-B15C-0CE32179EAA3}">
      <dgm:prSet/>
      <dgm:spPr/>
      <dgm:t>
        <a:bodyPr/>
        <a:lstStyle/>
        <a:p>
          <a:endParaRPr lang="en-US"/>
        </a:p>
      </dgm:t>
    </dgm:pt>
    <dgm:pt modelId="{F2FFC930-DEEF-4E31-9944-37BE3427197B}" type="sibTrans" cxnId="{FB15E894-AF11-467B-B15C-0CE32179EAA3}">
      <dgm:prSet/>
      <dgm:spPr/>
      <dgm:t>
        <a:bodyPr/>
        <a:lstStyle/>
        <a:p>
          <a:endParaRPr lang="en-US"/>
        </a:p>
      </dgm:t>
    </dgm:pt>
    <dgm:pt modelId="{9DB92C20-F6B2-42CF-8AB3-70D0340703E7}">
      <dgm:prSet phldrT="[Text]"/>
      <dgm:spPr/>
      <dgm:t>
        <a:bodyPr/>
        <a:lstStyle/>
        <a:p>
          <a:r>
            <a:rPr lang="en-US" dirty="0" smtClean="0"/>
            <a:t>25</a:t>
          </a:r>
          <a:endParaRPr lang="en-US" dirty="0"/>
        </a:p>
      </dgm:t>
    </dgm:pt>
    <dgm:pt modelId="{267CC092-4DEE-49A3-973E-6863EE372080}" type="parTrans" cxnId="{8A436ECB-66FE-4237-BEED-39B26083F4AF}">
      <dgm:prSet/>
      <dgm:spPr/>
      <dgm:t>
        <a:bodyPr/>
        <a:lstStyle/>
        <a:p>
          <a:endParaRPr lang="en-US"/>
        </a:p>
      </dgm:t>
    </dgm:pt>
    <dgm:pt modelId="{0A44799C-51CC-434C-806B-D1096674EE5A}" type="sibTrans" cxnId="{8A436ECB-66FE-4237-BEED-39B26083F4AF}">
      <dgm:prSet/>
      <dgm:spPr/>
      <dgm:t>
        <a:bodyPr/>
        <a:lstStyle/>
        <a:p>
          <a:endParaRPr lang="en-US"/>
        </a:p>
      </dgm:t>
    </dgm:pt>
    <dgm:pt modelId="{8BD24667-0C95-4D8E-BD6D-22CAE2668642}">
      <dgm:prSet phldrT="[Text]"/>
      <dgm:spPr/>
      <dgm:t>
        <a:bodyPr/>
        <a:lstStyle/>
        <a:p>
          <a:r>
            <a:rPr lang="en-US" dirty="0" smtClean="0"/>
            <a:t>24</a:t>
          </a:r>
          <a:endParaRPr lang="en-US" dirty="0"/>
        </a:p>
      </dgm:t>
    </dgm:pt>
    <dgm:pt modelId="{5E45E4FA-FEA7-4167-AA5B-E67361A967FB}" type="parTrans" cxnId="{CEB8E80D-E3CA-4C18-A2F6-5054C137FFF6}">
      <dgm:prSet/>
      <dgm:spPr/>
      <dgm:t>
        <a:bodyPr/>
        <a:lstStyle/>
        <a:p>
          <a:endParaRPr lang="en-US"/>
        </a:p>
      </dgm:t>
    </dgm:pt>
    <dgm:pt modelId="{0631DF2F-955B-4C29-8DC7-0A0A83F3D6F5}" type="sibTrans" cxnId="{CEB8E80D-E3CA-4C18-A2F6-5054C137FFF6}">
      <dgm:prSet/>
      <dgm:spPr/>
      <dgm:t>
        <a:bodyPr/>
        <a:lstStyle/>
        <a:p>
          <a:endParaRPr lang="en-US"/>
        </a:p>
      </dgm:t>
    </dgm:pt>
    <dgm:pt modelId="{EA2F7F4B-754A-4F5C-9622-3F04BBF7157A}">
      <dgm:prSet phldrT="[Text]"/>
      <dgm:spPr/>
      <dgm:t>
        <a:bodyPr/>
        <a:lstStyle/>
        <a:p>
          <a:r>
            <a:rPr lang="en-US" dirty="0" smtClean="0"/>
            <a:t>23</a:t>
          </a:r>
          <a:endParaRPr lang="en-US" dirty="0"/>
        </a:p>
      </dgm:t>
    </dgm:pt>
    <dgm:pt modelId="{F6A48BAD-7D34-49EC-ABF6-B19F753B68C2}" type="parTrans" cxnId="{759CA693-2A75-490F-9CBF-0532245AFC41}">
      <dgm:prSet/>
      <dgm:spPr/>
      <dgm:t>
        <a:bodyPr/>
        <a:lstStyle/>
        <a:p>
          <a:endParaRPr lang="en-US"/>
        </a:p>
      </dgm:t>
    </dgm:pt>
    <dgm:pt modelId="{584B0A77-D66E-4C74-B4E3-DC5EF1D7A348}" type="sibTrans" cxnId="{759CA693-2A75-490F-9CBF-0532245AFC41}">
      <dgm:prSet/>
      <dgm:spPr/>
      <dgm:t>
        <a:bodyPr/>
        <a:lstStyle/>
        <a:p>
          <a:endParaRPr lang="en-US"/>
        </a:p>
      </dgm:t>
    </dgm:pt>
    <dgm:pt modelId="{378B5309-DF29-48B7-B958-9395197EE92C}">
      <dgm:prSet phldrT="[Text]"/>
      <dgm:spPr/>
      <dgm:t>
        <a:bodyPr/>
        <a:lstStyle/>
        <a:p>
          <a:r>
            <a:rPr lang="en-US" dirty="0" smtClean="0"/>
            <a:t>22</a:t>
          </a:r>
          <a:endParaRPr lang="en-US" dirty="0"/>
        </a:p>
      </dgm:t>
    </dgm:pt>
    <dgm:pt modelId="{A0BC1FDF-7ECB-4E75-9EAC-1A15642813F9}" type="parTrans" cxnId="{15002F56-1C73-4D4A-B9CF-95F38E772F20}">
      <dgm:prSet/>
      <dgm:spPr/>
      <dgm:t>
        <a:bodyPr/>
        <a:lstStyle/>
        <a:p>
          <a:endParaRPr lang="en-US"/>
        </a:p>
      </dgm:t>
    </dgm:pt>
    <dgm:pt modelId="{7B659422-7C08-4786-B0BB-879C5375C60B}" type="sibTrans" cxnId="{15002F56-1C73-4D4A-B9CF-95F38E772F20}">
      <dgm:prSet/>
      <dgm:spPr/>
      <dgm:t>
        <a:bodyPr/>
        <a:lstStyle/>
        <a:p>
          <a:endParaRPr lang="en-US"/>
        </a:p>
      </dgm:t>
    </dgm:pt>
    <dgm:pt modelId="{08515D3E-21AD-49F7-AC81-8B22028117A4}">
      <dgm:prSet phldrT="[Text]"/>
      <dgm:spPr/>
      <dgm:t>
        <a:bodyPr/>
        <a:lstStyle/>
        <a:p>
          <a:r>
            <a:rPr lang="en-US" dirty="0" smtClean="0"/>
            <a:t>21</a:t>
          </a:r>
          <a:endParaRPr lang="en-US" dirty="0"/>
        </a:p>
      </dgm:t>
    </dgm:pt>
    <dgm:pt modelId="{943470DB-D1DF-4EF1-A45B-011E03EEBDD5}" type="parTrans" cxnId="{759BC13D-05CA-4FDD-92FA-B62267C99852}">
      <dgm:prSet/>
      <dgm:spPr/>
      <dgm:t>
        <a:bodyPr/>
        <a:lstStyle/>
        <a:p>
          <a:endParaRPr lang="en-US"/>
        </a:p>
      </dgm:t>
    </dgm:pt>
    <dgm:pt modelId="{B58CB94A-888E-4260-89FD-602E298FFB92}" type="sibTrans" cxnId="{759BC13D-05CA-4FDD-92FA-B62267C99852}">
      <dgm:prSet/>
      <dgm:spPr/>
      <dgm:t>
        <a:bodyPr/>
        <a:lstStyle/>
        <a:p>
          <a:endParaRPr lang="en-US"/>
        </a:p>
      </dgm:t>
    </dgm:pt>
    <dgm:pt modelId="{6DFBC10F-331E-45B9-9EE7-A8806D68623B}">
      <dgm:prSet phldrT="[Text]"/>
      <dgm:spPr/>
      <dgm:t>
        <a:bodyPr/>
        <a:lstStyle/>
        <a:p>
          <a:r>
            <a:rPr lang="en-US" dirty="0" smtClean="0"/>
            <a:t>20</a:t>
          </a:r>
          <a:endParaRPr lang="en-US" dirty="0"/>
        </a:p>
      </dgm:t>
    </dgm:pt>
    <dgm:pt modelId="{6DB88E50-4C65-41F9-B15F-777EBA11217B}" type="parTrans" cxnId="{FD618C62-AB20-4151-BD0E-59B559217B5D}">
      <dgm:prSet/>
      <dgm:spPr/>
      <dgm:t>
        <a:bodyPr/>
        <a:lstStyle/>
        <a:p>
          <a:endParaRPr lang="en-US"/>
        </a:p>
      </dgm:t>
    </dgm:pt>
    <dgm:pt modelId="{C552004C-7875-4B42-B43F-F67CBA669A91}" type="sibTrans" cxnId="{FD618C62-AB20-4151-BD0E-59B559217B5D}">
      <dgm:prSet/>
      <dgm:spPr/>
      <dgm:t>
        <a:bodyPr/>
        <a:lstStyle/>
        <a:p>
          <a:endParaRPr lang="en-US"/>
        </a:p>
      </dgm:t>
    </dgm:pt>
    <dgm:pt modelId="{748A9B9F-A833-4C86-A1B5-F1101E13B120}">
      <dgm:prSet phldrT="[Text]"/>
      <dgm:spPr/>
      <dgm:t>
        <a:bodyPr/>
        <a:lstStyle/>
        <a:p>
          <a:r>
            <a:rPr lang="en-US" dirty="0" smtClean="0"/>
            <a:t>19</a:t>
          </a:r>
          <a:endParaRPr lang="en-US" dirty="0"/>
        </a:p>
      </dgm:t>
    </dgm:pt>
    <dgm:pt modelId="{338568BA-B8C9-4CD5-B798-B37471D4EFB7}" type="parTrans" cxnId="{34B83E57-C7B6-4D02-B921-18152AE4E775}">
      <dgm:prSet/>
      <dgm:spPr/>
      <dgm:t>
        <a:bodyPr/>
        <a:lstStyle/>
        <a:p>
          <a:endParaRPr lang="en-US"/>
        </a:p>
      </dgm:t>
    </dgm:pt>
    <dgm:pt modelId="{0EB5D506-87E4-494F-9D66-8A9D15CBB782}" type="sibTrans" cxnId="{34B83E57-C7B6-4D02-B921-18152AE4E775}">
      <dgm:prSet/>
      <dgm:spPr/>
      <dgm:t>
        <a:bodyPr/>
        <a:lstStyle/>
        <a:p>
          <a:endParaRPr lang="en-US"/>
        </a:p>
      </dgm:t>
    </dgm:pt>
    <dgm:pt modelId="{E3F6D84D-5957-418A-89C2-FBB547528B8F}">
      <dgm:prSet phldrT="[Text]"/>
      <dgm:spPr/>
      <dgm:t>
        <a:bodyPr/>
        <a:lstStyle/>
        <a:p>
          <a:r>
            <a:rPr lang="en-US" dirty="0" smtClean="0"/>
            <a:t>18</a:t>
          </a:r>
          <a:endParaRPr lang="en-US" dirty="0"/>
        </a:p>
      </dgm:t>
    </dgm:pt>
    <dgm:pt modelId="{62267022-87DA-4954-AAF4-59B7C4EBB3CB}" type="parTrans" cxnId="{C1F094B5-F2E2-4779-A1D5-83B029FCF6A4}">
      <dgm:prSet/>
      <dgm:spPr/>
      <dgm:t>
        <a:bodyPr/>
        <a:lstStyle/>
        <a:p>
          <a:endParaRPr lang="en-US"/>
        </a:p>
      </dgm:t>
    </dgm:pt>
    <dgm:pt modelId="{D96A2A9C-E3A4-434B-AD4A-309934A4A3A9}" type="sibTrans" cxnId="{C1F094B5-F2E2-4779-A1D5-83B029FCF6A4}">
      <dgm:prSet/>
      <dgm:spPr/>
      <dgm:t>
        <a:bodyPr/>
        <a:lstStyle/>
        <a:p>
          <a:endParaRPr lang="en-US"/>
        </a:p>
      </dgm:t>
    </dgm:pt>
    <dgm:pt modelId="{869623B6-C806-4952-894D-0332FB6A9138}">
      <dgm:prSet phldrT="[Text]"/>
      <dgm:spPr/>
      <dgm:t>
        <a:bodyPr/>
        <a:lstStyle/>
        <a:p>
          <a:r>
            <a:rPr lang="en-US" dirty="0" smtClean="0"/>
            <a:t>17</a:t>
          </a:r>
          <a:endParaRPr lang="en-US" dirty="0"/>
        </a:p>
      </dgm:t>
    </dgm:pt>
    <dgm:pt modelId="{1AA81DD4-801A-47BB-909D-725E8D2BF33C}" type="parTrans" cxnId="{9617EA8A-3D2B-4F0C-AFB5-87AC41091490}">
      <dgm:prSet/>
      <dgm:spPr/>
      <dgm:t>
        <a:bodyPr/>
        <a:lstStyle/>
        <a:p>
          <a:endParaRPr lang="en-US"/>
        </a:p>
      </dgm:t>
    </dgm:pt>
    <dgm:pt modelId="{1CBBD1E9-B5DF-4895-BC68-2CB69B6A38A1}" type="sibTrans" cxnId="{9617EA8A-3D2B-4F0C-AFB5-87AC41091490}">
      <dgm:prSet/>
      <dgm:spPr/>
      <dgm:t>
        <a:bodyPr/>
        <a:lstStyle/>
        <a:p>
          <a:endParaRPr lang="en-US"/>
        </a:p>
      </dgm:t>
    </dgm:pt>
    <dgm:pt modelId="{95B08147-BCFB-436C-AA0B-720A37DC4273}">
      <dgm:prSet phldrT="[Text]"/>
      <dgm:spPr/>
      <dgm:t>
        <a:bodyPr/>
        <a:lstStyle/>
        <a:p>
          <a:r>
            <a:rPr lang="en-US" dirty="0" smtClean="0"/>
            <a:t>16</a:t>
          </a:r>
          <a:endParaRPr lang="en-US" dirty="0"/>
        </a:p>
      </dgm:t>
    </dgm:pt>
    <dgm:pt modelId="{1FBBCB82-AD1B-4154-9E2D-324D2CF863B0}" type="parTrans" cxnId="{278E4B78-905D-416A-97A7-F81AAF13F106}">
      <dgm:prSet/>
      <dgm:spPr/>
      <dgm:t>
        <a:bodyPr/>
        <a:lstStyle/>
        <a:p>
          <a:endParaRPr lang="en-US"/>
        </a:p>
      </dgm:t>
    </dgm:pt>
    <dgm:pt modelId="{D90C2998-2D92-4369-8D7B-79A6CB0150D6}" type="sibTrans" cxnId="{278E4B78-905D-416A-97A7-F81AAF13F106}">
      <dgm:prSet/>
      <dgm:spPr/>
      <dgm:t>
        <a:bodyPr/>
        <a:lstStyle/>
        <a:p>
          <a:endParaRPr lang="en-US"/>
        </a:p>
      </dgm:t>
    </dgm:pt>
    <dgm:pt modelId="{7606AE3A-61C0-4BAE-9228-206FF3D88BD3}">
      <dgm:prSet phldrT="[Text]"/>
      <dgm:spPr/>
      <dgm:t>
        <a:bodyPr/>
        <a:lstStyle/>
        <a:p>
          <a:r>
            <a:rPr lang="en-US" dirty="0" smtClean="0"/>
            <a:t>15</a:t>
          </a:r>
          <a:endParaRPr lang="en-US" dirty="0"/>
        </a:p>
      </dgm:t>
    </dgm:pt>
    <dgm:pt modelId="{901C371E-1680-4A7F-BE99-2F8E1D87E2F7}" type="parTrans" cxnId="{D3271103-5507-4345-975F-7E819E2503DE}">
      <dgm:prSet/>
      <dgm:spPr/>
      <dgm:t>
        <a:bodyPr/>
        <a:lstStyle/>
        <a:p>
          <a:endParaRPr lang="en-US"/>
        </a:p>
      </dgm:t>
    </dgm:pt>
    <dgm:pt modelId="{464D8251-5A43-4BCC-B874-008F0E0DF34F}" type="sibTrans" cxnId="{D3271103-5507-4345-975F-7E819E2503DE}">
      <dgm:prSet/>
      <dgm:spPr/>
      <dgm:t>
        <a:bodyPr/>
        <a:lstStyle/>
        <a:p>
          <a:endParaRPr lang="en-US"/>
        </a:p>
      </dgm:t>
    </dgm:pt>
    <dgm:pt modelId="{2039B636-160B-403C-BA58-1D2F5FEEE36A}">
      <dgm:prSet phldrT="[Text]"/>
      <dgm:spPr/>
      <dgm:t>
        <a:bodyPr/>
        <a:lstStyle/>
        <a:p>
          <a:r>
            <a:rPr lang="en-US" dirty="0" smtClean="0"/>
            <a:t>14</a:t>
          </a:r>
          <a:endParaRPr lang="en-US" dirty="0"/>
        </a:p>
      </dgm:t>
    </dgm:pt>
    <dgm:pt modelId="{958F28EC-8E2A-4B58-A379-257D7F0484B8}" type="parTrans" cxnId="{AA2540AC-A51E-4B29-9358-C602EE1C27FF}">
      <dgm:prSet/>
      <dgm:spPr/>
      <dgm:t>
        <a:bodyPr/>
        <a:lstStyle/>
        <a:p>
          <a:endParaRPr lang="en-US"/>
        </a:p>
      </dgm:t>
    </dgm:pt>
    <dgm:pt modelId="{135A048D-92D5-47EA-930B-68197899550F}" type="sibTrans" cxnId="{AA2540AC-A51E-4B29-9358-C602EE1C27FF}">
      <dgm:prSet/>
      <dgm:spPr/>
      <dgm:t>
        <a:bodyPr/>
        <a:lstStyle/>
        <a:p>
          <a:endParaRPr lang="en-US"/>
        </a:p>
      </dgm:t>
    </dgm:pt>
    <dgm:pt modelId="{CF359255-3040-436F-B6FD-2022E0349A2C}">
      <dgm:prSet phldrT="[Text]"/>
      <dgm:spPr/>
      <dgm:t>
        <a:bodyPr/>
        <a:lstStyle/>
        <a:p>
          <a:r>
            <a:rPr lang="en-US" dirty="0" smtClean="0"/>
            <a:t>13</a:t>
          </a:r>
          <a:endParaRPr lang="en-US" dirty="0"/>
        </a:p>
      </dgm:t>
    </dgm:pt>
    <dgm:pt modelId="{5C59DF45-12BF-4BC3-929E-C3F814E729F4}" type="parTrans" cxnId="{F0399A2E-4105-450D-97C0-D5B8DC7F490E}">
      <dgm:prSet/>
      <dgm:spPr/>
      <dgm:t>
        <a:bodyPr/>
        <a:lstStyle/>
        <a:p>
          <a:endParaRPr lang="en-US"/>
        </a:p>
      </dgm:t>
    </dgm:pt>
    <dgm:pt modelId="{56D6447E-D32C-4134-9CB6-2DF851FA2CC7}" type="sibTrans" cxnId="{F0399A2E-4105-450D-97C0-D5B8DC7F490E}">
      <dgm:prSet/>
      <dgm:spPr/>
      <dgm:t>
        <a:bodyPr/>
        <a:lstStyle/>
        <a:p>
          <a:endParaRPr lang="en-US"/>
        </a:p>
      </dgm:t>
    </dgm:pt>
    <dgm:pt modelId="{9EC06196-F5C7-4F14-A16E-7773FBBDF87A}">
      <dgm:prSet phldrT="[Text]"/>
      <dgm:spPr/>
      <dgm:t>
        <a:bodyPr/>
        <a:lstStyle/>
        <a:p>
          <a:r>
            <a:rPr lang="en-US" dirty="0" smtClean="0"/>
            <a:t>12</a:t>
          </a:r>
          <a:endParaRPr lang="en-US" dirty="0"/>
        </a:p>
      </dgm:t>
    </dgm:pt>
    <dgm:pt modelId="{EAF09723-BD36-4AF9-A807-BE2D3C1D0103}" type="parTrans" cxnId="{8C63E50C-ADB5-49A3-AD53-F56388509021}">
      <dgm:prSet/>
      <dgm:spPr/>
      <dgm:t>
        <a:bodyPr/>
        <a:lstStyle/>
        <a:p>
          <a:endParaRPr lang="en-US"/>
        </a:p>
      </dgm:t>
    </dgm:pt>
    <dgm:pt modelId="{FA78D7A5-D092-4898-AAB0-522DDC660E64}" type="sibTrans" cxnId="{8C63E50C-ADB5-49A3-AD53-F56388509021}">
      <dgm:prSet/>
      <dgm:spPr/>
      <dgm:t>
        <a:bodyPr/>
        <a:lstStyle/>
        <a:p>
          <a:endParaRPr lang="en-US"/>
        </a:p>
      </dgm:t>
    </dgm:pt>
    <dgm:pt modelId="{1A63A386-2BE5-4870-8ABF-E49ECF0C0348}">
      <dgm:prSet phldrT="[Text]"/>
      <dgm:spPr/>
      <dgm:t>
        <a:bodyPr/>
        <a:lstStyle/>
        <a:p>
          <a:r>
            <a:rPr lang="en-US" dirty="0" smtClean="0"/>
            <a:t>11</a:t>
          </a:r>
          <a:endParaRPr lang="en-US" dirty="0"/>
        </a:p>
      </dgm:t>
    </dgm:pt>
    <dgm:pt modelId="{06876FAE-53CC-46D0-8176-990AA1291516}" type="parTrans" cxnId="{34250615-F90F-489D-A06C-5EEB90B3B2FF}">
      <dgm:prSet/>
      <dgm:spPr/>
      <dgm:t>
        <a:bodyPr/>
        <a:lstStyle/>
        <a:p>
          <a:endParaRPr lang="en-US"/>
        </a:p>
      </dgm:t>
    </dgm:pt>
    <dgm:pt modelId="{86EDDEEA-D260-4AA1-BC72-FCD887AAF619}" type="sibTrans" cxnId="{34250615-F90F-489D-A06C-5EEB90B3B2FF}">
      <dgm:prSet/>
      <dgm:spPr/>
      <dgm:t>
        <a:bodyPr/>
        <a:lstStyle/>
        <a:p>
          <a:endParaRPr lang="en-US"/>
        </a:p>
      </dgm:t>
    </dgm:pt>
    <dgm:pt modelId="{AB523C6C-A336-484A-8CF7-3B15887E4C3B}">
      <dgm:prSet phldrT="[Text]"/>
      <dgm:spPr/>
      <dgm:t>
        <a:bodyPr/>
        <a:lstStyle/>
        <a:p>
          <a:r>
            <a:rPr lang="en-US" dirty="0" smtClean="0"/>
            <a:t>10</a:t>
          </a:r>
          <a:endParaRPr lang="en-US" dirty="0"/>
        </a:p>
      </dgm:t>
    </dgm:pt>
    <dgm:pt modelId="{17FCA0C3-28D7-4F16-8B34-4D7988ACE7B2}" type="parTrans" cxnId="{E40B7EB8-FCDB-435F-8191-949C3D834B42}">
      <dgm:prSet/>
      <dgm:spPr/>
      <dgm:t>
        <a:bodyPr/>
        <a:lstStyle/>
        <a:p>
          <a:endParaRPr lang="en-US"/>
        </a:p>
      </dgm:t>
    </dgm:pt>
    <dgm:pt modelId="{27AAA3CF-389F-4D91-8361-8E1F6D038725}" type="sibTrans" cxnId="{E40B7EB8-FCDB-435F-8191-949C3D834B42}">
      <dgm:prSet/>
      <dgm:spPr/>
      <dgm:t>
        <a:bodyPr/>
        <a:lstStyle/>
        <a:p>
          <a:endParaRPr lang="en-US"/>
        </a:p>
      </dgm:t>
    </dgm:pt>
    <dgm:pt modelId="{6557DA9F-CA23-40D2-B208-71A54C41D221}">
      <dgm:prSet phldrT="[Text]"/>
      <dgm:spPr/>
      <dgm:t>
        <a:bodyPr/>
        <a:lstStyle/>
        <a:p>
          <a:r>
            <a:rPr lang="en-US" dirty="0" smtClean="0"/>
            <a:t>9</a:t>
          </a:r>
          <a:endParaRPr lang="en-US" dirty="0"/>
        </a:p>
      </dgm:t>
    </dgm:pt>
    <dgm:pt modelId="{A24BCDDD-D295-445D-9A6A-668B6ABD97EF}" type="parTrans" cxnId="{C518CF10-2D00-417F-9240-8A421A27AB5A}">
      <dgm:prSet/>
      <dgm:spPr/>
      <dgm:t>
        <a:bodyPr/>
        <a:lstStyle/>
        <a:p>
          <a:endParaRPr lang="en-US"/>
        </a:p>
      </dgm:t>
    </dgm:pt>
    <dgm:pt modelId="{0E675A71-39C1-4D5F-9ADD-96B431A2462B}" type="sibTrans" cxnId="{C518CF10-2D00-417F-9240-8A421A27AB5A}">
      <dgm:prSet/>
      <dgm:spPr/>
      <dgm:t>
        <a:bodyPr/>
        <a:lstStyle/>
        <a:p>
          <a:endParaRPr lang="en-US"/>
        </a:p>
      </dgm:t>
    </dgm:pt>
    <dgm:pt modelId="{77EF4BE3-217D-48A3-A51A-2715D1FD99FA}">
      <dgm:prSet phldrT="[Text]"/>
      <dgm:spPr/>
      <dgm:t>
        <a:bodyPr/>
        <a:lstStyle/>
        <a:p>
          <a:r>
            <a:rPr lang="en-US" dirty="0" smtClean="0"/>
            <a:t>8</a:t>
          </a:r>
          <a:endParaRPr lang="en-US" dirty="0"/>
        </a:p>
      </dgm:t>
    </dgm:pt>
    <dgm:pt modelId="{5D3F9139-3E0E-49EC-9DCD-44C578F11E6F}" type="parTrans" cxnId="{6325B29A-A7C8-4149-A1F5-63AC9F80F16A}">
      <dgm:prSet/>
      <dgm:spPr/>
      <dgm:t>
        <a:bodyPr/>
        <a:lstStyle/>
        <a:p>
          <a:endParaRPr lang="en-US"/>
        </a:p>
      </dgm:t>
    </dgm:pt>
    <dgm:pt modelId="{3D267442-2A53-4C26-B5FE-9D77A3416DB6}" type="sibTrans" cxnId="{6325B29A-A7C8-4149-A1F5-63AC9F80F16A}">
      <dgm:prSet/>
      <dgm:spPr/>
      <dgm:t>
        <a:bodyPr/>
        <a:lstStyle/>
        <a:p>
          <a:endParaRPr lang="en-US"/>
        </a:p>
      </dgm:t>
    </dgm:pt>
    <dgm:pt modelId="{22539FDC-F009-4FDA-BFEE-2BC49D40D111}">
      <dgm:prSet phldrT="[Text]"/>
      <dgm:spPr/>
      <dgm:t>
        <a:bodyPr/>
        <a:lstStyle/>
        <a:p>
          <a:r>
            <a:rPr lang="en-US" dirty="0" smtClean="0"/>
            <a:t>7</a:t>
          </a:r>
          <a:endParaRPr lang="en-US" dirty="0"/>
        </a:p>
      </dgm:t>
    </dgm:pt>
    <dgm:pt modelId="{3B8F5181-E7C5-4237-9065-ED91C81FF8EB}" type="parTrans" cxnId="{FAEDD570-5956-4674-9A12-DD53CF434D6A}">
      <dgm:prSet/>
      <dgm:spPr/>
      <dgm:t>
        <a:bodyPr/>
        <a:lstStyle/>
        <a:p>
          <a:endParaRPr lang="en-US"/>
        </a:p>
      </dgm:t>
    </dgm:pt>
    <dgm:pt modelId="{112F6F6B-45EC-401E-B392-7E2323D2414B}" type="sibTrans" cxnId="{FAEDD570-5956-4674-9A12-DD53CF434D6A}">
      <dgm:prSet/>
      <dgm:spPr/>
      <dgm:t>
        <a:bodyPr/>
        <a:lstStyle/>
        <a:p>
          <a:endParaRPr lang="en-US"/>
        </a:p>
      </dgm:t>
    </dgm:pt>
    <dgm:pt modelId="{FCCAB84D-3FAD-4651-A3A2-F6D34734A3C3}">
      <dgm:prSet phldrT="[Text]"/>
      <dgm:spPr/>
      <dgm:t>
        <a:bodyPr/>
        <a:lstStyle/>
        <a:p>
          <a:r>
            <a:rPr lang="en-US" dirty="0" smtClean="0"/>
            <a:t>6</a:t>
          </a:r>
          <a:endParaRPr lang="en-US" dirty="0"/>
        </a:p>
      </dgm:t>
    </dgm:pt>
    <dgm:pt modelId="{61971D4B-1E2E-4C84-BDF1-14C4006FC7FE}" type="parTrans" cxnId="{6CE1F863-E2A2-4937-9721-95D38B70E549}">
      <dgm:prSet/>
      <dgm:spPr/>
      <dgm:t>
        <a:bodyPr/>
        <a:lstStyle/>
        <a:p>
          <a:endParaRPr lang="en-US"/>
        </a:p>
      </dgm:t>
    </dgm:pt>
    <dgm:pt modelId="{DE2534AB-300E-4DD5-BF6F-9916B83C5978}" type="sibTrans" cxnId="{6CE1F863-E2A2-4937-9721-95D38B70E549}">
      <dgm:prSet/>
      <dgm:spPr/>
      <dgm:t>
        <a:bodyPr/>
        <a:lstStyle/>
        <a:p>
          <a:endParaRPr lang="en-US"/>
        </a:p>
      </dgm:t>
    </dgm:pt>
    <dgm:pt modelId="{163BC5A8-8CEF-4EC8-9F9E-982B3396A4A3}">
      <dgm:prSet phldrT="[Text]"/>
      <dgm:spPr/>
      <dgm:t>
        <a:bodyPr/>
        <a:lstStyle/>
        <a:p>
          <a:r>
            <a:rPr lang="en-US" dirty="0" smtClean="0"/>
            <a:t>5</a:t>
          </a:r>
          <a:endParaRPr lang="en-US" dirty="0"/>
        </a:p>
      </dgm:t>
    </dgm:pt>
    <dgm:pt modelId="{B0DE6EC6-F514-45AF-A85B-4EE77665E02D}" type="parTrans" cxnId="{792A9A20-1835-4964-9619-DA972153F4BE}">
      <dgm:prSet/>
      <dgm:spPr/>
      <dgm:t>
        <a:bodyPr/>
        <a:lstStyle/>
        <a:p>
          <a:endParaRPr lang="en-US"/>
        </a:p>
      </dgm:t>
    </dgm:pt>
    <dgm:pt modelId="{A58693D6-F89F-401B-8BD1-7D6ED149FF53}" type="sibTrans" cxnId="{792A9A20-1835-4964-9619-DA972153F4BE}">
      <dgm:prSet/>
      <dgm:spPr/>
      <dgm:t>
        <a:bodyPr/>
        <a:lstStyle/>
        <a:p>
          <a:endParaRPr lang="en-US"/>
        </a:p>
      </dgm:t>
    </dgm:pt>
    <dgm:pt modelId="{E0F2C958-2C93-4B3E-913E-391591EE2494}">
      <dgm:prSet phldrT="[Text]"/>
      <dgm:spPr/>
      <dgm:t>
        <a:bodyPr/>
        <a:lstStyle/>
        <a:p>
          <a:r>
            <a:rPr lang="en-US" dirty="0" smtClean="0"/>
            <a:t>4</a:t>
          </a:r>
          <a:endParaRPr lang="en-US" dirty="0"/>
        </a:p>
      </dgm:t>
    </dgm:pt>
    <dgm:pt modelId="{D3E3B10E-D419-409E-BB3E-877727D08FDF}" type="parTrans" cxnId="{E8C2236F-B01C-403D-B080-841380F2726E}">
      <dgm:prSet/>
      <dgm:spPr/>
      <dgm:t>
        <a:bodyPr/>
        <a:lstStyle/>
        <a:p>
          <a:endParaRPr lang="en-US"/>
        </a:p>
      </dgm:t>
    </dgm:pt>
    <dgm:pt modelId="{B94D8EB3-3A6A-4BF6-9EFC-611C391B6401}" type="sibTrans" cxnId="{E8C2236F-B01C-403D-B080-841380F2726E}">
      <dgm:prSet/>
      <dgm:spPr/>
      <dgm:t>
        <a:bodyPr/>
        <a:lstStyle/>
        <a:p>
          <a:endParaRPr lang="en-US"/>
        </a:p>
      </dgm:t>
    </dgm:pt>
    <dgm:pt modelId="{F56C2C42-8323-454B-87BC-C340B44F9022}">
      <dgm:prSet phldrT="[Text]"/>
      <dgm:spPr/>
      <dgm:t>
        <a:bodyPr/>
        <a:lstStyle/>
        <a:p>
          <a:r>
            <a:rPr lang="en-US" dirty="0" smtClean="0"/>
            <a:t>3</a:t>
          </a:r>
          <a:endParaRPr lang="en-US" dirty="0"/>
        </a:p>
      </dgm:t>
    </dgm:pt>
    <dgm:pt modelId="{C2809220-7E4B-4F1B-AAD9-880273385840}" type="parTrans" cxnId="{96EC061C-F8BB-4763-BEC1-6D1472A7F8C9}">
      <dgm:prSet/>
      <dgm:spPr/>
      <dgm:t>
        <a:bodyPr/>
        <a:lstStyle/>
        <a:p>
          <a:endParaRPr lang="en-US"/>
        </a:p>
      </dgm:t>
    </dgm:pt>
    <dgm:pt modelId="{6E2318B2-8470-4593-909D-F1D8C43E5000}" type="sibTrans" cxnId="{96EC061C-F8BB-4763-BEC1-6D1472A7F8C9}">
      <dgm:prSet/>
      <dgm:spPr/>
      <dgm:t>
        <a:bodyPr/>
        <a:lstStyle/>
        <a:p>
          <a:endParaRPr lang="en-US"/>
        </a:p>
      </dgm:t>
    </dgm:pt>
    <dgm:pt modelId="{2BD4D0D7-4F26-440A-9A48-16F9F0432862}">
      <dgm:prSet phldrT="[Text]"/>
      <dgm:spPr/>
      <dgm:t>
        <a:bodyPr/>
        <a:lstStyle/>
        <a:p>
          <a:r>
            <a:rPr lang="en-US" dirty="0" smtClean="0"/>
            <a:t>2</a:t>
          </a:r>
          <a:endParaRPr lang="en-US" dirty="0"/>
        </a:p>
      </dgm:t>
    </dgm:pt>
    <dgm:pt modelId="{F9CE1191-C577-450C-B571-F36EFE200573}" type="parTrans" cxnId="{6E7C75D2-0834-4569-9A0E-67A5EDAD6BD7}">
      <dgm:prSet/>
      <dgm:spPr/>
      <dgm:t>
        <a:bodyPr/>
        <a:lstStyle/>
        <a:p>
          <a:endParaRPr lang="en-US"/>
        </a:p>
      </dgm:t>
    </dgm:pt>
    <dgm:pt modelId="{98773D95-6812-44CD-8E48-CE29585B30BC}" type="sibTrans" cxnId="{6E7C75D2-0834-4569-9A0E-67A5EDAD6BD7}">
      <dgm:prSet/>
      <dgm:spPr/>
      <dgm:t>
        <a:bodyPr/>
        <a:lstStyle/>
        <a:p>
          <a:endParaRPr lang="en-US"/>
        </a:p>
      </dgm:t>
    </dgm:pt>
    <dgm:pt modelId="{B11BDAD5-2EA5-4341-A8F9-AE6C984E718F}">
      <dgm:prSet phldrT="[Text]"/>
      <dgm:spPr/>
      <dgm:t>
        <a:bodyPr/>
        <a:lstStyle/>
        <a:p>
          <a:r>
            <a:rPr lang="en-US" dirty="0" smtClean="0"/>
            <a:t>0</a:t>
          </a:r>
          <a:endParaRPr lang="en-US" dirty="0"/>
        </a:p>
      </dgm:t>
    </dgm:pt>
    <dgm:pt modelId="{B86E0F88-0C2A-4194-93E7-69F532E04930}" type="parTrans" cxnId="{45743488-75FD-4BBB-9757-B8D52F164516}">
      <dgm:prSet/>
      <dgm:spPr/>
      <dgm:t>
        <a:bodyPr/>
        <a:lstStyle/>
        <a:p>
          <a:endParaRPr lang="en-US"/>
        </a:p>
      </dgm:t>
    </dgm:pt>
    <dgm:pt modelId="{9F1174F9-A7E3-437B-BB9C-76FD80193A37}" type="sibTrans" cxnId="{45743488-75FD-4BBB-9757-B8D52F164516}">
      <dgm:prSet/>
      <dgm:spPr/>
      <dgm:t>
        <a:bodyPr/>
        <a:lstStyle/>
        <a:p>
          <a:endParaRPr lang="en-US"/>
        </a:p>
      </dgm:t>
    </dgm:pt>
    <dgm:pt modelId="{E674A9F6-BA29-4CFB-9656-2D5A3298E9AD}">
      <dgm:prSet phldrT="[Text]"/>
      <dgm:spPr/>
      <dgm:t>
        <a:bodyPr/>
        <a:lstStyle/>
        <a:p>
          <a:pPr algn="ctr"/>
          <a:r>
            <a:rPr lang="en-US" dirty="0" smtClean="0"/>
            <a:t>V</a:t>
          </a:r>
          <a:endParaRPr lang="en-US" dirty="0"/>
        </a:p>
      </dgm:t>
    </dgm:pt>
    <dgm:pt modelId="{A4FB7883-8E08-44D5-AF8C-5B0C5153FBDB}" type="parTrans" cxnId="{18B3A151-CC7A-4B3F-AEC5-F71EBBFACDFE}">
      <dgm:prSet/>
      <dgm:spPr/>
      <dgm:t>
        <a:bodyPr/>
        <a:lstStyle/>
        <a:p>
          <a:endParaRPr lang="en-US"/>
        </a:p>
      </dgm:t>
    </dgm:pt>
    <dgm:pt modelId="{B6D06A83-F36E-4EA5-9F88-492D0FAA0499}" type="sibTrans" cxnId="{18B3A151-CC7A-4B3F-AEC5-F71EBBFACDFE}">
      <dgm:prSet/>
      <dgm:spPr/>
      <dgm:t>
        <a:bodyPr/>
        <a:lstStyle/>
        <a:p>
          <a:endParaRPr lang="en-US"/>
        </a:p>
      </dgm:t>
    </dgm:pt>
    <dgm:pt modelId="{2935AD22-9022-477F-AF70-61D5E5CB8B64}">
      <dgm:prSet phldrT="[Text]"/>
      <dgm:spPr/>
      <dgm:t>
        <a:bodyPr/>
        <a:lstStyle/>
        <a:p>
          <a:pPr algn="ctr"/>
          <a:r>
            <a:rPr lang="en-US" dirty="0" smtClean="0"/>
            <a:t>Q</a:t>
          </a:r>
          <a:endParaRPr lang="en-US" dirty="0"/>
        </a:p>
      </dgm:t>
    </dgm:pt>
    <dgm:pt modelId="{FD337B70-ECE2-402E-B987-BC7F4A105207}" type="parTrans" cxnId="{E3327523-F0E3-4AA4-BFA0-227E5830548E}">
      <dgm:prSet/>
      <dgm:spPr/>
      <dgm:t>
        <a:bodyPr/>
        <a:lstStyle/>
        <a:p>
          <a:endParaRPr lang="en-US"/>
        </a:p>
      </dgm:t>
    </dgm:pt>
    <dgm:pt modelId="{73A63773-408A-4AF4-9FCA-582467FD3C79}" type="sibTrans" cxnId="{E3327523-F0E3-4AA4-BFA0-227E5830548E}">
      <dgm:prSet/>
      <dgm:spPr/>
      <dgm:t>
        <a:bodyPr/>
        <a:lstStyle/>
        <a:p>
          <a:endParaRPr lang="en-US"/>
        </a:p>
      </dgm:t>
    </dgm:pt>
    <dgm:pt modelId="{9D6D033A-080E-4C2C-9AA1-912756818391}">
      <dgm:prSet phldrT="[Text]"/>
      <dgm:spPr/>
      <dgm:t>
        <a:bodyPr/>
        <a:lstStyle/>
        <a:p>
          <a:pPr algn="ctr"/>
          <a:r>
            <a:rPr lang="en-US" dirty="0" smtClean="0"/>
            <a:t>E</a:t>
          </a:r>
          <a:endParaRPr lang="en-US" dirty="0"/>
        </a:p>
      </dgm:t>
    </dgm:pt>
    <dgm:pt modelId="{DB6A29A9-F5A1-434B-9C1F-1FEFDB3618F8}" type="parTrans" cxnId="{ADEA8891-7B1B-417D-84B2-C7A6E729E7E6}">
      <dgm:prSet/>
      <dgm:spPr/>
      <dgm:t>
        <a:bodyPr/>
        <a:lstStyle/>
        <a:p>
          <a:endParaRPr lang="en-US"/>
        </a:p>
      </dgm:t>
    </dgm:pt>
    <dgm:pt modelId="{8611E207-B5A1-4199-A4DD-6C967E379CDA}" type="sibTrans" cxnId="{ADEA8891-7B1B-417D-84B2-C7A6E729E7E6}">
      <dgm:prSet/>
      <dgm:spPr/>
      <dgm:t>
        <a:bodyPr/>
        <a:lstStyle/>
        <a:p>
          <a:endParaRPr lang="en-US"/>
        </a:p>
      </dgm:t>
    </dgm:pt>
    <dgm:pt modelId="{48971CCC-2A4D-4066-AFE2-72D044D0AE9B}">
      <dgm:prSet phldrT="[Text]"/>
      <dgm:spPr/>
      <dgm:t>
        <a:bodyPr/>
        <a:lstStyle/>
        <a:p>
          <a:pPr algn="ctr"/>
          <a:r>
            <a:rPr lang="en-US" dirty="0" smtClean="0"/>
            <a:t>D</a:t>
          </a:r>
          <a:endParaRPr lang="en-US" dirty="0"/>
        </a:p>
      </dgm:t>
    </dgm:pt>
    <dgm:pt modelId="{693A34A4-0825-4322-BD14-D6A044F7E6E0}" type="parTrans" cxnId="{ADDC126F-58C2-4FD8-B303-622E4012417E}">
      <dgm:prSet/>
      <dgm:spPr/>
      <dgm:t>
        <a:bodyPr/>
        <a:lstStyle/>
        <a:p>
          <a:endParaRPr lang="en-US"/>
        </a:p>
      </dgm:t>
    </dgm:pt>
    <dgm:pt modelId="{BD2A3095-D6FE-4858-9C5A-F39F584A0BCE}" type="sibTrans" cxnId="{ADDC126F-58C2-4FD8-B303-622E4012417E}">
      <dgm:prSet/>
      <dgm:spPr/>
      <dgm:t>
        <a:bodyPr/>
        <a:lstStyle/>
        <a:p>
          <a:endParaRPr lang="en-US"/>
        </a:p>
      </dgm:t>
    </dgm:pt>
    <dgm:pt modelId="{3D6504D7-978B-4847-9D8B-94C7B16CE3BB}">
      <dgm:prSet phldrT="[Text]"/>
      <dgm:spPr/>
      <dgm:t>
        <a:bodyPr/>
        <a:lstStyle/>
        <a:p>
          <a:pPr algn="ctr"/>
          <a:r>
            <a:rPr lang="en-US" dirty="0" smtClean="0"/>
            <a:t>O</a:t>
          </a:r>
          <a:endParaRPr lang="en-US" dirty="0"/>
        </a:p>
      </dgm:t>
    </dgm:pt>
    <dgm:pt modelId="{7C45036D-5D5A-43EC-9986-D752FC342372}" type="parTrans" cxnId="{E5BD2FA2-F12B-433A-9F6C-A44B9D22FBC8}">
      <dgm:prSet/>
      <dgm:spPr/>
      <dgm:t>
        <a:bodyPr/>
        <a:lstStyle/>
        <a:p>
          <a:endParaRPr lang="en-US"/>
        </a:p>
      </dgm:t>
    </dgm:pt>
    <dgm:pt modelId="{11DAFEED-689B-4A69-8D9A-617AC872D657}" type="sibTrans" cxnId="{E5BD2FA2-F12B-433A-9F6C-A44B9D22FBC8}">
      <dgm:prSet/>
      <dgm:spPr/>
      <dgm:t>
        <a:bodyPr/>
        <a:lstStyle/>
        <a:p>
          <a:endParaRPr lang="en-US"/>
        </a:p>
      </dgm:t>
    </dgm:pt>
    <dgm:pt modelId="{748ECA9C-7A96-46D8-A239-677F6D4ED06B}">
      <dgm:prSet phldrT="[Text]"/>
      <dgm:spPr/>
      <dgm:t>
        <a:bodyPr/>
        <a:lstStyle/>
        <a:p>
          <a:r>
            <a:rPr lang="en-US" dirty="0" smtClean="0"/>
            <a:t>M</a:t>
          </a:r>
          <a:endParaRPr lang="en-US" dirty="0"/>
        </a:p>
      </dgm:t>
    </dgm:pt>
    <dgm:pt modelId="{583FB5D6-2FE5-4EA7-BD12-59A3DBF49A5B}" type="parTrans" cxnId="{9279C75D-3124-40A9-ADA5-E52CD7E99CE9}">
      <dgm:prSet/>
      <dgm:spPr/>
      <dgm:t>
        <a:bodyPr/>
        <a:lstStyle/>
        <a:p>
          <a:endParaRPr lang="en-US"/>
        </a:p>
      </dgm:t>
    </dgm:pt>
    <dgm:pt modelId="{D222E7B1-9CFA-4181-BB91-C40C34982E44}" type="sibTrans" cxnId="{9279C75D-3124-40A9-ADA5-E52CD7E99CE9}">
      <dgm:prSet/>
      <dgm:spPr/>
      <dgm:t>
        <a:bodyPr/>
        <a:lstStyle/>
        <a:p>
          <a:endParaRPr lang="en-US"/>
        </a:p>
      </dgm:t>
    </dgm:pt>
    <dgm:pt modelId="{8F2F8518-1AB1-487A-B6C9-262F358F0440}">
      <dgm:prSet phldrT="[Text]"/>
      <dgm:spPr/>
      <dgm:t>
        <a:bodyPr/>
        <a:lstStyle/>
        <a:p>
          <a:pPr algn="ctr"/>
          <a:r>
            <a:rPr lang="en-US" dirty="0" smtClean="0"/>
            <a:t>_</a:t>
          </a:r>
          <a:endParaRPr lang="en-US" dirty="0"/>
        </a:p>
      </dgm:t>
    </dgm:pt>
    <dgm:pt modelId="{F250F893-D04F-4C76-88D5-6559339C7EA9}" type="parTrans" cxnId="{645C3089-1FF6-4DD8-A315-041401141A58}">
      <dgm:prSet/>
      <dgm:spPr/>
      <dgm:t>
        <a:bodyPr/>
        <a:lstStyle/>
        <a:p>
          <a:endParaRPr lang="en-US"/>
        </a:p>
      </dgm:t>
    </dgm:pt>
    <dgm:pt modelId="{EB09EB3F-241F-433B-B820-DA567ED3359F}" type="sibTrans" cxnId="{645C3089-1FF6-4DD8-A315-041401141A58}">
      <dgm:prSet/>
      <dgm:spPr/>
      <dgm:t>
        <a:bodyPr/>
        <a:lstStyle/>
        <a:p>
          <a:endParaRPr lang="en-US"/>
        </a:p>
      </dgm:t>
    </dgm:pt>
    <dgm:pt modelId="{9AB79DE8-CBC3-49C9-BB1F-A9E3BE0C6010}">
      <dgm:prSet phldrT="[Text]"/>
      <dgm:spPr/>
      <dgm:t>
        <a:bodyPr/>
        <a:lstStyle/>
        <a:p>
          <a:pPr algn="ctr"/>
          <a:r>
            <a:rPr lang="en-US" dirty="0" smtClean="0"/>
            <a:t>T</a:t>
          </a:r>
          <a:endParaRPr lang="en-US" dirty="0"/>
        </a:p>
      </dgm:t>
    </dgm:pt>
    <dgm:pt modelId="{73AFB836-D829-4922-9242-D28CCA5E69E5}" type="parTrans" cxnId="{02A9EF5A-F941-47D7-8DE7-CE03428F84A1}">
      <dgm:prSet/>
      <dgm:spPr/>
      <dgm:t>
        <a:bodyPr/>
        <a:lstStyle/>
        <a:p>
          <a:endParaRPr lang="en-US"/>
        </a:p>
      </dgm:t>
    </dgm:pt>
    <dgm:pt modelId="{BA2BAAD4-226F-4C0F-B9EA-5A472945F3E0}" type="sibTrans" cxnId="{02A9EF5A-F941-47D7-8DE7-CE03428F84A1}">
      <dgm:prSet/>
      <dgm:spPr/>
      <dgm:t>
        <a:bodyPr/>
        <a:lstStyle/>
        <a:p>
          <a:endParaRPr lang="en-US"/>
        </a:p>
      </dgm:t>
    </dgm:pt>
    <dgm:pt modelId="{152B7E04-D128-48EB-BFE9-625AB6DA3CE7}">
      <dgm:prSet phldrT="[Text]"/>
      <dgm:spPr/>
      <dgm:t>
        <a:bodyPr/>
        <a:lstStyle/>
        <a:p>
          <a:pPr algn="ctr"/>
          <a:r>
            <a:rPr lang="en-US" dirty="0" smtClean="0"/>
            <a:t>F</a:t>
          </a:r>
          <a:endParaRPr lang="en-US" dirty="0"/>
        </a:p>
      </dgm:t>
    </dgm:pt>
    <dgm:pt modelId="{AE7C1E8F-F2DC-4824-9E4E-A1F11E687421}" type="parTrans" cxnId="{15C365AC-63D0-40D9-A399-AE4A71B3C091}">
      <dgm:prSet/>
      <dgm:spPr/>
      <dgm:t>
        <a:bodyPr/>
        <a:lstStyle/>
        <a:p>
          <a:endParaRPr lang="en-US"/>
        </a:p>
      </dgm:t>
    </dgm:pt>
    <dgm:pt modelId="{50C457B8-C1F4-45FB-84D1-75D8DF5E1D11}" type="sibTrans" cxnId="{15C365AC-63D0-40D9-A399-AE4A71B3C091}">
      <dgm:prSet/>
      <dgm:spPr/>
      <dgm:t>
        <a:bodyPr/>
        <a:lstStyle/>
        <a:p>
          <a:endParaRPr lang="en-US"/>
        </a:p>
      </dgm:t>
    </dgm:pt>
    <dgm:pt modelId="{03B42DD7-97E2-41AA-A1CF-0CC5549F4E72}">
      <dgm:prSet phldrT="[Text]"/>
      <dgm:spPr/>
      <dgm:t>
        <a:bodyPr/>
        <a:lstStyle/>
        <a:p>
          <a:pPr algn="ctr"/>
          <a:r>
            <a:rPr lang="en-US" dirty="0" smtClean="0"/>
            <a:t>I</a:t>
          </a:r>
          <a:endParaRPr lang="en-US" dirty="0"/>
        </a:p>
      </dgm:t>
    </dgm:pt>
    <dgm:pt modelId="{D1E120F9-6BEF-4779-AFA9-9B7BE62581A2}" type="parTrans" cxnId="{4CBC7B32-7B6F-4DE7-8CD1-8CADE5180CA1}">
      <dgm:prSet/>
      <dgm:spPr/>
      <dgm:t>
        <a:bodyPr/>
        <a:lstStyle/>
        <a:p>
          <a:endParaRPr lang="en-US"/>
        </a:p>
      </dgm:t>
    </dgm:pt>
    <dgm:pt modelId="{1516099F-B0B6-4703-A6A1-E6BD65E1310D}" type="sibTrans" cxnId="{4CBC7B32-7B6F-4DE7-8CD1-8CADE5180CA1}">
      <dgm:prSet/>
      <dgm:spPr/>
      <dgm:t>
        <a:bodyPr/>
        <a:lstStyle/>
        <a:p>
          <a:endParaRPr lang="en-US"/>
        </a:p>
      </dgm:t>
    </dgm:pt>
    <dgm:pt modelId="{57A419E8-1215-4107-9004-B614E499DD09}" type="pres">
      <dgm:prSet presAssocID="{87312B8F-4188-41AA-B79D-D83CBBAAC12B}" presName="Name0" presStyleCnt="0">
        <dgm:presLayoutVars>
          <dgm:dir/>
          <dgm:animLvl val="lvl"/>
          <dgm:resizeHandles val="exact"/>
        </dgm:presLayoutVars>
      </dgm:prSet>
      <dgm:spPr/>
      <dgm:t>
        <a:bodyPr/>
        <a:lstStyle/>
        <a:p>
          <a:endParaRPr lang="en-US"/>
        </a:p>
      </dgm:t>
    </dgm:pt>
    <dgm:pt modelId="{56BBE72D-86CE-462E-8ACE-99D880E37AC6}" type="pres">
      <dgm:prSet presAssocID="{7F154DDC-FB3A-4B96-AF47-7E3F4A4AF207}" presName="compositeNode" presStyleCnt="0">
        <dgm:presLayoutVars>
          <dgm:bulletEnabled val="1"/>
        </dgm:presLayoutVars>
      </dgm:prSet>
      <dgm:spPr/>
    </dgm:pt>
    <dgm:pt modelId="{245A1F54-499D-4304-BA63-C92AFD433D59}" type="pres">
      <dgm:prSet presAssocID="{7F154DDC-FB3A-4B96-AF47-7E3F4A4AF207}" presName="bgRect" presStyleLbl="node1" presStyleIdx="0" presStyleCnt="32"/>
      <dgm:spPr/>
      <dgm:t>
        <a:bodyPr/>
        <a:lstStyle/>
        <a:p>
          <a:endParaRPr lang="en-US"/>
        </a:p>
      </dgm:t>
    </dgm:pt>
    <dgm:pt modelId="{CF254956-B60C-433D-9549-11885FBA54B1}" type="pres">
      <dgm:prSet presAssocID="{7F154DDC-FB3A-4B96-AF47-7E3F4A4AF207}" presName="parentNode" presStyleLbl="node1" presStyleIdx="0" presStyleCnt="32">
        <dgm:presLayoutVars>
          <dgm:chMax val="0"/>
          <dgm:bulletEnabled val="1"/>
        </dgm:presLayoutVars>
      </dgm:prSet>
      <dgm:spPr/>
      <dgm:t>
        <a:bodyPr/>
        <a:lstStyle/>
        <a:p>
          <a:endParaRPr lang="en-US"/>
        </a:p>
      </dgm:t>
    </dgm:pt>
    <dgm:pt modelId="{3EFC18ED-85CB-4BE7-97E7-BC59E87B25F9}" type="pres">
      <dgm:prSet presAssocID="{7F154DDC-FB3A-4B96-AF47-7E3F4A4AF207}" presName="childNode" presStyleLbl="node1" presStyleIdx="0" presStyleCnt="32">
        <dgm:presLayoutVars>
          <dgm:bulletEnabled val="1"/>
        </dgm:presLayoutVars>
      </dgm:prSet>
      <dgm:spPr/>
      <dgm:t>
        <a:bodyPr/>
        <a:lstStyle/>
        <a:p>
          <a:endParaRPr lang="en-US"/>
        </a:p>
      </dgm:t>
    </dgm:pt>
    <dgm:pt modelId="{EDB309C3-E49F-421B-A6E6-12166DD6175D}" type="pres">
      <dgm:prSet presAssocID="{65A54691-ED8A-4EBD-ABFC-AD01895F369C}" presName="hSp" presStyleCnt="0"/>
      <dgm:spPr/>
    </dgm:pt>
    <dgm:pt modelId="{5612BC35-DE39-42D7-920C-558DE5D80622}" type="pres">
      <dgm:prSet presAssocID="{65A54691-ED8A-4EBD-ABFC-AD01895F369C}" presName="vProcSp" presStyleCnt="0"/>
      <dgm:spPr/>
    </dgm:pt>
    <dgm:pt modelId="{A8602121-CFC7-4187-A134-779E2E601C64}" type="pres">
      <dgm:prSet presAssocID="{65A54691-ED8A-4EBD-ABFC-AD01895F369C}" presName="vSp1" presStyleCnt="0"/>
      <dgm:spPr/>
    </dgm:pt>
    <dgm:pt modelId="{DB645D81-1F22-401C-A20B-A7828D5AA4F1}" type="pres">
      <dgm:prSet presAssocID="{65A54691-ED8A-4EBD-ABFC-AD01895F369C}" presName="simulatedConn" presStyleLbl="solidFgAcc1" presStyleIdx="0" presStyleCnt="31"/>
      <dgm:spPr/>
    </dgm:pt>
    <dgm:pt modelId="{8EDB451D-813F-4E1E-988B-16AFBE76F629}" type="pres">
      <dgm:prSet presAssocID="{65A54691-ED8A-4EBD-ABFC-AD01895F369C}" presName="vSp2" presStyleCnt="0"/>
      <dgm:spPr/>
    </dgm:pt>
    <dgm:pt modelId="{92DE81C1-DFEC-4E15-8AFC-FDCD6A37EDE0}" type="pres">
      <dgm:prSet presAssocID="{65A54691-ED8A-4EBD-ABFC-AD01895F369C}" presName="sibTrans" presStyleCnt="0"/>
      <dgm:spPr/>
    </dgm:pt>
    <dgm:pt modelId="{AB4F2206-F2DA-47B0-B36C-A50FF62154B0}" type="pres">
      <dgm:prSet presAssocID="{63B8A06C-4E8C-4300-8FD8-D150624A6929}" presName="compositeNode" presStyleCnt="0">
        <dgm:presLayoutVars>
          <dgm:bulletEnabled val="1"/>
        </dgm:presLayoutVars>
      </dgm:prSet>
      <dgm:spPr/>
    </dgm:pt>
    <dgm:pt modelId="{32C87BC0-D02C-456F-8146-8AAE3B0568AC}" type="pres">
      <dgm:prSet presAssocID="{63B8A06C-4E8C-4300-8FD8-D150624A6929}" presName="bgRect" presStyleLbl="node1" presStyleIdx="1" presStyleCnt="32"/>
      <dgm:spPr/>
      <dgm:t>
        <a:bodyPr/>
        <a:lstStyle/>
        <a:p>
          <a:endParaRPr lang="en-US"/>
        </a:p>
      </dgm:t>
    </dgm:pt>
    <dgm:pt modelId="{6F0C4545-B6C8-4A22-ADE8-169A69FD9EF6}" type="pres">
      <dgm:prSet presAssocID="{63B8A06C-4E8C-4300-8FD8-D150624A6929}" presName="parentNode" presStyleLbl="node1" presStyleIdx="1" presStyleCnt="32">
        <dgm:presLayoutVars>
          <dgm:chMax val="0"/>
          <dgm:bulletEnabled val="1"/>
        </dgm:presLayoutVars>
      </dgm:prSet>
      <dgm:spPr/>
      <dgm:t>
        <a:bodyPr/>
        <a:lstStyle/>
        <a:p>
          <a:endParaRPr lang="en-US"/>
        </a:p>
      </dgm:t>
    </dgm:pt>
    <dgm:pt modelId="{D5E80EDB-0F84-441B-8C09-8E9D835F98E1}" type="pres">
      <dgm:prSet presAssocID="{63B8A06C-4E8C-4300-8FD8-D150624A6929}" presName="childNode" presStyleLbl="node1" presStyleIdx="1" presStyleCnt="32">
        <dgm:presLayoutVars>
          <dgm:bulletEnabled val="1"/>
        </dgm:presLayoutVars>
      </dgm:prSet>
      <dgm:spPr/>
      <dgm:t>
        <a:bodyPr/>
        <a:lstStyle/>
        <a:p>
          <a:endParaRPr lang="en-US"/>
        </a:p>
      </dgm:t>
    </dgm:pt>
    <dgm:pt modelId="{3F6CD591-6EEE-473A-BDF6-399C5DC84E7B}" type="pres">
      <dgm:prSet presAssocID="{A235CCCB-A187-49E6-9C9B-3E2866FB619D}" presName="hSp" presStyleCnt="0"/>
      <dgm:spPr/>
    </dgm:pt>
    <dgm:pt modelId="{66FFC96D-4266-4937-BFD6-1EE28FF48282}" type="pres">
      <dgm:prSet presAssocID="{A235CCCB-A187-49E6-9C9B-3E2866FB619D}" presName="vProcSp" presStyleCnt="0"/>
      <dgm:spPr/>
    </dgm:pt>
    <dgm:pt modelId="{A9989B21-53F7-4264-BDCB-481862FCB935}" type="pres">
      <dgm:prSet presAssocID="{A235CCCB-A187-49E6-9C9B-3E2866FB619D}" presName="vSp1" presStyleCnt="0"/>
      <dgm:spPr/>
    </dgm:pt>
    <dgm:pt modelId="{4B77F2AB-7756-402B-A43C-4A8C06275D03}" type="pres">
      <dgm:prSet presAssocID="{A235CCCB-A187-49E6-9C9B-3E2866FB619D}" presName="simulatedConn" presStyleLbl="solidFgAcc1" presStyleIdx="1" presStyleCnt="31"/>
      <dgm:spPr/>
    </dgm:pt>
    <dgm:pt modelId="{BC458C21-7217-4E28-AC93-CEF137FEA4D3}" type="pres">
      <dgm:prSet presAssocID="{A235CCCB-A187-49E6-9C9B-3E2866FB619D}" presName="vSp2" presStyleCnt="0"/>
      <dgm:spPr/>
    </dgm:pt>
    <dgm:pt modelId="{9CE343E3-3B07-41E6-92CA-548AB718578E}" type="pres">
      <dgm:prSet presAssocID="{A235CCCB-A187-49E6-9C9B-3E2866FB619D}" presName="sibTrans" presStyleCnt="0"/>
      <dgm:spPr/>
    </dgm:pt>
    <dgm:pt modelId="{66C2AAD4-BB8A-44E4-B19F-79234EBA93B4}" type="pres">
      <dgm:prSet presAssocID="{42C76456-488C-4918-A86B-66807A2AD264}" presName="compositeNode" presStyleCnt="0">
        <dgm:presLayoutVars>
          <dgm:bulletEnabled val="1"/>
        </dgm:presLayoutVars>
      </dgm:prSet>
      <dgm:spPr/>
    </dgm:pt>
    <dgm:pt modelId="{F9A6960A-3CDA-443D-8583-BA30BBE2048B}" type="pres">
      <dgm:prSet presAssocID="{42C76456-488C-4918-A86B-66807A2AD264}" presName="bgRect" presStyleLbl="node1" presStyleIdx="2" presStyleCnt="32"/>
      <dgm:spPr/>
      <dgm:t>
        <a:bodyPr/>
        <a:lstStyle/>
        <a:p>
          <a:endParaRPr lang="en-US"/>
        </a:p>
      </dgm:t>
    </dgm:pt>
    <dgm:pt modelId="{F0298A92-9503-4CA0-AE2E-F649FE68E2A7}" type="pres">
      <dgm:prSet presAssocID="{42C76456-488C-4918-A86B-66807A2AD264}" presName="parentNode" presStyleLbl="node1" presStyleIdx="2" presStyleCnt="32">
        <dgm:presLayoutVars>
          <dgm:chMax val="0"/>
          <dgm:bulletEnabled val="1"/>
        </dgm:presLayoutVars>
      </dgm:prSet>
      <dgm:spPr/>
      <dgm:t>
        <a:bodyPr/>
        <a:lstStyle/>
        <a:p>
          <a:endParaRPr lang="en-US"/>
        </a:p>
      </dgm:t>
    </dgm:pt>
    <dgm:pt modelId="{C70CB29F-9EBD-4B6E-8D44-79ABAEE1EE72}" type="pres">
      <dgm:prSet presAssocID="{42C76456-488C-4918-A86B-66807A2AD264}" presName="childNode" presStyleLbl="node1" presStyleIdx="2" presStyleCnt="32">
        <dgm:presLayoutVars>
          <dgm:bulletEnabled val="1"/>
        </dgm:presLayoutVars>
      </dgm:prSet>
      <dgm:spPr/>
      <dgm:t>
        <a:bodyPr/>
        <a:lstStyle/>
        <a:p>
          <a:endParaRPr lang="en-US"/>
        </a:p>
      </dgm:t>
    </dgm:pt>
    <dgm:pt modelId="{CDE5D81C-652F-433F-A15C-6E41BD723A68}" type="pres">
      <dgm:prSet presAssocID="{B92D69B5-59A3-4CF2-9987-1C930CED1003}" presName="hSp" presStyleCnt="0"/>
      <dgm:spPr/>
    </dgm:pt>
    <dgm:pt modelId="{1788AE55-1146-4B86-956F-054C56BA46E6}" type="pres">
      <dgm:prSet presAssocID="{B92D69B5-59A3-4CF2-9987-1C930CED1003}" presName="vProcSp" presStyleCnt="0"/>
      <dgm:spPr/>
    </dgm:pt>
    <dgm:pt modelId="{78324D69-1148-42E7-8E58-041517A0C90F}" type="pres">
      <dgm:prSet presAssocID="{B92D69B5-59A3-4CF2-9987-1C930CED1003}" presName="vSp1" presStyleCnt="0"/>
      <dgm:spPr/>
    </dgm:pt>
    <dgm:pt modelId="{0CE990A6-D431-4469-8700-4A684EACBA3B}" type="pres">
      <dgm:prSet presAssocID="{B92D69B5-59A3-4CF2-9987-1C930CED1003}" presName="simulatedConn" presStyleLbl="solidFgAcc1" presStyleIdx="2" presStyleCnt="31"/>
      <dgm:spPr/>
    </dgm:pt>
    <dgm:pt modelId="{98EA6115-D4C6-446F-973A-4BBB880322C2}" type="pres">
      <dgm:prSet presAssocID="{B92D69B5-59A3-4CF2-9987-1C930CED1003}" presName="vSp2" presStyleCnt="0"/>
      <dgm:spPr/>
    </dgm:pt>
    <dgm:pt modelId="{FCE7798D-7C5B-498C-A83E-C60350EE6C10}" type="pres">
      <dgm:prSet presAssocID="{B92D69B5-59A3-4CF2-9987-1C930CED1003}" presName="sibTrans" presStyleCnt="0"/>
      <dgm:spPr/>
    </dgm:pt>
    <dgm:pt modelId="{28075AC9-F529-4F7B-A466-936D33A1C569}" type="pres">
      <dgm:prSet presAssocID="{A0304CF0-AE2D-42BC-AF0C-F037A10949A6}" presName="compositeNode" presStyleCnt="0">
        <dgm:presLayoutVars>
          <dgm:bulletEnabled val="1"/>
        </dgm:presLayoutVars>
      </dgm:prSet>
      <dgm:spPr/>
    </dgm:pt>
    <dgm:pt modelId="{B191A1B9-FBD7-487F-866F-8194D4D73D92}" type="pres">
      <dgm:prSet presAssocID="{A0304CF0-AE2D-42BC-AF0C-F037A10949A6}" presName="bgRect" presStyleLbl="node1" presStyleIdx="3" presStyleCnt="32"/>
      <dgm:spPr/>
      <dgm:t>
        <a:bodyPr/>
        <a:lstStyle/>
        <a:p>
          <a:endParaRPr lang="en-US"/>
        </a:p>
      </dgm:t>
    </dgm:pt>
    <dgm:pt modelId="{AE55BDAC-ADE3-485A-8405-CD02EB96F8B2}" type="pres">
      <dgm:prSet presAssocID="{A0304CF0-AE2D-42BC-AF0C-F037A10949A6}" presName="parentNode" presStyleLbl="node1" presStyleIdx="3" presStyleCnt="32">
        <dgm:presLayoutVars>
          <dgm:chMax val="0"/>
          <dgm:bulletEnabled val="1"/>
        </dgm:presLayoutVars>
      </dgm:prSet>
      <dgm:spPr/>
      <dgm:t>
        <a:bodyPr/>
        <a:lstStyle/>
        <a:p>
          <a:endParaRPr lang="en-US"/>
        </a:p>
      </dgm:t>
    </dgm:pt>
    <dgm:pt modelId="{03D2F7E6-A2ED-4EC8-8993-1F008764D6C1}" type="pres">
      <dgm:prSet presAssocID="{A0304CF0-AE2D-42BC-AF0C-F037A10949A6}" presName="childNode" presStyleLbl="node1" presStyleIdx="3" presStyleCnt="32">
        <dgm:presLayoutVars>
          <dgm:bulletEnabled val="1"/>
        </dgm:presLayoutVars>
      </dgm:prSet>
      <dgm:spPr/>
      <dgm:t>
        <a:bodyPr/>
        <a:lstStyle/>
        <a:p>
          <a:endParaRPr lang="en-US"/>
        </a:p>
      </dgm:t>
    </dgm:pt>
    <dgm:pt modelId="{C788C818-E3B7-4D5B-9519-B8620A51962F}" type="pres">
      <dgm:prSet presAssocID="{929CF259-2062-4584-9973-03EF0A1F8C6B}" presName="hSp" presStyleCnt="0"/>
      <dgm:spPr/>
    </dgm:pt>
    <dgm:pt modelId="{05DC1E4D-9611-4D80-A53A-F024BB36E36E}" type="pres">
      <dgm:prSet presAssocID="{929CF259-2062-4584-9973-03EF0A1F8C6B}" presName="vProcSp" presStyleCnt="0"/>
      <dgm:spPr/>
    </dgm:pt>
    <dgm:pt modelId="{A1CA769F-18C9-4E2B-91FF-B655FD006D79}" type="pres">
      <dgm:prSet presAssocID="{929CF259-2062-4584-9973-03EF0A1F8C6B}" presName="vSp1" presStyleCnt="0"/>
      <dgm:spPr/>
    </dgm:pt>
    <dgm:pt modelId="{14217E0A-E9CE-43A4-A7FD-62918ACF8FFF}" type="pres">
      <dgm:prSet presAssocID="{929CF259-2062-4584-9973-03EF0A1F8C6B}" presName="simulatedConn" presStyleLbl="solidFgAcc1" presStyleIdx="3" presStyleCnt="31"/>
      <dgm:spPr/>
    </dgm:pt>
    <dgm:pt modelId="{DC8FD035-E695-4306-9225-FE36413EBF0A}" type="pres">
      <dgm:prSet presAssocID="{929CF259-2062-4584-9973-03EF0A1F8C6B}" presName="vSp2" presStyleCnt="0"/>
      <dgm:spPr/>
    </dgm:pt>
    <dgm:pt modelId="{8D63AA0C-E7E2-48C7-AA84-337F7D0B19F6}" type="pres">
      <dgm:prSet presAssocID="{929CF259-2062-4584-9973-03EF0A1F8C6B}" presName="sibTrans" presStyleCnt="0"/>
      <dgm:spPr/>
    </dgm:pt>
    <dgm:pt modelId="{A7066F48-C5E0-49DE-A69A-A8F92306DD0C}" type="pres">
      <dgm:prSet presAssocID="{2EAC59DF-D7F1-4B76-B714-0B8A78363053}" presName="compositeNode" presStyleCnt="0">
        <dgm:presLayoutVars>
          <dgm:bulletEnabled val="1"/>
        </dgm:presLayoutVars>
      </dgm:prSet>
      <dgm:spPr/>
    </dgm:pt>
    <dgm:pt modelId="{62C0977E-ABD5-4C68-9BE6-4D346ED46B78}" type="pres">
      <dgm:prSet presAssocID="{2EAC59DF-D7F1-4B76-B714-0B8A78363053}" presName="bgRect" presStyleLbl="node1" presStyleIdx="4" presStyleCnt="32"/>
      <dgm:spPr/>
      <dgm:t>
        <a:bodyPr/>
        <a:lstStyle/>
        <a:p>
          <a:endParaRPr lang="en-US"/>
        </a:p>
      </dgm:t>
    </dgm:pt>
    <dgm:pt modelId="{D69A4CE4-3D73-467E-96F7-0B89EDCD5EE9}" type="pres">
      <dgm:prSet presAssocID="{2EAC59DF-D7F1-4B76-B714-0B8A78363053}" presName="parentNode" presStyleLbl="node1" presStyleIdx="4" presStyleCnt="32">
        <dgm:presLayoutVars>
          <dgm:chMax val="0"/>
          <dgm:bulletEnabled val="1"/>
        </dgm:presLayoutVars>
      </dgm:prSet>
      <dgm:spPr/>
      <dgm:t>
        <a:bodyPr/>
        <a:lstStyle/>
        <a:p>
          <a:endParaRPr lang="en-US"/>
        </a:p>
      </dgm:t>
    </dgm:pt>
    <dgm:pt modelId="{017E77A0-8E20-4C4F-8FBA-58313A89C2C2}" type="pres">
      <dgm:prSet presAssocID="{2EAC59DF-D7F1-4B76-B714-0B8A78363053}" presName="childNode" presStyleLbl="node1" presStyleIdx="4" presStyleCnt="32">
        <dgm:presLayoutVars>
          <dgm:bulletEnabled val="1"/>
        </dgm:presLayoutVars>
      </dgm:prSet>
      <dgm:spPr/>
      <dgm:t>
        <a:bodyPr/>
        <a:lstStyle/>
        <a:p>
          <a:endParaRPr lang="en-US"/>
        </a:p>
      </dgm:t>
    </dgm:pt>
    <dgm:pt modelId="{50413D90-8693-4C2D-B65F-0BE1A763621A}" type="pres">
      <dgm:prSet presAssocID="{5CDAE3FD-2656-4FB8-8D10-EEA227D6E12D}" presName="hSp" presStyleCnt="0"/>
      <dgm:spPr/>
    </dgm:pt>
    <dgm:pt modelId="{D72688F2-5026-4C63-A2FE-A9DFE7C9D059}" type="pres">
      <dgm:prSet presAssocID="{5CDAE3FD-2656-4FB8-8D10-EEA227D6E12D}" presName="vProcSp" presStyleCnt="0"/>
      <dgm:spPr/>
    </dgm:pt>
    <dgm:pt modelId="{78A88703-4510-4E84-AEC8-06D55A662212}" type="pres">
      <dgm:prSet presAssocID="{5CDAE3FD-2656-4FB8-8D10-EEA227D6E12D}" presName="vSp1" presStyleCnt="0"/>
      <dgm:spPr/>
    </dgm:pt>
    <dgm:pt modelId="{CDBBBAFA-41C5-48F5-89D8-8B7447324D0A}" type="pres">
      <dgm:prSet presAssocID="{5CDAE3FD-2656-4FB8-8D10-EEA227D6E12D}" presName="simulatedConn" presStyleLbl="solidFgAcc1" presStyleIdx="4" presStyleCnt="31"/>
      <dgm:spPr/>
    </dgm:pt>
    <dgm:pt modelId="{3DC900B6-1F19-4405-9372-0CDFA174028E}" type="pres">
      <dgm:prSet presAssocID="{5CDAE3FD-2656-4FB8-8D10-EEA227D6E12D}" presName="vSp2" presStyleCnt="0"/>
      <dgm:spPr/>
    </dgm:pt>
    <dgm:pt modelId="{E6C02CC0-B7B8-4001-9B85-E183ABAD946C}" type="pres">
      <dgm:prSet presAssocID="{5CDAE3FD-2656-4FB8-8D10-EEA227D6E12D}" presName="sibTrans" presStyleCnt="0"/>
      <dgm:spPr/>
    </dgm:pt>
    <dgm:pt modelId="{0CABFAA0-499C-4900-B66E-1C9937291474}" type="pres">
      <dgm:prSet presAssocID="{365571DC-E8F5-4FF1-903C-C10278C501ED}" presName="compositeNode" presStyleCnt="0">
        <dgm:presLayoutVars>
          <dgm:bulletEnabled val="1"/>
        </dgm:presLayoutVars>
      </dgm:prSet>
      <dgm:spPr/>
    </dgm:pt>
    <dgm:pt modelId="{E30265CB-CA07-486E-A593-691EAF93A9EE}" type="pres">
      <dgm:prSet presAssocID="{365571DC-E8F5-4FF1-903C-C10278C501ED}" presName="bgRect" presStyleLbl="node1" presStyleIdx="5" presStyleCnt="32"/>
      <dgm:spPr/>
      <dgm:t>
        <a:bodyPr/>
        <a:lstStyle/>
        <a:p>
          <a:endParaRPr lang="en-US"/>
        </a:p>
      </dgm:t>
    </dgm:pt>
    <dgm:pt modelId="{AF0DC17A-3E93-4E24-997F-5EF3996E8B1A}" type="pres">
      <dgm:prSet presAssocID="{365571DC-E8F5-4FF1-903C-C10278C501ED}" presName="parentNode" presStyleLbl="node1" presStyleIdx="5" presStyleCnt="32">
        <dgm:presLayoutVars>
          <dgm:chMax val="0"/>
          <dgm:bulletEnabled val="1"/>
        </dgm:presLayoutVars>
      </dgm:prSet>
      <dgm:spPr/>
      <dgm:t>
        <a:bodyPr/>
        <a:lstStyle/>
        <a:p>
          <a:endParaRPr lang="en-US"/>
        </a:p>
      </dgm:t>
    </dgm:pt>
    <dgm:pt modelId="{D76092F1-CD95-4D7F-A20C-AE8B6ECF04AD}" type="pres">
      <dgm:prSet presAssocID="{F2FFC930-DEEF-4E31-9944-37BE3427197B}" presName="hSp" presStyleCnt="0"/>
      <dgm:spPr/>
    </dgm:pt>
    <dgm:pt modelId="{5041A099-3B94-4F37-8325-CA1547FB607E}" type="pres">
      <dgm:prSet presAssocID="{F2FFC930-DEEF-4E31-9944-37BE3427197B}" presName="vProcSp" presStyleCnt="0"/>
      <dgm:spPr/>
    </dgm:pt>
    <dgm:pt modelId="{74BCD854-4F77-4474-A138-0E7942477FD7}" type="pres">
      <dgm:prSet presAssocID="{F2FFC930-DEEF-4E31-9944-37BE3427197B}" presName="vSp1" presStyleCnt="0"/>
      <dgm:spPr/>
    </dgm:pt>
    <dgm:pt modelId="{86933F3F-1D4A-45F8-A193-F5C1ABF6694B}" type="pres">
      <dgm:prSet presAssocID="{F2FFC930-DEEF-4E31-9944-37BE3427197B}" presName="simulatedConn" presStyleLbl="solidFgAcc1" presStyleIdx="5" presStyleCnt="31"/>
      <dgm:spPr/>
    </dgm:pt>
    <dgm:pt modelId="{01FB22F5-AAB4-4579-94EA-16E1997B4CF0}" type="pres">
      <dgm:prSet presAssocID="{F2FFC930-DEEF-4E31-9944-37BE3427197B}" presName="vSp2" presStyleCnt="0"/>
      <dgm:spPr/>
    </dgm:pt>
    <dgm:pt modelId="{5FE45A5E-7D15-4625-81C8-10A90F09DCCD}" type="pres">
      <dgm:prSet presAssocID="{F2FFC930-DEEF-4E31-9944-37BE3427197B}" presName="sibTrans" presStyleCnt="0"/>
      <dgm:spPr/>
    </dgm:pt>
    <dgm:pt modelId="{8AC28C13-CC04-47A8-A9E2-A15FFA99B7C4}" type="pres">
      <dgm:prSet presAssocID="{9DB92C20-F6B2-42CF-8AB3-70D0340703E7}" presName="compositeNode" presStyleCnt="0">
        <dgm:presLayoutVars>
          <dgm:bulletEnabled val="1"/>
        </dgm:presLayoutVars>
      </dgm:prSet>
      <dgm:spPr/>
    </dgm:pt>
    <dgm:pt modelId="{9B4C4BB5-C71F-454D-82F6-A3B3AD65C42B}" type="pres">
      <dgm:prSet presAssocID="{9DB92C20-F6B2-42CF-8AB3-70D0340703E7}" presName="bgRect" presStyleLbl="node1" presStyleIdx="6" presStyleCnt="32"/>
      <dgm:spPr/>
      <dgm:t>
        <a:bodyPr/>
        <a:lstStyle/>
        <a:p>
          <a:endParaRPr lang="en-US"/>
        </a:p>
      </dgm:t>
    </dgm:pt>
    <dgm:pt modelId="{2FB9E02B-B11B-48D4-B37C-75DDA309691D}" type="pres">
      <dgm:prSet presAssocID="{9DB92C20-F6B2-42CF-8AB3-70D0340703E7}" presName="parentNode" presStyleLbl="node1" presStyleIdx="6" presStyleCnt="32">
        <dgm:presLayoutVars>
          <dgm:chMax val="0"/>
          <dgm:bulletEnabled val="1"/>
        </dgm:presLayoutVars>
      </dgm:prSet>
      <dgm:spPr/>
      <dgm:t>
        <a:bodyPr/>
        <a:lstStyle/>
        <a:p>
          <a:endParaRPr lang="en-US"/>
        </a:p>
      </dgm:t>
    </dgm:pt>
    <dgm:pt modelId="{C2E1F0B9-59C3-4F40-8A24-B8DA9D8D3C37}" type="pres">
      <dgm:prSet presAssocID="{0A44799C-51CC-434C-806B-D1096674EE5A}" presName="hSp" presStyleCnt="0"/>
      <dgm:spPr/>
    </dgm:pt>
    <dgm:pt modelId="{2908745D-CA67-4B8E-9A64-830BE5EAE457}" type="pres">
      <dgm:prSet presAssocID="{0A44799C-51CC-434C-806B-D1096674EE5A}" presName="vProcSp" presStyleCnt="0"/>
      <dgm:spPr/>
    </dgm:pt>
    <dgm:pt modelId="{B523AA6B-B7DC-4D38-848E-0006B0A14FBC}" type="pres">
      <dgm:prSet presAssocID="{0A44799C-51CC-434C-806B-D1096674EE5A}" presName="vSp1" presStyleCnt="0"/>
      <dgm:spPr/>
    </dgm:pt>
    <dgm:pt modelId="{639AED44-E3C8-4839-9381-D3CFD946EB1D}" type="pres">
      <dgm:prSet presAssocID="{0A44799C-51CC-434C-806B-D1096674EE5A}" presName="simulatedConn" presStyleLbl="solidFgAcc1" presStyleIdx="6" presStyleCnt="31"/>
      <dgm:spPr/>
    </dgm:pt>
    <dgm:pt modelId="{5E200672-F317-471B-A083-E97C6CFC0E4E}" type="pres">
      <dgm:prSet presAssocID="{0A44799C-51CC-434C-806B-D1096674EE5A}" presName="vSp2" presStyleCnt="0"/>
      <dgm:spPr/>
    </dgm:pt>
    <dgm:pt modelId="{FED231A6-D478-49C7-9895-3ABFDAA45AF2}" type="pres">
      <dgm:prSet presAssocID="{0A44799C-51CC-434C-806B-D1096674EE5A}" presName="sibTrans" presStyleCnt="0"/>
      <dgm:spPr/>
    </dgm:pt>
    <dgm:pt modelId="{8D2C3EB0-83AA-4243-8B2B-42DFD09350D1}" type="pres">
      <dgm:prSet presAssocID="{8BD24667-0C95-4D8E-BD6D-22CAE2668642}" presName="compositeNode" presStyleCnt="0">
        <dgm:presLayoutVars>
          <dgm:bulletEnabled val="1"/>
        </dgm:presLayoutVars>
      </dgm:prSet>
      <dgm:spPr/>
    </dgm:pt>
    <dgm:pt modelId="{231E85D9-D4B2-4858-87D1-4CEFD109A15F}" type="pres">
      <dgm:prSet presAssocID="{8BD24667-0C95-4D8E-BD6D-22CAE2668642}" presName="bgRect" presStyleLbl="node1" presStyleIdx="7" presStyleCnt="32"/>
      <dgm:spPr/>
      <dgm:t>
        <a:bodyPr/>
        <a:lstStyle/>
        <a:p>
          <a:endParaRPr lang="en-US"/>
        </a:p>
      </dgm:t>
    </dgm:pt>
    <dgm:pt modelId="{5C797CA0-2124-406B-AAFB-B70851CF8C67}" type="pres">
      <dgm:prSet presAssocID="{8BD24667-0C95-4D8E-BD6D-22CAE2668642}" presName="parentNode" presStyleLbl="node1" presStyleIdx="7" presStyleCnt="32">
        <dgm:presLayoutVars>
          <dgm:chMax val="0"/>
          <dgm:bulletEnabled val="1"/>
        </dgm:presLayoutVars>
      </dgm:prSet>
      <dgm:spPr/>
      <dgm:t>
        <a:bodyPr/>
        <a:lstStyle/>
        <a:p>
          <a:endParaRPr lang="en-US"/>
        </a:p>
      </dgm:t>
    </dgm:pt>
    <dgm:pt modelId="{40E96E6B-191B-4B4B-B0DC-FB1311EDC5F4}" type="pres">
      <dgm:prSet presAssocID="{0631DF2F-955B-4C29-8DC7-0A0A83F3D6F5}" presName="hSp" presStyleCnt="0"/>
      <dgm:spPr/>
    </dgm:pt>
    <dgm:pt modelId="{54FDAED6-CC50-4B9B-BC4D-733654B82F2A}" type="pres">
      <dgm:prSet presAssocID="{0631DF2F-955B-4C29-8DC7-0A0A83F3D6F5}" presName="vProcSp" presStyleCnt="0"/>
      <dgm:spPr/>
    </dgm:pt>
    <dgm:pt modelId="{97950C3E-C1D8-4A5A-B637-E835AE60A12C}" type="pres">
      <dgm:prSet presAssocID="{0631DF2F-955B-4C29-8DC7-0A0A83F3D6F5}" presName="vSp1" presStyleCnt="0"/>
      <dgm:spPr/>
    </dgm:pt>
    <dgm:pt modelId="{F7868A90-78AC-4665-8269-0904950DAEAF}" type="pres">
      <dgm:prSet presAssocID="{0631DF2F-955B-4C29-8DC7-0A0A83F3D6F5}" presName="simulatedConn" presStyleLbl="solidFgAcc1" presStyleIdx="7" presStyleCnt="31"/>
      <dgm:spPr/>
    </dgm:pt>
    <dgm:pt modelId="{5BCAE855-5078-4A9B-A8F6-FE4656BB5A7E}" type="pres">
      <dgm:prSet presAssocID="{0631DF2F-955B-4C29-8DC7-0A0A83F3D6F5}" presName="vSp2" presStyleCnt="0"/>
      <dgm:spPr/>
    </dgm:pt>
    <dgm:pt modelId="{D8A956B9-B72D-431C-928F-FA8E1699F7B7}" type="pres">
      <dgm:prSet presAssocID="{0631DF2F-955B-4C29-8DC7-0A0A83F3D6F5}" presName="sibTrans" presStyleCnt="0"/>
      <dgm:spPr/>
    </dgm:pt>
    <dgm:pt modelId="{3010D1B2-2611-44CC-BEB6-181A9CF7D529}" type="pres">
      <dgm:prSet presAssocID="{EA2F7F4B-754A-4F5C-9622-3F04BBF7157A}" presName="compositeNode" presStyleCnt="0">
        <dgm:presLayoutVars>
          <dgm:bulletEnabled val="1"/>
        </dgm:presLayoutVars>
      </dgm:prSet>
      <dgm:spPr/>
    </dgm:pt>
    <dgm:pt modelId="{D9514815-07FD-47D8-9790-DA47FC8D49F3}" type="pres">
      <dgm:prSet presAssocID="{EA2F7F4B-754A-4F5C-9622-3F04BBF7157A}" presName="bgRect" presStyleLbl="node1" presStyleIdx="8" presStyleCnt="32"/>
      <dgm:spPr/>
      <dgm:t>
        <a:bodyPr/>
        <a:lstStyle/>
        <a:p>
          <a:endParaRPr lang="en-US"/>
        </a:p>
      </dgm:t>
    </dgm:pt>
    <dgm:pt modelId="{7B949839-A944-4CB1-9041-3AE70AEE8630}" type="pres">
      <dgm:prSet presAssocID="{EA2F7F4B-754A-4F5C-9622-3F04BBF7157A}" presName="parentNode" presStyleLbl="node1" presStyleIdx="8" presStyleCnt="32">
        <dgm:presLayoutVars>
          <dgm:chMax val="0"/>
          <dgm:bulletEnabled val="1"/>
        </dgm:presLayoutVars>
      </dgm:prSet>
      <dgm:spPr/>
      <dgm:t>
        <a:bodyPr/>
        <a:lstStyle/>
        <a:p>
          <a:endParaRPr lang="en-US"/>
        </a:p>
      </dgm:t>
    </dgm:pt>
    <dgm:pt modelId="{CC7F0ABF-E08D-48C1-97B1-BF7B08F80F90}" type="pres">
      <dgm:prSet presAssocID="{584B0A77-D66E-4C74-B4E3-DC5EF1D7A348}" presName="hSp" presStyleCnt="0"/>
      <dgm:spPr/>
    </dgm:pt>
    <dgm:pt modelId="{8FD085B3-854B-4568-8513-DF5F30C13E8E}" type="pres">
      <dgm:prSet presAssocID="{584B0A77-D66E-4C74-B4E3-DC5EF1D7A348}" presName="vProcSp" presStyleCnt="0"/>
      <dgm:spPr/>
    </dgm:pt>
    <dgm:pt modelId="{8890160D-ABB8-48D0-882A-BD74E9A1F2B1}" type="pres">
      <dgm:prSet presAssocID="{584B0A77-D66E-4C74-B4E3-DC5EF1D7A348}" presName="vSp1" presStyleCnt="0"/>
      <dgm:spPr/>
    </dgm:pt>
    <dgm:pt modelId="{EAD7E867-16E4-47EC-8AFC-E8AEEB971725}" type="pres">
      <dgm:prSet presAssocID="{584B0A77-D66E-4C74-B4E3-DC5EF1D7A348}" presName="simulatedConn" presStyleLbl="solidFgAcc1" presStyleIdx="8" presStyleCnt="31"/>
      <dgm:spPr/>
    </dgm:pt>
    <dgm:pt modelId="{738F78DA-55B5-4477-BE20-1557593F8C86}" type="pres">
      <dgm:prSet presAssocID="{584B0A77-D66E-4C74-B4E3-DC5EF1D7A348}" presName="vSp2" presStyleCnt="0"/>
      <dgm:spPr/>
    </dgm:pt>
    <dgm:pt modelId="{7C34A7C8-60B9-4B14-A4FE-4A03172F0FD3}" type="pres">
      <dgm:prSet presAssocID="{584B0A77-D66E-4C74-B4E3-DC5EF1D7A348}" presName="sibTrans" presStyleCnt="0"/>
      <dgm:spPr/>
    </dgm:pt>
    <dgm:pt modelId="{05D86A09-5D4E-466E-A347-0AF3DD272F9E}" type="pres">
      <dgm:prSet presAssocID="{378B5309-DF29-48B7-B958-9395197EE92C}" presName="compositeNode" presStyleCnt="0">
        <dgm:presLayoutVars>
          <dgm:bulletEnabled val="1"/>
        </dgm:presLayoutVars>
      </dgm:prSet>
      <dgm:spPr/>
    </dgm:pt>
    <dgm:pt modelId="{0D3D41B2-E2EB-471B-B278-4E1B13E167F0}" type="pres">
      <dgm:prSet presAssocID="{378B5309-DF29-48B7-B958-9395197EE92C}" presName="bgRect" presStyleLbl="node1" presStyleIdx="9" presStyleCnt="32"/>
      <dgm:spPr/>
      <dgm:t>
        <a:bodyPr/>
        <a:lstStyle/>
        <a:p>
          <a:endParaRPr lang="en-US"/>
        </a:p>
      </dgm:t>
    </dgm:pt>
    <dgm:pt modelId="{B3936B1A-1B13-4565-A105-E430D0A1D792}" type="pres">
      <dgm:prSet presAssocID="{378B5309-DF29-48B7-B958-9395197EE92C}" presName="parentNode" presStyleLbl="node1" presStyleIdx="9" presStyleCnt="32">
        <dgm:presLayoutVars>
          <dgm:chMax val="0"/>
          <dgm:bulletEnabled val="1"/>
        </dgm:presLayoutVars>
      </dgm:prSet>
      <dgm:spPr/>
      <dgm:t>
        <a:bodyPr/>
        <a:lstStyle/>
        <a:p>
          <a:endParaRPr lang="en-US"/>
        </a:p>
      </dgm:t>
    </dgm:pt>
    <dgm:pt modelId="{86D9CF87-BCDD-4B6F-B6D1-0F5DCB39ED50}" type="pres">
      <dgm:prSet presAssocID="{7B659422-7C08-4786-B0BB-879C5375C60B}" presName="hSp" presStyleCnt="0"/>
      <dgm:spPr/>
    </dgm:pt>
    <dgm:pt modelId="{BAE728A0-1A9F-4B8A-BDCD-4A3DD247091D}" type="pres">
      <dgm:prSet presAssocID="{7B659422-7C08-4786-B0BB-879C5375C60B}" presName="vProcSp" presStyleCnt="0"/>
      <dgm:spPr/>
    </dgm:pt>
    <dgm:pt modelId="{84BF290D-E405-41DC-AA35-88F45F4A0768}" type="pres">
      <dgm:prSet presAssocID="{7B659422-7C08-4786-B0BB-879C5375C60B}" presName="vSp1" presStyleCnt="0"/>
      <dgm:spPr/>
    </dgm:pt>
    <dgm:pt modelId="{E762C5E9-5DE0-4E74-B7FD-46585123A2F2}" type="pres">
      <dgm:prSet presAssocID="{7B659422-7C08-4786-B0BB-879C5375C60B}" presName="simulatedConn" presStyleLbl="solidFgAcc1" presStyleIdx="9" presStyleCnt="31"/>
      <dgm:spPr/>
    </dgm:pt>
    <dgm:pt modelId="{953BC3E8-B42A-4FE4-B40B-BA3473437AB8}" type="pres">
      <dgm:prSet presAssocID="{7B659422-7C08-4786-B0BB-879C5375C60B}" presName="vSp2" presStyleCnt="0"/>
      <dgm:spPr/>
    </dgm:pt>
    <dgm:pt modelId="{011A4B5A-F3A3-49C5-AED7-89A05A76E1FE}" type="pres">
      <dgm:prSet presAssocID="{7B659422-7C08-4786-B0BB-879C5375C60B}" presName="sibTrans" presStyleCnt="0"/>
      <dgm:spPr/>
    </dgm:pt>
    <dgm:pt modelId="{9AF812DD-396D-4B58-ACB6-6DD49555D1B1}" type="pres">
      <dgm:prSet presAssocID="{08515D3E-21AD-49F7-AC81-8B22028117A4}" presName="compositeNode" presStyleCnt="0">
        <dgm:presLayoutVars>
          <dgm:bulletEnabled val="1"/>
        </dgm:presLayoutVars>
      </dgm:prSet>
      <dgm:spPr/>
    </dgm:pt>
    <dgm:pt modelId="{498CC334-7CA6-4055-9E9D-0EB2ACF11F24}" type="pres">
      <dgm:prSet presAssocID="{08515D3E-21AD-49F7-AC81-8B22028117A4}" presName="bgRect" presStyleLbl="node1" presStyleIdx="10" presStyleCnt="32"/>
      <dgm:spPr/>
      <dgm:t>
        <a:bodyPr/>
        <a:lstStyle/>
        <a:p>
          <a:endParaRPr lang="en-US"/>
        </a:p>
      </dgm:t>
    </dgm:pt>
    <dgm:pt modelId="{F5C88F6D-C81B-420E-AB39-B2D1B2D620DF}" type="pres">
      <dgm:prSet presAssocID="{08515D3E-21AD-49F7-AC81-8B22028117A4}" presName="parentNode" presStyleLbl="node1" presStyleIdx="10" presStyleCnt="32">
        <dgm:presLayoutVars>
          <dgm:chMax val="0"/>
          <dgm:bulletEnabled val="1"/>
        </dgm:presLayoutVars>
      </dgm:prSet>
      <dgm:spPr/>
      <dgm:t>
        <a:bodyPr/>
        <a:lstStyle/>
        <a:p>
          <a:endParaRPr lang="en-US"/>
        </a:p>
      </dgm:t>
    </dgm:pt>
    <dgm:pt modelId="{03B1D555-A4DF-4DA7-8097-6907DD0CD53C}" type="pres">
      <dgm:prSet presAssocID="{B58CB94A-888E-4260-89FD-602E298FFB92}" presName="hSp" presStyleCnt="0"/>
      <dgm:spPr/>
    </dgm:pt>
    <dgm:pt modelId="{12AE1530-E539-455D-B30D-6BA21677E02A}" type="pres">
      <dgm:prSet presAssocID="{B58CB94A-888E-4260-89FD-602E298FFB92}" presName="vProcSp" presStyleCnt="0"/>
      <dgm:spPr/>
    </dgm:pt>
    <dgm:pt modelId="{CC51C927-3641-48BA-BAE9-C136EAB04EB5}" type="pres">
      <dgm:prSet presAssocID="{B58CB94A-888E-4260-89FD-602E298FFB92}" presName="vSp1" presStyleCnt="0"/>
      <dgm:spPr/>
    </dgm:pt>
    <dgm:pt modelId="{1510DD98-DAC1-4ACB-B9F7-DDA9613F5094}" type="pres">
      <dgm:prSet presAssocID="{B58CB94A-888E-4260-89FD-602E298FFB92}" presName="simulatedConn" presStyleLbl="solidFgAcc1" presStyleIdx="10" presStyleCnt="31"/>
      <dgm:spPr/>
    </dgm:pt>
    <dgm:pt modelId="{7A995C68-D323-40F0-A536-67C359E076E7}" type="pres">
      <dgm:prSet presAssocID="{B58CB94A-888E-4260-89FD-602E298FFB92}" presName="vSp2" presStyleCnt="0"/>
      <dgm:spPr/>
    </dgm:pt>
    <dgm:pt modelId="{9F4CAFA7-3431-4E4E-B3E6-57E422F95CAF}" type="pres">
      <dgm:prSet presAssocID="{B58CB94A-888E-4260-89FD-602E298FFB92}" presName="sibTrans" presStyleCnt="0"/>
      <dgm:spPr/>
    </dgm:pt>
    <dgm:pt modelId="{EEC784E5-DCFA-426C-B970-3EC28F4E2CDB}" type="pres">
      <dgm:prSet presAssocID="{6DFBC10F-331E-45B9-9EE7-A8806D68623B}" presName="compositeNode" presStyleCnt="0">
        <dgm:presLayoutVars>
          <dgm:bulletEnabled val="1"/>
        </dgm:presLayoutVars>
      </dgm:prSet>
      <dgm:spPr/>
    </dgm:pt>
    <dgm:pt modelId="{1A4A4FCB-0FA3-425B-87EB-5F1F282E57A8}" type="pres">
      <dgm:prSet presAssocID="{6DFBC10F-331E-45B9-9EE7-A8806D68623B}" presName="bgRect" presStyleLbl="node1" presStyleIdx="11" presStyleCnt="32"/>
      <dgm:spPr/>
      <dgm:t>
        <a:bodyPr/>
        <a:lstStyle/>
        <a:p>
          <a:endParaRPr lang="en-US"/>
        </a:p>
      </dgm:t>
    </dgm:pt>
    <dgm:pt modelId="{F7335F8E-AF93-4D50-BE29-A654CBCCA671}" type="pres">
      <dgm:prSet presAssocID="{6DFBC10F-331E-45B9-9EE7-A8806D68623B}" presName="parentNode" presStyleLbl="node1" presStyleIdx="11" presStyleCnt="32">
        <dgm:presLayoutVars>
          <dgm:chMax val="0"/>
          <dgm:bulletEnabled val="1"/>
        </dgm:presLayoutVars>
      </dgm:prSet>
      <dgm:spPr/>
      <dgm:t>
        <a:bodyPr/>
        <a:lstStyle/>
        <a:p>
          <a:endParaRPr lang="en-US"/>
        </a:p>
      </dgm:t>
    </dgm:pt>
    <dgm:pt modelId="{8385C8B7-34E3-4C33-BFF6-D3C677A0FE46}" type="pres">
      <dgm:prSet presAssocID="{C552004C-7875-4B42-B43F-F67CBA669A91}" presName="hSp" presStyleCnt="0"/>
      <dgm:spPr/>
    </dgm:pt>
    <dgm:pt modelId="{5D1FE59A-E1C4-43CA-9F96-831FE99D1855}" type="pres">
      <dgm:prSet presAssocID="{C552004C-7875-4B42-B43F-F67CBA669A91}" presName="vProcSp" presStyleCnt="0"/>
      <dgm:spPr/>
    </dgm:pt>
    <dgm:pt modelId="{A739D3B7-0036-4F1E-A351-70F16ED81E0C}" type="pres">
      <dgm:prSet presAssocID="{C552004C-7875-4B42-B43F-F67CBA669A91}" presName="vSp1" presStyleCnt="0"/>
      <dgm:spPr/>
    </dgm:pt>
    <dgm:pt modelId="{232D4ECA-3FEA-408D-A69C-9E2EA90E92ED}" type="pres">
      <dgm:prSet presAssocID="{C552004C-7875-4B42-B43F-F67CBA669A91}" presName="simulatedConn" presStyleLbl="solidFgAcc1" presStyleIdx="11" presStyleCnt="31"/>
      <dgm:spPr/>
    </dgm:pt>
    <dgm:pt modelId="{648534C7-628D-4445-BD54-7F2B87FF37FE}" type="pres">
      <dgm:prSet presAssocID="{C552004C-7875-4B42-B43F-F67CBA669A91}" presName="vSp2" presStyleCnt="0"/>
      <dgm:spPr/>
    </dgm:pt>
    <dgm:pt modelId="{EE36F15B-3E5A-46BE-BFF4-1C94A5C69724}" type="pres">
      <dgm:prSet presAssocID="{C552004C-7875-4B42-B43F-F67CBA669A91}" presName="sibTrans" presStyleCnt="0"/>
      <dgm:spPr/>
    </dgm:pt>
    <dgm:pt modelId="{1F139822-2E59-4FF7-88B8-C9AADE221D27}" type="pres">
      <dgm:prSet presAssocID="{748A9B9F-A833-4C86-A1B5-F1101E13B120}" presName="compositeNode" presStyleCnt="0">
        <dgm:presLayoutVars>
          <dgm:bulletEnabled val="1"/>
        </dgm:presLayoutVars>
      </dgm:prSet>
      <dgm:spPr/>
    </dgm:pt>
    <dgm:pt modelId="{33ED1F09-CED2-41A4-A8DF-9E9BEE070950}" type="pres">
      <dgm:prSet presAssocID="{748A9B9F-A833-4C86-A1B5-F1101E13B120}" presName="bgRect" presStyleLbl="node1" presStyleIdx="12" presStyleCnt="32"/>
      <dgm:spPr/>
      <dgm:t>
        <a:bodyPr/>
        <a:lstStyle/>
        <a:p>
          <a:endParaRPr lang="en-US"/>
        </a:p>
      </dgm:t>
    </dgm:pt>
    <dgm:pt modelId="{95330F8B-1898-4433-8A3F-E1D1B73C7DE5}" type="pres">
      <dgm:prSet presAssocID="{748A9B9F-A833-4C86-A1B5-F1101E13B120}" presName="parentNode" presStyleLbl="node1" presStyleIdx="12" presStyleCnt="32">
        <dgm:presLayoutVars>
          <dgm:chMax val="0"/>
          <dgm:bulletEnabled val="1"/>
        </dgm:presLayoutVars>
      </dgm:prSet>
      <dgm:spPr/>
      <dgm:t>
        <a:bodyPr/>
        <a:lstStyle/>
        <a:p>
          <a:endParaRPr lang="en-US"/>
        </a:p>
      </dgm:t>
    </dgm:pt>
    <dgm:pt modelId="{DAA37683-E739-4C0D-895F-7D426E521114}" type="pres">
      <dgm:prSet presAssocID="{0EB5D506-87E4-494F-9D66-8A9D15CBB782}" presName="hSp" presStyleCnt="0"/>
      <dgm:spPr/>
    </dgm:pt>
    <dgm:pt modelId="{22EC8E8F-9508-4D9F-B36C-E4F1063CB510}" type="pres">
      <dgm:prSet presAssocID="{0EB5D506-87E4-494F-9D66-8A9D15CBB782}" presName="vProcSp" presStyleCnt="0"/>
      <dgm:spPr/>
    </dgm:pt>
    <dgm:pt modelId="{3E0FDAE7-E8E9-40F2-9684-E6889D374C20}" type="pres">
      <dgm:prSet presAssocID="{0EB5D506-87E4-494F-9D66-8A9D15CBB782}" presName="vSp1" presStyleCnt="0"/>
      <dgm:spPr/>
    </dgm:pt>
    <dgm:pt modelId="{083A05A6-1466-4B9F-9F22-34A3B108C4E9}" type="pres">
      <dgm:prSet presAssocID="{0EB5D506-87E4-494F-9D66-8A9D15CBB782}" presName="simulatedConn" presStyleLbl="solidFgAcc1" presStyleIdx="12" presStyleCnt="31"/>
      <dgm:spPr/>
    </dgm:pt>
    <dgm:pt modelId="{DF66498A-9E37-4971-A45D-CEAF3F516B82}" type="pres">
      <dgm:prSet presAssocID="{0EB5D506-87E4-494F-9D66-8A9D15CBB782}" presName="vSp2" presStyleCnt="0"/>
      <dgm:spPr/>
    </dgm:pt>
    <dgm:pt modelId="{A6DB6337-B159-46B7-B9AA-0297E2F2F7B3}" type="pres">
      <dgm:prSet presAssocID="{0EB5D506-87E4-494F-9D66-8A9D15CBB782}" presName="sibTrans" presStyleCnt="0"/>
      <dgm:spPr/>
    </dgm:pt>
    <dgm:pt modelId="{99026B37-51B1-4B27-AB8C-190BBBED698A}" type="pres">
      <dgm:prSet presAssocID="{E3F6D84D-5957-418A-89C2-FBB547528B8F}" presName="compositeNode" presStyleCnt="0">
        <dgm:presLayoutVars>
          <dgm:bulletEnabled val="1"/>
        </dgm:presLayoutVars>
      </dgm:prSet>
      <dgm:spPr/>
    </dgm:pt>
    <dgm:pt modelId="{5A016A96-C2EF-4C7B-8F32-42156E97A98F}" type="pres">
      <dgm:prSet presAssocID="{E3F6D84D-5957-418A-89C2-FBB547528B8F}" presName="bgRect" presStyleLbl="node1" presStyleIdx="13" presStyleCnt="32"/>
      <dgm:spPr/>
      <dgm:t>
        <a:bodyPr/>
        <a:lstStyle/>
        <a:p>
          <a:endParaRPr lang="en-US"/>
        </a:p>
      </dgm:t>
    </dgm:pt>
    <dgm:pt modelId="{EC8DE55C-B7FE-4B74-82A3-FAFE70276B7B}" type="pres">
      <dgm:prSet presAssocID="{E3F6D84D-5957-418A-89C2-FBB547528B8F}" presName="parentNode" presStyleLbl="node1" presStyleIdx="13" presStyleCnt="32">
        <dgm:presLayoutVars>
          <dgm:chMax val="0"/>
          <dgm:bulletEnabled val="1"/>
        </dgm:presLayoutVars>
      </dgm:prSet>
      <dgm:spPr/>
      <dgm:t>
        <a:bodyPr/>
        <a:lstStyle/>
        <a:p>
          <a:endParaRPr lang="en-US"/>
        </a:p>
      </dgm:t>
    </dgm:pt>
    <dgm:pt modelId="{E5F4AB28-ADD6-418E-A4F7-472FC90FA363}" type="pres">
      <dgm:prSet presAssocID="{D96A2A9C-E3A4-434B-AD4A-309934A4A3A9}" presName="hSp" presStyleCnt="0"/>
      <dgm:spPr/>
    </dgm:pt>
    <dgm:pt modelId="{8268E5C9-7327-4AA3-AE44-86B8CA85B225}" type="pres">
      <dgm:prSet presAssocID="{D96A2A9C-E3A4-434B-AD4A-309934A4A3A9}" presName="vProcSp" presStyleCnt="0"/>
      <dgm:spPr/>
    </dgm:pt>
    <dgm:pt modelId="{6563B17A-03BA-4A80-BA89-CA575B78A575}" type="pres">
      <dgm:prSet presAssocID="{D96A2A9C-E3A4-434B-AD4A-309934A4A3A9}" presName="vSp1" presStyleCnt="0"/>
      <dgm:spPr/>
    </dgm:pt>
    <dgm:pt modelId="{4023C897-2BC0-4B5E-8259-5AADF7B8FCF6}" type="pres">
      <dgm:prSet presAssocID="{D96A2A9C-E3A4-434B-AD4A-309934A4A3A9}" presName="simulatedConn" presStyleLbl="solidFgAcc1" presStyleIdx="13" presStyleCnt="31"/>
      <dgm:spPr/>
    </dgm:pt>
    <dgm:pt modelId="{22364C4E-D79B-4692-8403-37184602D7FE}" type="pres">
      <dgm:prSet presAssocID="{D96A2A9C-E3A4-434B-AD4A-309934A4A3A9}" presName="vSp2" presStyleCnt="0"/>
      <dgm:spPr/>
    </dgm:pt>
    <dgm:pt modelId="{680819E9-D84A-4156-B270-9A4FD2D76262}" type="pres">
      <dgm:prSet presAssocID="{D96A2A9C-E3A4-434B-AD4A-309934A4A3A9}" presName="sibTrans" presStyleCnt="0"/>
      <dgm:spPr/>
    </dgm:pt>
    <dgm:pt modelId="{E0643E0C-A032-4FA4-88B4-FFB52B986BA4}" type="pres">
      <dgm:prSet presAssocID="{869623B6-C806-4952-894D-0332FB6A9138}" presName="compositeNode" presStyleCnt="0">
        <dgm:presLayoutVars>
          <dgm:bulletEnabled val="1"/>
        </dgm:presLayoutVars>
      </dgm:prSet>
      <dgm:spPr/>
    </dgm:pt>
    <dgm:pt modelId="{0BDA3DD6-2341-4E39-891C-7C12AEEB610A}" type="pres">
      <dgm:prSet presAssocID="{869623B6-C806-4952-894D-0332FB6A9138}" presName="bgRect" presStyleLbl="node1" presStyleIdx="14" presStyleCnt="32"/>
      <dgm:spPr/>
      <dgm:t>
        <a:bodyPr/>
        <a:lstStyle/>
        <a:p>
          <a:endParaRPr lang="en-US"/>
        </a:p>
      </dgm:t>
    </dgm:pt>
    <dgm:pt modelId="{468B78DF-4D76-4438-A3A4-3E16C5C2E1EB}" type="pres">
      <dgm:prSet presAssocID="{869623B6-C806-4952-894D-0332FB6A9138}" presName="parentNode" presStyleLbl="node1" presStyleIdx="14" presStyleCnt="32">
        <dgm:presLayoutVars>
          <dgm:chMax val="0"/>
          <dgm:bulletEnabled val="1"/>
        </dgm:presLayoutVars>
      </dgm:prSet>
      <dgm:spPr/>
      <dgm:t>
        <a:bodyPr/>
        <a:lstStyle/>
        <a:p>
          <a:endParaRPr lang="en-US"/>
        </a:p>
      </dgm:t>
    </dgm:pt>
    <dgm:pt modelId="{2E0238F9-A12B-4776-B75E-3FCE66808FCE}" type="pres">
      <dgm:prSet presAssocID="{1CBBD1E9-B5DF-4895-BC68-2CB69B6A38A1}" presName="hSp" presStyleCnt="0"/>
      <dgm:spPr/>
    </dgm:pt>
    <dgm:pt modelId="{59A87683-CE15-4510-91C1-64035060728A}" type="pres">
      <dgm:prSet presAssocID="{1CBBD1E9-B5DF-4895-BC68-2CB69B6A38A1}" presName="vProcSp" presStyleCnt="0"/>
      <dgm:spPr/>
    </dgm:pt>
    <dgm:pt modelId="{E68D3850-75E0-48F2-A4CC-1647A0DC5546}" type="pres">
      <dgm:prSet presAssocID="{1CBBD1E9-B5DF-4895-BC68-2CB69B6A38A1}" presName="vSp1" presStyleCnt="0"/>
      <dgm:spPr/>
    </dgm:pt>
    <dgm:pt modelId="{A8786DD5-BF66-4F2C-8565-44FB1178AAF3}" type="pres">
      <dgm:prSet presAssocID="{1CBBD1E9-B5DF-4895-BC68-2CB69B6A38A1}" presName="simulatedConn" presStyleLbl="solidFgAcc1" presStyleIdx="14" presStyleCnt="31"/>
      <dgm:spPr/>
    </dgm:pt>
    <dgm:pt modelId="{6CFA80A0-127B-4714-8EC0-1022276D2C21}" type="pres">
      <dgm:prSet presAssocID="{1CBBD1E9-B5DF-4895-BC68-2CB69B6A38A1}" presName="vSp2" presStyleCnt="0"/>
      <dgm:spPr/>
    </dgm:pt>
    <dgm:pt modelId="{081CCE57-77B1-4F91-90F8-397AAD5FCAED}" type="pres">
      <dgm:prSet presAssocID="{1CBBD1E9-B5DF-4895-BC68-2CB69B6A38A1}" presName="sibTrans" presStyleCnt="0"/>
      <dgm:spPr/>
    </dgm:pt>
    <dgm:pt modelId="{FBE57577-2B78-48EA-AC0B-3854BCAE98A8}" type="pres">
      <dgm:prSet presAssocID="{95B08147-BCFB-436C-AA0B-720A37DC4273}" presName="compositeNode" presStyleCnt="0">
        <dgm:presLayoutVars>
          <dgm:bulletEnabled val="1"/>
        </dgm:presLayoutVars>
      </dgm:prSet>
      <dgm:spPr/>
    </dgm:pt>
    <dgm:pt modelId="{7EB1C387-C946-43D8-A141-13093FA58E2F}" type="pres">
      <dgm:prSet presAssocID="{95B08147-BCFB-436C-AA0B-720A37DC4273}" presName="bgRect" presStyleLbl="node1" presStyleIdx="15" presStyleCnt="32"/>
      <dgm:spPr/>
      <dgm:t>
        <a:bodyPr/>
        <a:lstStyle/>
        <a:p>
          <a:endParaRPr lang="en-US"/>
        </a:p>
      </dgm:t>
    </dgm:pt>
    <dgm:pt modelId="{D9143118-35C6-4088-B9FB-079656A94BE6}" type="pres">
      <dgm:prSet presAssocID="{95B08147-BCFB-436C-AA0B-720A37DC4273}" presName="parentNode" presStyleLbl="node1" presStyleIdx="15" presStyleCnt="32">
        <dgm:presLayoutVars>
          <dgm:chMax val="0"/>
          <dgm:bulletEnabled val="1"/>
        </dgm:presLayoutVars>
      </dgm:prSet>
      <dgm:spPr/>
      <dgm:t>
        <a:bodyPr/>
        <a:lstStyle/>
        <a:p>
          <a:endParaRPr lang="en-US"/>
        </a:p>
      </dgm:t>
    </dgm:pt>
    <dgm:pt modelId="{3868C48E-F060-49C5-BDC4-45EED2D5DFDD}" type="pres">
      <dgm:prSet presAssocID="{D90C2998-2D92-4369-8D7B-79A6CB0150D6}" presName="hSp" presStyleCnt="0"/>
      <dgm:spPr/>
    </dgm:pt>
    <dgm:pt modelId="{CB95D192-69B9-48C4-9528-F9E0AF042CE7}" type="pres">
      <dgm:prSet presAssocID="{D90C2998-2D92-4369-8D7B-79A6CB0150D6}" presName="vProcSp" presStyleCnt="0"/>
      <dgm:spPr/>
    </dgm:pt>
    <dgm:pt modelId="{E93AB8BF-9FDD-4F51-AFE0-B95F5DD29760}" type="pres">
      <dgm:prSet presAssocID="{D90C2998-2D92-4369-8D7B-79A6CB0150D6}" presName="vSp1" presStyleCnt="0"/>
      <dgm:spPr/>
    </dgm:pt>
    <dgm:pt modelId="{6E8AD654-E3D7-43F2-A19A-103C886CAE32}" type="pres">
      <dgm:prSet presAssocID="{D90C2998-2D92-4369-8D7B-79A6CB0150D6}" presName="simulatedConn" presStyleLbl="solidFgAcc1" presStyleIdx="15" presStyleCnt="31"/>
      <dgm:spPr/>
    </dgm:pt>
    <dgm:pt modelId="{08848100-8D8E-4FA7-AF7D-7E6C9199EF53}" type="pres">
      <dgm:prSet presAssocID="{D90C2998-2D92-4369-8D7B-79A6CB0150D6}" presName="vSp2" presStyleCnt="0"/>
      <dgm:spPr/>
    </dgm:pt>
    <dgm:pt modelId="{C042A976-0DBB-4633-82B2-89D4A7873512}" type="pres">
      <dgm:prSet presAssocID="{D90C2998-2D92-4369-8D7B-79A6CB0150D6}" presName="sibTrans" presStyleCnt="0"/>
      <dgm:spPr/>
    </dgm:pt>
    <dgm:pt modelId="{BE3DB253-C774-4DE4-A0FD-E45103ACEF95}" type="pres">
      <dgm:prSet presAssocID="{7606AE3A-61C0-4BAE-9228-206FF3D88BD3}" presName="compositeNode" presStyleCnt="0">
        <dgm:presLayoutVars>
          <dgm:bulletEnabled val="1"/>
        </dgm:presLayoutVars>
      </dgm:prSet>
      <dgm:spPr/>
    </dgm:pt>
    <dgm:pt modelId="{F91DA0F0-9F5E-43C1-A90C-B0A9BBDE8CD8}" type="pres">
      <dgm:prSet presAssocID="{7606AE3A-61C0-4BAE-9228-206FF3D88BD3}" presName="bgRect" presStyleLbl="node1" presStyleIdx="16" presStyleCnt="32"/>
      <dgm:spPr/>
      <dgm:t>
        <a:bodyPr/>
        <a:lstStyle/>
        <a:p>
          <a:endParaRPr lang="en-US"/>
        </a:p>
      </dgm:t>
    </dgm:pt>
    <dgm:pt modelId="{FC184183-B71C-4E8D-A389-BC2D8FF942FE}" type="pres">
      <dgm:prSet presAssocID="{7606AE3A-61C0-4BAE-9228-206FF3D88BD3}" presName="parentNode" presStyleLbl="node1" presStyleIdx="16" presStyleCnt="32">
        <dgm:presLayoutVars>
          <dgm:chMax val="0"/>
          <dgm:bulletEnabled val="1"/>
        </dgm:presLayoutVars>
      </dgm:prSet>
      <dgm:spPr/>
      <dgm:t>
        <a:bodyPr/>
        <a:lstStyle/>
        <a:p>
          <a:endParaRPr lang="en-US"/>
        </a:p>
      </dgm:t>
    </dgm:pt>
    <dgm:pt modelId="{B97C2D46-8528-4F60-ACFF-13DC610EA8FF}" type="pres">
      <dgm:prSet presAssocID="{464D8251-5A43-4BCC-B874-008F0E0DF34F}" presName="hSp" presStyleCnt="0"/>
      <dgm:spPr/>
    </dgm:pt>
    <dgm:pt modelId="{6F665646-EA2B-444B-91EE-DFC9B95D5189}" type="pres">
      <dgm:prSet presAssocID="{464D8251-5A43-4BCC-B874-008F0E0DF34F}" presName="vProcSp" presStyleCnt="0"/>
      <dgm:spPr/>
    </dgm:pt>
    <dgm:pt modelId="{20E350AB-7F49-4361-8F28-3460B938907C}" type="pres">
      <dgm:prSet presAssocID="{464D8251-5A43-4BCC-B874-008F0E0DF34F}" presName="vSp1" presStyleCnt="0"/>
      <dgm:spPr/>
    </dgm:pt>
    <dgm:pt modelId="{3BE6F814-91C3-419A-A2E5-728382475E83}" type="pres">
      <dgm:prSet presAssocID="{464D8251-5A43-4BCC-B874-008F0E0DF34F}" presName="simulatedConn" presStyleLbl="solidFgAcc1" presStyleIdx="16" presStyleCnt="31"/>
      <dgm:spPr/>
    </dgm:pt>
    <dgm:pt modelId="{C768485B-86EB-4110-8EF6-610C9E86B6D0}" type="pres">
      <dgm:prSet presAssocID="{464D8251-5A43-4BCC-B874-008F0E0DF34F}" presName="vSp2" presStyleCnt="0"/>
      <dgm:spPr/>
    </dgm:pt>
    <dgm:pt modelId="{5C4AA892-A621-45ED-BF72-D56FA7538940}" type="pres">
      <dgm:prSet presAssocID="{464D8251-5A43-4BCC-B874-008F0E0DF34F}" presName="sibTrans" presStyleCnt="0"/>
      <dgm:spPr/>
    </dgm:pt>
    <dgm:pt modelId="{21730FD4-7E03-472D-9BDF-EBD2E616F063}" type="pres">
      <dgm:prSet presAssocID="{2039B636-160B-403C-BA58-1D2F5FEEE36A}" presName="compositeNode" presStyleCnt="0">
        <dgm:presLayoutVars>
          <dgm:bulletEnabled val="1"/>
        </dgm:presLayoutVars>
      </dgm:prSet>
      <dgm:spPr/>
    </dgm:pt>
    <dgm:pt modelId="{12A5309C-AF11-4E6A-8CC2-B48EBEB46B35}" type="pres">
      <dgm:prSet presAssocID="{2039B636-160B-403C-BA58-1D2F5FEEE36A}" presName="bgRect" presStyleLbl="node1" presStyleIdx="17" presStyleCnt="32"/>
      <dgm:spPr/>
      <dgm:t>
        <a:bodyPr/>
        <a:lstStyle/>
        <a:p>
          <a:endParaRPr lang="en-US"/>
        </a:p>
      </dgm:t>
    </dgm:pt>
    <dgm:pt modelId="{5E33C754-A4A9-4F15-A14C-D039079F8289}" type="pres">
      <dgm:prSet presAssocID="{2039B636-160B-403C-BA58-1D2F5FEEE36A}" presName="parentNode" presStyleLbl="node1" presStyleIdx="17" presStyleCnt="32">
        <dgm:presLayoutVars>
          <dgm:chMax val="0"/>
          <dgm:bulletEnabled val="1"/>
        </dgm:presLayoutVars>
      </dgm:prSet>
      <dgm:spPr/>
      <dgm:t>
        <a:bodyPr/>
        <a:lstStyle/>
        <a:p>
          <a:endParaRPr lang="en-US"/>
        </a:p>
      </dgm:t>
    </dgm:pt>
    <dgm:pt modelId="{0F353D02-1351-45CC-A7A3-5D62A7E7B21A}" type="pres">
      <dgm:prSet presAssocID="{135A048D-92D5-47EA-930B-68197899550F}" presName="hSp" presStyleCnt="0"/>
      <dgm:spPr/>
    </dgm:pt>
    <dgm:pt modelId="{FBAC261C-AEA1-4378-936C-8530BF1B7A42}" type="pres">
      <dgm:prSet presAssocID="{135A048D-92D5-47EA-930B-68197899550F}" presName="vProcSp" presStyleCnt="0"/>
      <dgm:spPr/>
    </dgm:pt>
    <dgm:pt modelId="{1971F7E3-2D00-4699-8200-7BA09DFE21F6}" type="pres">
      <dgm:prSet presAssocID="{135A048D-92D5-47EA-930B-68197899550F}" presName="vSp1" presStyleCnt="0"/>
      <dgm:spPr/>
    </dgm:pt>
    <dgm:pt modelId="{8471F8C4-E714-4F82-88EE-112F72FACA60}" type="pres">
      <dgm:prSet presAssocID="{135A048D-92D5-47EA-930B-68197899550F}" presName="simulatedConn" presStyleLbl="solidFgAcc1" presStyleIdx="17" presStyleCnt="31"/>
      <dgm:spPr/>
    </dgm:pt>
    <dgm:pt modelId="{3833385D-2B41-496F-8158-66B8147646BB}" type="pres">
      <dgm:prSet presAssocID="{135A048D-92D5-47EA-930B-68197899550F}" presName="vSp2" presStyleCnt="0"/>
      <dgm:spPr/>
    </dgm:pt>
    <dgm:pt modelId="{B7C9C3D5-6191-4272-B6E3-6DF49CAC5D75}" type="pres">
      <dgm:prSet presAssocID="{135A048D-92D5-47EA-930B-68197899550F}" presName="sibTrans" presStyleCnt="0"/>
      <dgm:spPr/>
    </dgm:pt>
    <dgm:pt modelId="{BD8A79B6-0715-4AD5-B231-535C9CB116E9}" type="pres">
      <dgm:prSet presAssocID="{CF359255-3040-436F-B6FD-2022E0349A2C}" presName="compositeNode" presStyleCnt="0">
        <dgm:presLayoutVars>
          <dgm:bulletEnabled val="1"/>
        </dgm:presLayoutVars>
      </dgm:prSet>
      <dgm:spPr/>
    </dgm:pt>
    <dgm:pt modelId="{252C3803-31A3-4C0E-8F9F-053B2AD2D81A}" type="pres">
      <dgm:prSet presAssocID="{CF359255-3040-436F-B6FD-2022E0349A2C}" presName="bgRect" presStyleLbl="node1" presStyleIdx="18" presStyleCnt="32"/>
      <dgm:spPr/>
      <dgm:t>
        <a:bodyPr/>
        <a:lstStyle/>
        <a:p>
          <a:endParaRPr lang="en-US"/>
        </a:p>
      </dgm:t>
    </dgm:pt>
    <dgm:pt modelId="{A3B6D17E-5080-4978-8B73-CE0293AEFF91}" type="pres">
      <dgm:prSet presAssocID="{CF359255-3040-436F-B6FD-2022E0349A2C}" presName="parentNode" presStyleLbl="node1" presStyleIdx="18" presStyleCnt="32">
        <dgm:presLayoutVars>
          <dgm:chMax val="0"/>
          <dgm:bulletEnabled val="1"/>
        </dgm:presLayoutVars>
      </dgm:prSet>
      <dgm:spPr/>
      <dgm:t>
        <a:bodyPr/>
        <a:lstStyle/>
        <a:p>
          <a:endParaRPr lang="en-US"/>
        </a:p>
      </dgm:t>
    </dgm:pt>
    <dgm:pt modelId="{9FED8D00-5674-4542-AF98-D7D5B4F921AF}" type="pres">
      <dgm:prSet presAssocID="{56D6447E-D32C-4134-9CB6-2DF851FA2CC7}" presName="hSp" presStyleCnt="0"/>
      <dgm:spPr/>
    </dgm:pt>
    <dgm:pt modelId="{6B07ED3E-6448-47F8-BD54-2C6826977F85}" type="pres">
      <dgm:prSet presAssocID="{56D6447E-D32C-4134-9CB6-2DF851FA2CC7}" presName="vProcSp" presStyleCnt="0"/>
      <dgm:spPr/>
    </dgm:pt>
    <dgm:pt modelId="{FD0DF273-07B4-4160-973F-BEC0975AF9FE}" type="pres">
      <dgm:prSet presAssocID="{56D6447E-D32C-4134-9CB6-2DF851FA2CC7}" presName="vSp1" presStyleCnt="0"/>
      <dgm:spPr/>
    </dgm:pt>
    <dgm:pt modelId="{C6FEC165-CAEF-4EF0-BBFF-635EB9701B01}" type="pres">
      <dgm:prSet presAssocID="{56D6447E-D32C-4134-9CB6-2DF851FA2CC7}" presName="simulatedConn" presStyleLbl="solidFgAcc1" presStyleIdx="18" presStyleCnt="31"/>
      <dgm:spPr/>
    </dgm:pt>
    <dgm:pt modelId="{C7FD3CDF-8F1E-4A60-AAEF-5F0FD9A4E776}" type="pres">
      <dgm:prSet presAssocID="{56D6447E-D32C-4134-9CB6-2DF851FA2CC7}" presName="vSp2" presStyleCnt="0"/>
      <dgm:spPr/>
    </dgm:pt>
    <dgm:pt modelId="{2B8B5C03-1888-401F-B6BC-24C3863DC483}" type="pres">
      <dgm:prSet presAssocID="{56D6447E-D32C-4134-9CB6-2DF851FA2CC7}" presName="sibTrans" presStyleCnt="0"/>
      <dgm:spPr/>
    </dgm:pt>
    <dgm:pt modelId="{A78F1D68-78EF-4879-8C22-FBC1C88BDD07}" type="pres">
      <dgm:prSet presAssocID="{9EC06196-F5C7-4F14-A16E-7773FBBDF87A}" presName="compositeNode" presStyleCnt="0">
        <dgm:presLayoutVars>
          <dgm:bulletEnabled val="1"/>
        </dgm:presLayoutVars>
      </dgm:prSet>
      <dgm:spPr/>
    </dgm:pt>
    <dgm:pt modelId="{3BA34D36-57F8-46C7-AC2A-6ED3B70A1969}" type="pres">
      <dgm:prSet presAssocID="{9EC06196-F5C7-4F14-A16E-7773FBBDF87A}" presName="bgRect" presStyleLbl="node1" presStyleIdx="19" presStyleCnt="32"/>
      <dgm:spPr/>
      <dgm:t>
        <a:bodyPr/>
        <a:lstStyle/>
        <a:p>
          <a:endParaRPr lang="en-US"/>
        </a:p>
      </dgm:t>
    </dgm:pt>
    <dgm:pt modelId="{B239FF3A-C24F-4667-970D-45B25AA445FD}" type="pres">
      <dgm:prSet presAssocID="{9EC06196-F5C7-4F14-A16E-7773FBBDF87A}" presName="parentNode" presStyleLbl="node1" presStyleIdx="19" presStyleCnt="32">
        <dgm:presLayoutVars>
          <dgm:chMax val="0"/>
          <dgm:bulletEnabled val="1"/>
        </dgm:presLayoutVars>
      </dgm:prSet>
      <dgm:spPr/>
      <dgm:t>
        <a:bodyPr/>
        <a:lstStyle/>
        <a:p>
          <a:endParaRPr lang="en-US"/>
        </a:p>
      </dgm:t>
    </dgm:pt>
    <dgm:pt modelId="{3108836B-5203-4820-9C1F-E87710CCCA03}" type="pres">
      <dgm:prSet presAssocID="{FA78D7A5-D092-4898-AAB0-522DDC660E64}" presName="hSp" presStyleCnt="0"/>
      <dgm:spPr/>
    </dgm:pt>
    <dgm:pt modelId="{20DE0AAD-A719-4AD4-8547-5077A9F8CC07}" type="pres">
      <dgm:prSet presAssocID="{FA78D7A5-D092-4898-AAB0-522DDC660E64}" presName="vProcSp" presStyleCnt="0"/>
      <dgm:spPr/>
    </dgm:pt>
    <dgm:pt modelId="{DFF90B88-4323-40B9-B3F1-051D15E41E0B}" type="pres">
      <dgm:prSet presAssocID="{FA78D7A5-D092-4898-AAB0-522DDC660E64}" presName="vSp1" presStyleCnt="0"/>
      <dgm:spPr/>
    </dgm:pt>
    <dgm:pt modelId="{240C6ABA-0B6F-4308-AF79-D667055C7FC7}" type="pres">
      <dgm:prSet presAssocID="{FA78D7A5-D092-4898-AAB0-522DDC660E64}" presName="simulatedConn" presStyleLbl="solidFgAcc1" presStyleIdx="19" presStyleCnt="31"/>
      <dgm:spPr/>
    </dgm:pt>
    <dgm:pt modelId="{BDF43C6A-E104-4BFD-B191-9E3A6EA33019}" type="pres">
      <dgm:prSet presAssocID="{FA78D7A5-D092-4898-AAB0-522DDC660E64}" presName="vSp2" presStyleCnt="0"/>
      <dgm:spPr/>
    </dgm:pt>
    <dgm:pt modelId="{8D328D03-A413-4707-A3CF-32C056C34336}" type="pres">
      <dgm:prSet presAssocID="{FA78D7A5-D092-4898-AAB0-522DDC660E64}" presName="sibTrans" presStyleCnt="0"/>
      <dgm:spPr/>
    </dgm:pt>
    <dgm:pt modelId="{DE4B9585-E8F1-4D28-8535-0BDD4A94327B}" type="pres">
      <dgm:prSet presAssocID="{1A63A386-2BE5-4870-8ABF-E49ECF0C0348}" presName="compositeNode" presStyleCnt="0">
        <dgm:presLayoutVars>
          <dgm:bulletEnabled val="1"/>
        </dgm:presLayoutVars>
      </dgm:prSet>
      <dgm:spPr/>
    </dgm:pt>
    <dgm:pt modelId="{433D4166-7EB0-4A88-9FE6-BCD7FCCD72C3}" type="pres">
      <dgm:prSet presAssocID="{1A63A386-2BE5-4870-8ABF-E49ECF0C0348}" presName="bgRect" presStyleLbl="node1" presStyleIdx="20" presStyleCnt="32"/>
      <dgm:spPr/>
      <dgm:t>
        <a:bodyPr/>
        <a:lstStyle/>
        <a:p>
          <a:endParaRPr lang="en-US"/>
        </a:p>
      </dgm:t>
    </dgm:pt>
    <dgm:pt modelId="{16004FF3-9D26-4B3B-9628-F544C80A4D19}" type="pres">
      <dgm:prSet presAssocID="{1A63A386-2BE5-4870-8ABF-E49ECF0C0348}" presName="parentNode" presStyleLbl="node1" presStyleIdx="20" presStyleCnt="32">
        <dgm:presLayoutVars>
          <dgm:chMax val="0"/>
          <dgm:bulletEnabled val="1"/>
        </dgm:presLayoutVars>
      </dgm:prSet>
      <dgm:spPr/>
      <dgm:t>
        <a:bodyPr/>
        <a:lstStyle/>
        <a:p>
          <a:endParaRPr lang="en-US"/>
        </a:p>
      </dgm:t>
    </dgm:pt>
    <dgm:pt modelId="{4F63D361-1F6C-4EEC-838B-726D85DA7CD0}" type="pres">
      <dgm:prSet presAssocID="{86EDDEEA-D260-4AA1-BC72-FCD887AAF619}" presName="hSp" presStyleCnt="0"/>
      <dgm:spPr/>
    </dgm:pt>
    <dgm:pt modelId="{2B4FC475-91DA-4607-9291-9A40214BCF66}" type="pres">
      <dgm:prSet presAssocID="{86EDDEEA-D260-4AA1-BC72-FCD887AAF619}" presName="vProcSp" presStyleCnt="0"/>
      <dgm:spPr/>
    </dgm:pt>
    <dgm:pt modelId="{BDE56DB0-CCBA-462E-8240-4542002C882D}" type="pres">
      <dgm:prSet presAssocID="{86EDDEEA-D260-4AA1-BC72-FCD887AAF619}" presName="vSp1" presStyleCnt="0"/>
      <dgm:spPr/>
    </dgm:pt>
    <dgm:pt modelId="{B1F35D3F-D5F7-423A-ADA2-99B95A1DB774}" type="pres">
      <dgm:prSet presAssocID="{86EDDEEA-D260-4AA1-BC72-FCD887AAF619}" presName="simulatedConn" presStyleLbl="solidFgAcc1" presStyleIdx="20" presStyleCnt="31"/>
      <dgm:spPr/>
    </dgm:pt>
    <dgm:pt modelId="{598679B4-8BD8-4447-A4A1-6036AC19DC27}" type="pres">
      <dgm:prSet presAssocID="{86EDDEEA-D260-4AA1-BC72-FCD887AAF619}" presName="vSp2" presStyleCnt="0"/>
      <dgm:spPr/>
    </dgm:pt>
    <dgm:pt modelId="{415DE2DA-BA6F-4B7C-ABB1-EE0A32D90D90}" type="pres">
      <dgm:prSet presAssocID="{86EDDEEA-D260-4AA1-BC72-FCD887AAF619}" presName="sibTrans" presStyleCnt="0"/>
      <dgm:spPr/>
    </dgm:pt>
    <dgm:pt modelId="{03D2DD6D-3043-4145-98CB-33158F143493}" type="pres">
      <dgm:prSet presAssocID="{AB523C6C-A336-484A-8CF7-3B15887E4C3B}" presName="compositeNode" presStyleCnt="0">
        <dgm:presLayoutVars>
          <dgm:bulletEnabled val="1"/>
        </dgm:presLayoutVars>
      </dgm:prSet>
      <dgm:spPr/>
    </dgm:pt>
    <dgm:pt modelId="{2EB36F20-FCF7-4CF4-B60B-D92C975947A4}" type="pres">
      <dgm:prSet presAssocID="{AB523C6C-A336-484A-8CF7-3B15887E4C3B}" presName="bgRect" presStyleLbl="node1" presStyleIdx="21" presStyleCnt="32"/>
      <dgm:spPr/>
      <dgm:t>
        <a:bodyPr/>
        <a:lstStyle/>
        <a:p>
          <a:endParaRPr lang="en-US"/>
        </a:p>
      </dgm:t>
    </dgm:pt>
    <dgm:pt modelId="{4B954C3A-B59B-45A0-9624-4BBFDB55A92D}" type="pres">
      <dgm:prSet presAssocID="{AB523C6C-A336-484A-8CF7-3B15887E4C3B}" presName="parentNode" presStyleLbl="node1" presStyleIdx="21" presStyleCnt="32">
        <dgm:presLayoutVars>
          <dgm:chMax val="0"/>
          <dgm:bulletEnabled val="1"/>
        </dgm:presLayoutVars>
      </dgm:prSet>
      <dgm:spPr/>
      <dgm:t>
        <a:bodyPr/>
        <a:lstStyle/>
        <a:p>
          <a:endParaRPr lang="en-US"/>
        </a:p>
      </dgm:t>
    </dgm:pt>
    <dgm:pt modelId="{67292871-896E-4BD1-B13D-B0B970D28369}" type="pres">
      <dgm:prSet presAssocID="{27AAA3CF-389F-4D91-8361-8E1F6D038725}" presName="hSp" presStyleCnt="0"/>
      <dgm:spPr/>
    </dgm:pt>
    <dgm:pt modelId="{1ED039C2-1C7C-41B3-B526-C1134ADFA684}" type="pres">
      <dgm:prSet presAssocID="{27AAA3CF-389F-4D91-8361-8E1F6D038725}" presName="vProcSp" presStyleCnt="0"/>
      <dgm:spPr/>
    </dgm:pt>
    <dgm:pt modelId="{8F353711-D241-4964-97C1-072E1E9A4279}" type="pres">
      <dgm:prSet presAssocID="{27AAA3CF-389F-4D91-8361-8E1F6D038725}" presName="vSp1" presStyleCnt="0"/>
      <dgm:spPr/>
    </dgm:pt>
    <dgm:pt modelId="{1FCB1E34-52EA-45F6-81C6-68BDD6383554}" type="pres">
      <dgm:prSet presAssocID="{27AAA3CF-389F-4D91-8361-8E1F6D038725}" presName="simulatedConn" presStyleLbl="solidFgAcc1" presStyleIdx="21" presStyleCnt="31"/>
      <dgm:spPr/>
    </dgm:pt>
    <dgm:pt modelId="{EF8C9A4F-E740-4FDB-8686-A598B18EBCFA}" type="pres">
      <dgm:prSet presAssocID="{27AAA3CF-389F-4D91-8361-8E1F6D038725}" presName="vSp2" presStyleCnt="0"/>
      <dgm:spPr/>
    </dgm:pt>
    <dgm:pt modelId="{222E14FB-B5E8-47B1-8722-23026B61E5E7}" type="pres">
      <dgm:prSet presAssocID="{27AAA3CF-389F-4D91-8361-8E1F6D038725}" presName="sibTrans" presStyleCnt="0"/>
      <dgm:spPr/>
    </dgm:pt>
    <dgm:pt modelId="{9663DA1D-0538-48DA-8E67-28CABC67331B}" type="pres">
      <dgm:prSet presAssocID="{6557DA9F-CA23-40D2-B208-71A54C41D221}" presName="compositeNode" presStyleCnt="0">
        <dgm:presLayoutVars>
          <dgm:bulletEnabled val="1"/>
        </dgm:presLayoutVars>
      </dgm:prSet>
      <dgm:spPr/>
    </dgm:pt>
    <dgm:pt modelId="{AB5D3DC6-985E-4724-8906-BD50A07E5CF2}" type="pres">
      <dgm:prSet presAssocID="{6557DA9F-CA23-40D2-B208-71A54C41D221}" presName="bgRect" presStyleLbl="node1" presStyleIdx="22" presStyleCnt="32"/>
      <dgm:spPr/>
      <dgm:t>
        <a:bodyPr/>
        <a:lstStyle/>
        <a:p>
          <a:endParaRPr lang="en-US"/>
        </a:p>
      </dgm:t>
    </dgm:pt>
    <dgm:pt modelId="{EE916E64-E74A-491C-815F-23BFAA7C314C}" type="pres">
      <dgm:prSet presAssocID="{6557DA9F-CA23-40D2-B208-71A54C41D221}" presName="parentNode" presStyleLbl="node1" presStyleIdx="22" presStyleCnt="32">
        <dgm:presLayoutVars>
          <dgm:chMax val="0"/>
          <dgm:bulletEnabled val="1"/>
        </dgm:presLayoutVars>
      </dgm:prSet>
      <dgm:spPr/>
      <dgm:t>
        <a:bodyPr/>
        <a:lstStyle/>
        <a:p>
          <a:endParaRPr lang="en-US"/>
        </a:p>
      </dgm:t>
    </dgm:pt>
    <dgm:pt modelId="{D3B2763A-67DF-40FA-B45F-0FC8CAB6FF93}" type="pres">
      <dgm:prSet presAssocID="{0E675A71-39C1-4D5F-9ADD-96B431A2462B}" presName="hSp" presStyleCnt="0"/>
      <dgm:spPr/>
    </dgm:pt>
    <dgm:pt modelId="{52F810B8-DAC6-4E7F-B30F-13E3F98D33BC}" type="pres">
      <dgm:prSet presAssocID="{0E675A71-39C1-4D5F-9ADD-96B431A2462B}" presName="vProcSp" presStyleCnt="0"/>
      <dgm:spPr/>
    </dgm:pt>
    <dgm:pt modelId="{984DF8BE-7934-47CC-884F-D9918209E61C}" type="pres">
      <dgm:prSet presAssocID="{0E675A71-39C1-4D5F-9ADD-96B431A2462B}" presName="vSp1" presStyleCnt="0"/>
      <dgm:spPr/>
    </dgm:pt>
    <dgm:pt modelId="{B3D492C0-4A76-4066-8019-B2E4CA44AC88}" type="pres">
      <dgm:prSet presAssocID="{0E675A71-39C1-4D5F-9ADD-96B431A2462B}" presName="simulatedConn" presStyleLbl="solidFgAcc1" presStyleIdx="22" presStyleCnt="31"/>
      <dgm:spPr/>
    </dgm:pt>
    <dgm:pt modelId="{17C870C6-0381-44AC-8E74-1ED3844EEA26}" type="pres">
      <dgm:prSet presAssocID="{0E675A71-39C1-4D5F-9ADD-96B431A2462B}" presName="vSp2" presStyleCnt="0"/>
      <dgm:spPr/>
    </dgm:pt>
    <dgm:pt modelId="{D683D2F9-ECF2-457F-A0BA-23D44E87ED8E}" type="pres">
      <dgm:prSet presAssocID="{0E675A71-39C1-4D5F-9ADD-96B431A2462B}" presName="sibTrans" presStyleCnt="0"/>
      <dgm:spPr/>
    </dgm:pt>
    <dgm:pt modelId="{783ECA66-DE35-4F3A-B57E-856FEDA0AEDC}" type="pres">
      <dgm:prSet presAssocID="{77EF4BE3-217D-48A3-A51A-2715D1FD99FA}" presName="compositeNode" presStyleCnt="0">
        <dgm:presLayoutVars>
          <dgm:bulletEnabled val="1"/>
        </dgm:presLayoutVars>
      </dgm:prSet>
      <dgm:spPr/>
    </dgm:pt>
    <dgm:pt modelId="{A9148567-0317-4CAD-A104-F35FAD7C75E1}" type="pres">
      <dgm:prSet presAssocID="{77EF4BE3-217D-48A3-A51A-2715D1FD99FA}" presName="bgRect" presStyleLbl="node1" presStyleIdx="23" presStyleCnt="32"/>
      <dgm:spPr/>
      <dgm:t>
        <a:bodyPr/>
        <a:lstStyle/>
        <a:p>
          <a:endParaRPr lang="en-US"/>
        </a:p>
      </dgm:t>
    </dgm:pt>
    <dgm:pt modelId="{96C7E963-67E8-4969-BB41-11BF7360D642}" type="pres">
      <dgm:prSet presAssocID="{77EF4BE3-217D-48A3-A51A-2715D1FD99FA}" presName="parentNode" presStyleLbl="node1" presStyleIdx="23" presStyleCnt="32">
        <dgm:presLayoutVars>
          <dgm:chMax val="0"/>
          <dgm:bulletEnabled val="1"/>
        </dgm:presLayoutVars>
      </dgm:prSet>
      <dgm:spPr/>
      <dgm:t>
        <a:bodyPr/>
        <a:lstStyle/>
        <a:p>
          <a:endParaRPr lang="en-US"/>
        </a:p>
      </dgm:t>
    </dgm:pt>
    <dgm:pt modelId="{CB809DB8-13BE-465C-A6D3-52230CC6C2A0}" type="pres">
      <dgm:prSet presAssocID="{3D267442-2A53-4C26-B5FE-9D77A3416DB6}" presName="hSp" presStyleCnt="0"/>
      <dgm:spPr/>
    </dgm:pt>
    <dgm:pt modelId="{C55712A9-81F5-4A1D-AFCE-5C3EECEBA4BB}" type="pres">
      <dgm:prSet presAssocID="{3D267442-2A53-4C26-B5FE-9D77A3416DB6}" presName="vProcSp" presStyleCnt="0"/>
      <dgm:spPr/>
    </dgm:pt>
    <dgm:pt modelId="{9E4330DA-67CF-4468-B2B6-1AD2F2575E3B}" type="pres">
      <dgm:prSet presAssocID="{3D267442-2A53-4C26-B5FE-9D77A3416DB6}" presName="vSp1" presStyleCnt="0"/>
      <dgm:spPr/>
    </dgm:pt>
    <dgm:pt modelId="{6A0847B2-EB5F-4C1E-AE46-03E30F4AD1C7}" type="pres">
      <dgm:prSet presAssocID="{3D267442-2A53-4C26-B5FE-9D77A3416DB6}" presName="simulatedConn" presStyleLbl="solidFgAcc1" presStyleIdx="23" presStyleCnt="31"/>
      <dgm:spPr/>
    </dgm:pt>
    <dgm:pt modelId="{ED1CE0F7-0EE2-4283-AFDC-EF2418922600}" type="pres">
      <dgm:prSet presAssocID="{3D267442-2A53-4C26-B5FE-9D77A3416DB6}" presName="vSp2" presStyleCnt="0"/>
      <dgm:spPr/>
    </dgm:pt>
    <dgm:pt modelId="{B2BE1DC3-194D-464B-9B7A-26431C6A3426}" type="pres">
      <dgm:prSet presAssocID="{3D267442-2A53-4C26-B5FE-9D77A3416DB6}" presName="sibTrans" presStyleCnt="0"/>
      <dgm:spPr/>
    </dgm:pt>
    <dgm:pt modelId="{F5E310E9-7FB5-4A87-A1DF-6DD1007D73E6}" type="pres">
      <dgm:prSet presAssocID="{22539FDC-F009-4FDA-BFEE-2BC49D40D111}" presName="compositeNode" presStyleCnt="0">
        <dgm:presLayoutVars>
          <dgm:bulletEnabled val="1"/>
        </dgm:presLayoutVars>
      </dgm:prSet>
      <dgm:spPr/>
    </dgm:pt>
    <dgm:pt modelId="{8289E01D-DB35-4BF8-8B42-BAB44BAC73E2}" type="pres">
      <dgm:prSet presAssocID="{22539FDC-F009-4FDA-BFEE-2BC49D40D111}" presName="bgRect" presStyleLbl="node1" presStyleIdx="24" presStyleCnt="32"/>
      <dgm:spPr/>
      <dgm:t>
        <a:bodyPr/>
        <a:lstStyle/>
        <a:p>
          <a:endParaRPr lang="en-US"/>
        </a:p>
      </dgm:t>
    </dgm:pt>
    <dgm:pt modelId="{49FE9C94-008C-4437-8E1D-26DA7E336943}" type="pres">
      <dgm:prSet presAssocID="{22539FDC-F009-4FDA-BFEE-2BC49D40D111}" presName="parentNode" presStyleLbl="node1" presStyleIdx="24" presStyleCnt="32">
        <dgm:presLayoutVars>
          <dgm:chMax val="0"/>
          <dgm:bulletEnabled val="1"/>
        </dgm:presLayoutVars>
      </dgm:prSet>
      <dgm:spPr/>
      <dgm:t>
        <a:bodyPr/>
        <a:lstStyle/>
        <a:p>
          <a:endParaRPr lang="en-US"/>
        </a:p>
      </dgm:t>
    </dgm:pt>
    <dgm:pt modelId="{0569AAAD-8B26-462F-929F-539C8EDB8C2D}" type="pres">
      <dgm:prSet presAssocID="{22539FDC-F009-4FDA-BFEE-2BC49D40D111}" presName="childNode" presStyleLbl="node1" presStyleIdx="24" presStyleCnt="32">
        <dgm:presLayoutVars>
          <dgm:bulletEnabled val="1"/>
        </dgm:presLayoutVars>
      </dgm:prSet>
      <dgm:spPr/>
      <dgm:t>
        <a:bodyPr/>
        <a:lstStyle/>
        <a:p>
          <a:endParaRPr lang="en-US"/>
        </a:p>
      </dgm:t>
    </dgm:pt>
    <dgm:pt modelId="{7656EC2A-BEDA-478F-A4B5-FDEBD23CA9F5}" type="pres">
      <dgm:prSet presAssocID="{112F6F6B-45EC-401E-B392-7E2323D2414B}" presName="hSp" presStyleCnt="0"/>
      <dgm:spPr/>
    </dgm:pt>
    <dgm:pt modelId="{E4B23701-5EF7-428C-8917-CBE95D0EEF41}" type="pres">
      <dgm:prSet presAssocID="{112F6F6B-45EC-401E-B392-7E2323D2414B}" presName="vProcSp" presStyleCnt="0"/>
      <dgm:spPr/>
    </dgm:pt>
    <dgm:pt modelId="{BD3CEAC5-6F97-41B1-94B5-43044540FA22}" type="pres">
      <dgm:prSet presAssocID="{112F6F6B-45EC-401E-B392-7E2323D2414B}" presName="vSp1" presStyleCnt="0"/>
      <dgm:spPr/>
    </dgm:pt>
    <dgm:pt modelId="{391A86B1-77DB-405B-A955-1D72D1AB88CC}" type="pres">
      <dgm:prSet presAssocID="{112F6F6B-45EC-401E-B392-7E2323D2414B}" presName="simulatedConn" presStyleLbl="solidFgAcc1" presStyleIdx="24" presStyleCnt="31"/>
      <dgm:spPr/>
    </dgm:pt>
    <dgm:pt modelId="{88340D43-DB9E-493B-80B7-8D41DA538D8E}" type="pres">
      <dgm:prSet presAssocID="{112F6F6B-45EC-401E-B392-7E2323D2414B}" presName="vSp2" presStyleCnt="0"/>
      <dgm:spPr/>
    </dgm:pt>
    <dgm:pt modelId="{BF5093C6-1A74-43B2-B899-9564C4D45D20}" type="pres">
      <dgm:prSet presAssocID="{112F6F6B-45EC-401E-B392-7E2323D2414B}" presName="sibTrans" presStyleCnt="0"/>
      <dgm:spPr/>
    </dgm:pt>
    <dgm:pt modelId="{6841368B-07F9-4173-BACF-5F7A307C0508}" type="pres">
      <dgm:prSet presAssocID="{FCCAB84D-3FAD-4651-A3A2-F6D34734A3C3}" presName="compositeNode" presStyleCnt="0">
        <dgm:presLayoutVars>
          <dgm:bulletEnabled val="1"/>
        </dgm:presLayoutVars>
      </dgm:prSet>
      <dgm:spPr/>
    </dgm:pt>
    <dgm:pt modelId="{5358A8C4-2A9D-4CE7-8F61-AF5DFDCED8F2}" type="pres">
      <dgm:prSet presAssocID="{FCCAB84D-3FAD-4651-A3A2-F6D34734A3C3}" presName="bgRect" presStyleLbl="node1" presStyleIdx="25" presStyleCnt="32"/>
      <dgm:spPr/>
      <dgm:t>
        <a:bodyPr/>
        <a:lstStyle/>
        <a:p>
          <a:endParaRPr lang="en-US"/>
        </a:p>
      </dgm:t>
    </dgm:pt>
    <dgm:pt modelId="{AB18303B-13AA-4B99-9EA7-65843139CCBC}" type="pres">
      <dgm:prSet presAssocID="{FCCAB84D-3FAD-4651-A3A2-F6D34734A3C3}" presName="parentNode" presStyleLbl="node1" presStyleIdx="25" presStyleCnt="32">
        <dgm:presLayoutVars>
          <dgm:chMax val="0"/>
          <dgm:bulletEnabled val="1"/>
        </dgm:presLayoutVars>
      </dgm:prSet>
      <dgm:spPr/>
      <dgm:t>
        <a:bodyPr/>
        <a:lstStyle/>
        <a:p>
          <a:endParaRPr lang="en-US"/>
        </a:p>
      </dgm:t>
    </dgm:pt>
    <dgm:pt modelId="{150F56E9-8A28-4073-8293-2FB401A84B79}" type="pres">
      <dgm:prSet presAssocID="{FCCAB84D-3FAD-4651-A3A2-F6D34734A3C3}" presName="childNode" presStyleLbl="node1" presStyleIdx="25" presStyleCnt="32">
        <dgm:presLayoutVars>
          <dgm:bulletEnabled val="1"/>
        </dgm:presLayoutVars>
      </dgm:prSet>
      <dgm:spPr/>
      <dgm:t>
        <a:bodyPr/>
        <a:lstStyle/>
        <a:p>
          <a:endParaRPr lang="en-US"/>
        </a:p>
      </dgm:t>
    </dgm:pt>
    <dgm:pt modelId="{93F4E6AF-AD0A-4385-AFEA-3DBF5B164054}" type="pres">
      <dgm:prSet presAssocID="{DE2534AB-300E-4DD5-BF6F-9916B83C5978}" presName="hSp" presStyleCnt="0"/>
      <dgm:spPr/>
    </dgm:pt>
    <dgm:pt modelId="{5A8D6B1A-AC92-48A0-AB94-99A8FC043103}" type="pres">
      <dgm:prSet presAssocID="{DE2534AB-300E-4DD5-BF6F-9916B83C5978}" presName="vProcSp" presStyleCnt="0"/>
      <dgm:spPr/>
    </dgm:pt>
    <dgm:pt modelId="{0ECA614B-B6A9-40B7-9869-758216D87153}" type="pres">
      <dgm:prSet presAssocID="{DE2534AB-300E-4DD5-BF6F-9916B83C5978}" presName="vSp1" presStyleCnt="0"/>
      <dgm:spPr/>
    </dgm:pt>
    <dgm:pt modelId="{56760117-AB4F-4684-A4FC-F64144166401}" type="pres">
      <dgm:prSet presAssocID="{DE2534AB-300E-4DD5-BF6F-9916B83C5978}" presName="simulatedConn" presStyleLbl="solidFgAcc1" presStyleIdx="25" presStyleCnt="31"/>
      <dgm:spPr/>
    </dgm:pt>
    <dgm:pt modelId="{CEBDD509-2698-4400-9AF0-77ACAF9D63DB}" type="pres">
      <dgm:prSet presAssocID="{DE2534AB-300E-4DD5-BF6F-9916B83C5978}" presName="vSp2" presStyleCnt="0"/>
      <dgm:spPr/>
    </dgm:pt>
    <dgm:pt modelId="{2D202003-8BDC-480E-9BF7-3823DBAE39FF}" type="pres">
      <dgm:prSet presAssocID="{DE2534AB-300E-4DD5-BF6F-9916B83C5978}" presName="sibTrans" presStyleCnt="0"/>
      <dgm:spPr/>
    </dgm:pt>
    <dgm:pt modelId="{6A18C4D3-52DB-4ACE-9F81-C2BF7DB3BE04}" type="pres">
      <dgm:prSet presAssocID="{163BC5A8-8CEF-4EC8-9F9E-982B3396A4A3}" presName="compositeNode" presStyleCnt="0">
        <dgm:presLayoutVars>
          <dgm:bulletEnabled val="1"/>
        </dgm:presLayoutVars>
      </dgm:prSet>
      <dgm:spPr/>
    </dgm:pt>
    <dgm:pt modelId="{BF38B79D-1736-464F-ADB9-B198126BDD54}" type="pres">
      <dgm:prSet presAssocID="{163BC5A8-8CEF-4EC8-9F9E-982B3396A4A3}" presName="bgRect" presStyleLbl="node1" presStyleIdx="26" presStyleCnt="32"/>
      <dgm:spPr/>
      <dgm:t>
        <a:bodyPr/>
        <a:lstStyle/>
        <a:p>
          <a:endParaRPr lang="en-US"/>
        </a:p>
      </dgm:t>
    </dgm:pt>
    <dgm:pt modelId="{4BC6B0DA-A4A5-43DB-9250-2EDDBD30D694}" type="pres">
      <dgm:prSet presAssocID="{163BC5A8-8CEF-4EC8-9F9E-982B3396A4A3}" presName="parentNode" presStyleLbl="node1" presStyleIdx="26" presStyleCnt="32">
        <dgm:presLayoutVars>
          <dgm:chMax val="0"/>
          <dgm:bulletEnabled val="1"/>
        </dgm:presLayoutVars>
      </dgm:prSet>
      <dgm:spPr/>
      <dgm:t>
        <a:bodyPr/>
        <a:lstStyle/>
        <a:p>
          <a:endParaRPr lang="en-US"/>
        </a:p>
      </dgm:t>
    </dgm:pt>
    <dgm:pt modelId="{1B9050CC-7ACA-4748-97E5-4508B887E513}" type="pres">
      <dgm:prSet presAssocID="{163BC5A8-8CEF-4EC8-9F9E-982B3396A4A3}" presName="childNode" presStyleLbl="node1" presStyleIdx="26" presStyleCnt="32">
        <dgm:presLayoutVars>
          <dgm:bulletEnabled val="1"/>
        </dgm:presLayoutVars>
      </dgm:prSet>
      <dgm:spPr/>
      <dgm:t>
        <a:bodyPr/>
        <a:lstStyle/>
        <a:p>
          <a:endParaRPr lang="en-US"/>
        </a:p>
      </dgm:t>
    </dgm:pt>
    <dgm:pt modelId="{9AFA7B8B-53D7-4A30-B690-4F75998B2905}" type="pres">
      <dgm:prSet presAssocID="{A58693D6-F89F-401B-8BD1-7D6ED149FF53}" presName="hSp" presStyleCnt="0"/>
      <dgm:spPr/>
    </dgm:pt>
    <dgm:pt modelId="{5D145A5F-9F08-4687-96BF-A666879666FA}" type="pres">
      <dgm:prSet presAssocID="{A58693D6-F89F-401B-8BD1-7D6ED149FF53}" presName="vProcSp" presStyleCnt="0"/>
      <dgm:spPr/>
    </dgm:pt>
    <dgm:pt modelId="{4384968D-0681-4A39-B2E5-273351295603}" type="pres">
      <dgm:prSet presAssocID="{A58693D6-F89F-401B-8BD1-7D6ED149FF53}" presName="vSp1" presStyleCnt="0"/>
      <dgm:spPr/>
    </dgm:pt>
    <dgm:pt modelId="{40B206F6-18AF-4D68-8333-33201C813513}" type="pres">
      <dgm:prSet presAssocID="{A58693D6-F89F-401B-8BD1-7D6ED149FF53}" presName="simulatedConn" presStyleLbl="solidFgAcc1" presStyleIdx="26" presStyleCnt="31"/>
      <dgm:spPr/>
    </dgm:pt>
    <dgm:pt modelId="{70D2964C-6B1C-45AC-91A4-482CE112C45E}" type="pres">
      <dgm:prSet presAssocID="{A58693D6-F89F-401B-8BD1-7D6ED149FF53}" presName="vSp2" presStyleCnt="0"/>
      <dgm:spPr/>
    </dgm:pt>
    <dgm:pt modelId="{80D1F341-3EDB-4B11-A7CD-EF01483C5506}" type="pres">
      <dgm:prSet presAssocID="{A58693D6-F89F-401B-8BD1-7D6ED149FF53}" presName="sibTrans" presStyleCnt="0"/>
      <dgm:spPr/>
    </dgm:pt>
    <dgm:pt modelId="{16A5F017-20E3-4E78-9696-AF128B3569D3}" type="pres">
      <dgm:prSet presAssocID="{E0F2C958-2C93-4B3E-913E-391591EE2494}" presName="compositeNode" presStyleCnt="0">
        <dgm:presLayoutVars>
          <dgm:bulletEnabled val="1"/>
        </dgm:presLayoutVars>
      </dgm:prSet>
      <dgm:spPr/>
    </dgm:pt>
    <dgm:pt modelId="{39164FC9-002F-4A65-9103-F5607674C98A}" type="pres">
      <dgm:prSet presAssocID="{E0F2C958-2C93-4B3E-913E-391591EE2494}" presName="bgRect" presStyleLbl="node1" presStyleIdx="27" presStyleCnt="32"/>
      <dgm:spPr/>
      <dgm:t>
        <a:bodyPr/>
        <a:lstStyle/>
        <a:p>
          <a:endParaRPr lang="en-US"/>
        </a:p>
      </dgm:t>
    </dgm:pt>
    <dgm:pt modelId="{E7492838-E204-4032-8E15-338CCC84681D}" type="pres">
      <dgm:prSet presAssocID="{E0F2C958-2C93-4B3E-913E-391591EE2494}" presName="parentNode" presStyleLbl="node1" presStyleIdx="27" presStyleCnt="32">
        <dgm:presLayoutVars>
          <dgm:chMax val="0"/>
          <dgm:bulletEnabled val="1"/>
        </dgm:presLayoutVars>
      </dgm:prSet>
      <dgm:spPr/>
      <dgm:t>
        <a:bodyPr/>
        <a:lstStyle/>
        <a:p>
          <a:endParaRPr lang="en-US"/>
        </a:p>
      </dgm:t>
    </dgm:pt>
    <dgm:pt modelId="{5BCC34C7-568C-4CFB-A134-72D29CBA9FF2}" type="pres">
      <dgm:prSet presAssocID="{E0F2C958-2C93-4B3E-913E-391591EE2494}" presName="childNode" presStyleLbl="node1" presStyleIdx="27" presStyleCnt="32">
        <dgm:presLayoutVars>
          <dgm:bulletEnabled val="1"/>
        </dgm:presLayoutVars>
      </dgm:prSet>
      <dgm:spPr/>
      <dgm:t>
        <a:bodyPr/>
        <a:lstStyle/>
        <a:p>
          <a:endParaRPr lang="en-US"/>
        </a:p>
      </dgm:t>
    </dgm:pt>
    <dgm:pt modelId="{3173C3E4-BC48-4895-A0D7-A057428C0D8E}" type="pres">
      <dgm:prSet presAssocID="{B94D8EB3-3A6A-4BF6-9EFC-611C391B6401}" presName="hSp" presStyleCnt="0"/>
      <dgm:spPr/>
    </dgm:pt>
    <dgm:pt modelId="{82FB1016-650F-4092-B01C-FDF46B9B929B}" type="pres">
      <dgm:prSet presAssocID="{B94D8EB3-3A6A-4BF6-9EFC-611C391B6401}" presName="vProcSp" presStyleCnt="0"/>
      <dgm:spPr/>
    </dgm:pt>
    <dgm:pt modelId="{F8719E17-F054-4F1F-B2AF-55554350C435}" type="pres">
      <dgm:prSet presAssocID="{B94D8EB3-3A6A-4BF6-9EFC-611C391B6401}" presName="vSp1" presStyleCnt="0"/>
      <dgm:spPr/>
    </dgm:pt>
    <dgm:pt modelId="{EC54A2AC-02E7-474F-BE39-03F3BA0DFA14}" type="pres">
      <dgm:prSet presAssocID="{B94D8EB3-3A6A-4BF6-9EFC-611C391B6401}" presName="simulatedConn" presStyleLbl="solidFgAcc1" presStyleIdx="27" presStyleCnt="31"/>
      <dgm:spPr/>
    </dgm:pt>
    <dgm:pt modelId="{D109F893-D182-42F2-98A1-800CF076DAB4}" type="pres">
      <dgm:prSet presAssocID="{B94D8EB3-3A6A-4BF6-9EFC-611C391B6401}" presName="vSp2" presStyleCnt="0"/>
      <dgm:spPr/>
    </dgm:pt>
    <dgm:pt modelId="{4A50BD4F-2542-42F4-BB42-FC55C624B0BB}" type="pres">
      <dgm:prSet presAssocID="{B94D8EB3-3A6A-4BF6-9EFC-611C391B6401}" presName="sibTrans" presStyleCnt="0"/>
      <dgm:spPr/>
    </dgm:pt>
    <dgm:pt modelId="{A5E81D79-DF51-4A49-894A-DFED0843E3FA}" type="pres">
      <dgm:prSet presAssocID="{F56C2C42-8323-454B-87BC-C340B44F9022}" presName="compositeNode" presStyleCnt="0">
        <dgm:presLayoutVars>
          <dgm:bulletEnabled val="1"/>
        </dgm:presLayoutVars>
      </dgm:prSet>
      <dgm:spPr/>
    </dgm:pt>
    <dgm:pt modelId="{118058DC-6699-4518-912D-3C00C1E38B38}" type="pres">
      <dgm:prSet presAssocID="{F56C2C42-8323-454B-87BC-C340B44F9022}" presName="bgRect" presStyleLbl="node1" presStyleIdx="28" presStyleCnt="32"/>
      <dgm:spPr/>
      <dgm:t>
        <a:bodyPr/>
        <a:lstStyle/>
        <a:p>
          <a:endParaRPr lang="en-US"/>
        </a:p>
      </dgm:t>
    </dgm:pt>
    <dgm:pt modelId="{9668B00E-C4B6-40D3-BB98-9302665DD777}" type="pres">
      <dgm:prSet presAssocID="{F56C2C42-8323-454B-87BC-C340B44F9022}" presName="parentNode" presStyleLbl="node1" presStyleIdx="28" presStyleCnt="32">
        <dgm:presLayoutVars>
          <dgm:chMax val="0"/>
          <dgm:bulletEnabled val="1"/>
        </dgm:presLayoutVars>
      </dgm:prSet>
      <dgm:spPr/>
      <dgm:t>
        <a:bodyPr/>
        <a:lstStyle/>
        <a:p>
          <a:endParaRPr lang="en-US"/>
        </a:p>
      </dgm:t>
    </dgm:pt>
    <dgm:pt modelId="{919F3320-F5B5-42F2-B71D-3DB3895BE2DA}" type="pres">
      <dgm:prSet presAssocID="{F56C2C42-8323-454B-87BC-C340B44F9022}" presName="childNode" presStyleLbl="node1" presStyleIdx="28" presStyleCnt="32">
        <dgm:presLayoutVars>
          <dgm:bulletEnabled val="1"/>
        </dgm:presLayoutVars>
      </dgm:prSet>
      <dgm:spPr/>
      <dgm:t>
        <a:bodyPr/>
        <a:lstStyle/>
        <a:p>
          <a:endParaRPr lang="en-US"/>
        </a:p>
      </dgm:t>
    </dgm:pt>
    <dgm:pt modelId="{4E685D1C-62E4-49A5-BC5B-6C64621BF106}" type="pres">
      <dgm:prSet presAssocID="{6E2318B2-8470-4593-909D-F1D8C43E5000}" presName="hSp" presStyleCnt="0"/>
      <dgm:spPr/>
    </dgm:pt>
    <dgm:pt modelId="{A5A04171-802D-44F9-B54A-2F85A1AD5FE2}" type="pres">
      <dgm:prSet presAssocID="{6E2318B2-8470-4593-909D-F1D8C43E5000}" presName="vProcSp" presStyleCnt="0"/>
      <dgm:spPr/>
    </dgm:pt>
    <dgm:pt modelId="{7F5248C3-99D9-4838-96A2-EC152D99C33E}" type="pres">
      <dgm:prSet presAssocID="{6E2318B2-8470-4593-909D-F1D8C43E5000}" presName="vSp1" presStyleCnt="0"/>
      <dgm:spPr/>
    </dgm:pt>
    <dgm:pt modelId="{F5D7897E-56C4-49C3-8BA2-FAFB0667032E}" type="pres">
      <dgm:prSet presAssocID="{6E2318B2-8470-4593-909D-F1D8C43E5000}" presName="simulatedConn" presStyleLbl="solidFgAcc1" presStyleIdx="28" presStyleCnt="31"/>
      <dgm:spPr/>
    </dgm:pt>
    <dgm:pt modelId="{4A456427-8A37-4869-BDF2-E87307E31564}" type="pres">
      <dgm:prSet presAssocID="{6E2318B2-8470-4593-909D-F1D8C43E5000}" presName="vSp2" presStyleCnt="0"/>
      <dgm:spPr/>
    </dgm:pt>
    <dgm:pt modelId="{07304C0F-BA48-4820-AC44-ACEDB24B97E8}" type="pres">
      <dgm:prSet presAssocID="{6E2318B2-8470-4593-909D-F1D8C43E5000}" presName="sibTrans" presStyleCnt="0"/>
      <dgm:spPr/>
    </dgm:pt>
    <dgm:pt modelId="{962C4874-E4F0-4D03-933F-475E849DBBC1}" type="pres">
      <dgm:prSet presAssocID="{2BD4D0D7-4F26-440A-9A48-16F9F0432862}" presName="compositeNode" presStyleCnt="0">
        <dgm:presLayoutVars>
          <dgm:bulletEnabled val="1"/>
        </dgm:presLayoutVars>
      </dgm:prSet>
      <dgm:spPr/>
    </dgm:pt>
    <dgm:pt modelId="{BC9385E9-61D2-4398-8ADE-23F391EE9C5E}" type="pres">
      <dgm:prSet presAssocID="{2BD4D0D7-4F26-440A-9A48-16F9F0432862}" presName="bgRect" presStyleLbl="node1" presStyleIdx="29" presStyleCnt="32"/>
      <dgm:spPr/>
      <dgm:t>
        <a:bodyPr/>
        <a:lstStyle/>
        <a:p>
          <a:endParaRPr lang="en-US"/>
        </a:p>
      </dgm:t>
    </dgm:pt>
    <dgm:pt modelId="{CC388FDA-0BB0-4AFF-A0E9-4FF31D94B8DA}" type="pres">
      <dgm:prSet presAssocID="{2BD4D0D7-4F26-440A-9A48-16F9F0432862}" presName="parentNode" presStyleLbl="node1" presStyleIdx="29" presStyleCnt="32">
        <dgm:presLayoutVars>
          <dgm:chMax val="0"/>
          <dgm:bulletEnabled val="1"/>
        </dgm:presLayoutVars>
      </dgm:prSet>
      <dgm:spPr/>
      <dgm:t>
        <a:bodyPr/>
        <a:lstStyle/>
        <a:p>
          <a:endParaRPr lang="en-US"/>
        </a:p>
      </dgm:t>
    </dgm:pt>
    <dgm:pt modelId="{C345D12F-DEB3-4B35-9836-B6B653648BD5}" type="pres">
      <dgm:prSet presAssocID="{2BD4D0D7-4F26-440A-9A48-16F9F0432862}" presName="childNode" presStyleLbl="node1" presStyleIdx="29" presStyleCnt="32">
        <dgm:presLayoutVars>
          <dgm:bulletEnabled val="1"/>
        </dgm:presLayoutVars>
      </dgm:prSet>
      <dgm:spPr/>
      <dgm:t>
        <a:bodyPr/>
        <a:lstStyle/>
        <a:p>
          <a:endParaRPr lang="en-US"/>
        </a:p>
      </dgm:t>
    </dgm:pt>
    <dgm:pt modelId="{02ED4730-6721-4890-A0EA-631C2AD1FCB5}" type="pres">
      <dgm:prSet presAssocID="{98773D95-6812-44CD-8E48-CE29585B30BC}" presName="hSp" presStyleCnt="0"/>
      <dgm:spPr/>
    </dgm:pt>
    <dgm:pt modelId="{7AFA454E-2D33-4FD4-994E-69C83FB02F8C}" type="pres">
      <dgm:prSet presAssocID="{98773D95-6812-44CD-8E48-CE29585B30BC}" presName="vProcSp" presStyleCnt="0"/>
      <dgm:spPr/>
    </dgm:pt>
    <dgm:pt modelId="{81CB6190-0B27-4C8E-AC14-572D2267B7A3}" type="pres">
      <dgm:prSet presAssocID="{98773D95-6812-44CD-8E48-CE29585B30BC}" presName="vSp1" presStyleCnt="0"/>
      <dgm:spPr/>
    </dgm:pt>
    <dgm:pt modelId="{A675BB68-FEA4-420E-A65F-349AD5B4E4C4}" type="pres">
      <dgm:prSet presAssocID="{98773D95-6812-44CD-8E48-CE29585B30BC}" presName="simulatedConn" presStyleLbl="solidFgAcc1" presStyleIdx="29" presStyleCnt="31"/>
      <dgm:spPr/>
    </dgm:pt>
    <dgm:pt modelId="{3F52ADA6-8C4E-4D91-B031-4E0A966B3775}" type="pres">
      <dgm:prSet presAssocID="{98773D95-6812-44CD-8E48-CE29585B30BC}" presName="vSp2" presStyleCnt="0"/>
      <dgm:spPr/>
    </dgm:pt>
    <dgm:pt modelId="{782B0769-EFD8-402C-8C6A-EA60A29BFBDA}" type="pres">
      <dgm:prSet presAssocID="{98773D95-6812-44CD-8E48-CE29585B30BC}" presName="sibTrans" presStyleCnt="0"/>
      <dgm:spPr/>
    </dgm:pt>
    <dgm:pt modelId="{0D75C100-AFDF-4EFB-8C32-243DB48396DD}" type="pres">
      <dgm:prSet presAssocID="{99DEFFE8-D5EC-4866-B222-9FA9EBF72CC6}" presName="compositeNode" presStyleCnt="0">
        <dgm:presLayoutVars>
          <dgm:bulletEnabled val="1"/>
        </dgm:presLayoutVars>
      </dgm:prSet>
      <dgm:spPr/>
    </dgm:pt>
    <dgm:pt modelId="{4851D9F5-D8F0-4419-B077-D05A6B738FCE}" type="pres">
      <dgm:prSet presAssocID="{99DEFFE8-D5EC-4866-B222-9FA9EBF72CC6}" presName="bgRect" presStyleLbl="node1" presStyleIdx="30" presStyleCnt="32"/>
      <dgm:spPr/>
      <dgm:t>
        <a:bodyPr/>
        <a:lstStyle/>
        <a:p>
          <a:endParaRPr lang="en-US"/>
        </a:p>
      </dgm:t>
    </dgm:pt>
    <dgm:pt modelId="{95CDF15C-5671-4534-A025-C465048AE4F2}" type="pres">
      <dgm:prSet presAssocID="{99DEFFE8-D5EC-4866-B222-9FA9EBF72CC6}" presName="parentNode" presStyleLbl="node1" presStyleIdx="30" presStyleCnt="32">
        <dgm:presLayoutVars>
          <dgm:chMax val="0"/>
          <dgm:bulletEnabled val="1"/>
        </dgm:presLayoutVars>
      </dgm:prSet>
      <dgm:spPr/>
      <dgm:t>
        <a:bodyPr/>
        <a:lstStyle/>
        <a:p>
          <a:endParaRPr lang="en-US"/>
        </a:p>
      </dgm:t>
    </dgm:pt>
    <dgm:pt modelId="{A4FA6894-63A0-4091-AABF-E352EEA9DC89}" type="pres">
      <dgm:prSet presAssocID="{99DEFFE8-D5EC-4866-B222-9FA9EBF72CC6}" presName="childNode" presStyleLbl="node1" presStyleIdx="30" presStyleCnt="32">
        <dgm:presLayoutVars>
          <dgm:bulletEnabled val="1"/>
        </dgm:presLayoutVars>
      </dgm:prSet>
      <dgm:spPr/>
      <dgm:t>
        <a:bodyPr/>
        <a:lstStyle/>
        <a:p>
          <a:endParaRPr lang="en-US"/>
        </a:p>
      </dgm:t>
    </dgm:pt>
    <dgm:pt modelId="{97CEF9B5-3742-46CB-9784-DA062613055C}" type="pres">
      <dgm:prSet presAssocID="{06E303CC-8B50-44E8-A169-46A40E35D5E4}" presName="hSp" presStyleCnt="0"/>
      <dgm:spPr/>
    </dgm:pt>
    <dgm:pt modelId="{5E62C271-785A-4673-A49D-995466BFF36D}" type="pres">
      <dgm:prSet presAssocID="{06E303CC-8B50-44E8-A169-46A40E35D5E4}" presName="vProcSp" presStyleCnt="0"/>
      <dgm:spPr/>
    </dgm:pt>
    <dgm:pt modelId="{45F017DC-14B9-42CB-B479-121843DE2764}" type="pres">
      <dgm:prSet presAssocID="{06E303CC-8B50-44E8-A169-46A40E35D5E4}" presName="vSp1" presStyleCnt="0"/>
      <dgm:spPr/>
    </dgm:pt>
    <dgm:pt modelId="{E0608415-4847-4341-A7DC-2E7750048F08}" type="pres">
      <dgm:prSet presAssocID="{06E303CC-8B50-44E8-A169-46A40E35D5E4}" presName="simulatedConn" presStyleLbl="solidFgAcc1" presStyleIdx="30" presStyleCnt="31"/>
      <dgm:spPr/>
    </dgm:pt>
    <dgm:pt modelId="{3F468028-5380-4EAF-A88D-9D7B34E2E101}" type="pres">
      <dgm:prSet presAssocID="{06E303CC-8B50-44E8-A169-46A40E35D5E4}" presName="vSp2" presStyleCnt="0"/>
      <dgm:spPr/>
    </dgm:pt>
    <dgm:pt modelId="{3214182B-3F14-4E6A-991E-484F4F1EFAD6}" type="pres">
      <dgm:prSet presAssocID="{06E303CC-8B50-44E8-A169-46A40E35D5E4}" presName="sibTrans" presStyleCnt="0"/>
      <dgm:spPr/>
    </dgm:pt>
    <dgm:pt modelId="{87CC6FE0-6AD0-4DF0-A6FB-F0F4B51218D5}" type="pres">
      <dgm:prSet presAssocID="{B11BDAD5-2EA5-4341-A8F9-AE6C984E718F}" presName="compositeNode" presStyleCnt="0">
        <dgm:presLayoutVars>
          <dgm:bulletEnabled val="1"/>
        </dgm:presLayoutVars>
      </dgm:prSet>
      <dgm:spPr/>
    </dgm:pt>
    <dgm:pt modelId="{DE2C799B-C580-4217-B3A1-23D4BC744FFB}" type="pres">
      <dgm:prSet presAssocID="{B11BDAD5-2EA5-4341-A8F9-AE6C984E718F}" presName="bgRect" presStyleLbl="node1" presStyleIdx="31" presStyleCnt="32"/>
      <dgm:spPr/>
      <dgm:t>
        <a:bodyPr/>
        <a:lstStyle/>
        <a:p>
          <a:endParaRPr lang="en-US"/>
        </a:p>
      </dgm:t>
    </dgm:pt>
    <dgm:pt modelId="{7E35502E-9927-4222-87EC-033E32710667}" type="pres">
      <dgm:prSet presAssocID="{B11BDAD5-2EA5-4341-A8F9-AE6C984E718F}" presName="parentNode" presStyleLbl="node1" presStyleIdx="31" presStyleCnt="32">
        <dgm:presLayoutVars>
          <dgm:chMax val="0"/>
          <dgm:bulletEnabled val="1"/>
        </dgm:presLayoutVars>
      </dgm:prSet>
      <dgm:spPr/>
      <dgm:t>
        <a:bodyPr/>
        <a:lstStyle/>
        <a:p>
          <a:endParaRPr lang="en-US"/>
        </a:p>
      </dgm:t>
    </dgm:pt>
    <dgm:pt modelId="{8CE11BC7-DD5E-4DC5-9ABC-FD12F171C2B7}" type="pres">
      <dgm:prSet presAssocID="{B11BDAD5-2EA5-4341-A8F9-AE6C984E718F}" presName="childNode" presStyleLbl="node1" presStyleIdx="31" presStyleCnt="32">
        <dgm:presLayoutVars>
          <dgm:bulletEnabled val="1"/>
        </dgm:presLayoutVars>
      </dgm:prSet>
      <dgm:spPr/>
      <dgm:t>
        <a:bodyPr/>
        <a:lstStyle/>
        <a:p>
          <a:endParaRPr lang="en-US"/>
        </a:p>
      </dgm:t>
    </dgm:pt>
  </dgm:ptLst>
  <dgm:cxnLst>
    <dgm:cxn modelId="{E5BD2FA2-F12B-433A-9F6C-A44B9D22FBC8}" srcId="{2BD4D0D7-4F26-440A-9A48-16F9F0432862}" destId="{3D6504D7-978B-4847-9D8B-94C7B16CE3BB}" srcOrd="0" destOrd="0" parTransId="{7C45036D-5D5A-43EC-9986-D752FC342372}" sibTransId="{11DAFEED-689B-4A69-8D9A-617AC872D657}"/>
    <dgm:cxn modelId="{8C63E50C-ADB5-49A3-AD53-F56388509021}" srcId="{87312B8F-4188-41AA-B79D-D83CBBAAC12B}" destId="{9EC06196-F5C7-4F14-A16E-7773FBBDF87A}" srcOrd="19" destOrd="0" parTransId="{EAF09723-BD36-4AF9-A807-BE2D3C1D0103}" sibTransId="{FA78D7A5-D092-4898-AAB0-522DDC660E64}"/>
    <dgm:cxn modelId="{36F092B2-4520-4D6D-A195-BC73D80CFB48}" type="presOf" srcId="{E3F6D84D-5957-418A-89C2-FBB547528B8F}" destId="{EC8DE55C-B7FE-4B74-82A3-FAFE70276B7B}" srcOrd="1" destOrd="0" presId="urn:microsoft.com/office/officeart/2005/8/layout/hProcess7#1"/>
    <dgm:cxn modelId="{08672D23-C8D3-4D16-874E-7DEA9E7A35EB}" type="presOf" srcId="{163BC5A8-8CEF-4EC8-9F9E-982B3396A4A3}" destId="{BF38B79D-1736-464F-ADB9-B198126BDD54}" srcOrd="0" destOrd="0" presId="urn:microsoft.com/office/officeart/2005/8/layout/hProcess7#1"/>
    <dgm:cxn modelId="{FAEDD570-5956-4674-9A12-DD53CF434D6A}" srcId="{87312B8F-4188-41AA-B79D-D83CBBAAC12B}" destId="{22539FDC-F009-4FDA-BFEE-2BC49D40D111}" srcOrd="24" destOrd="0" parTransId="{3B8F5181-E7C5-4237-9065-ED91C81FF8EB}" sibTransId="{112F6F6B-45EC-401E-B392-7E2323D2414B}"/>
    <dgm:cxn modelId="{E3327523-F0E3-4AA4-BFA0-227E5830548E}" srcId="{2EAC59DF-D7F1-4B76-B714-0B8A78363053}" destId="{2935AD22-9022-477F-AF70-61D5E5CB8B64}" srcOrd="0" destOrd="0" parTransId="{FD337B70-ECE2-402E-B987-BC7F4A105207}" sibTransId="{73A63773-408A-4AF4-9FCA-582467FD3C79}"/>
    <dgm:cxn modelId="{9302DEFB-8F8C-4BF9-8DE9-C2C4CAAF2C08}" type="presOf" srcId="{48971CCC-2A4D-4066-AFE2-72D044D0AE9B}" destId="{A4FA6894-63A0-4091-AABF-E352EEA9DC89}" srcOrd="0" destOrd="0" presId="urn:microsoft.com/office/officeart/2005/8/layout/hProcess7#1"/>
    <dgm:cxn modelId="{DE8F0F33-9C0B-4735-B8D6-BFF05342076F}" type="presOf" srcId="{22539FDC-F009-4FDA-BFEE-2BC49D40D111}" destId="{8289E01D-DB35-4BF8-8B42-BAB44BAC73E2}" srcOrd="0" destOrd="0" presId="urn:microsoft.com/office/officeart/2005/8/layout/hProcess7#1"/>
    <dgm:cxn modelId="{92AAAACC-53D5-4883-8B53-5442515FFDDF}" type="presOf" srcId="{95B08147-BCFB-436C-AA0B-720A37DC4273}" destId="{7EB1C387-C946-43D8-A141-13093FA58E2F}" srcOrd="0" destOrd="0" presId="urn:microsoft.com/office/officeart/2005/8/layout/hProcess7#1"/>
    <dgm:cxn modelId="{1F5621AD-5A2D-4C0C-9662-D5C0332DA328}" type="presOf" srcId="{365571DC-E8F5-4FF1-903C-C10278C501ED}" destId="{E30265CB-CA07-486E-A593-691EAF93A9EE}" srcOrd="0" destOrd="0" presId="urn:microsoft.com/office/officeart/2005/8/layout/hProcess7#1"/>
    <dgm:cxn modelId="{6824AC3D-F53F-4A6B-8163-FDB1E60E8393}" type="presOf" srcId="{1A63A386-2BE5-4870-8ABF-E49ECF0C0348}" destId="{16004FF3-9D26-4B3B-9628-F544C80A4D19}" srcOrd="1" destOrd="0" presId="urn:microsoft.com/office/officeart/2005/8/layout/hProcess7#1"/>
    <dgm:cxn modelId="{BCB76339-63C0-416E-A236-2360D924A3D9}" type="presOf" srcId="{9DB92C20-F6B2-42CF-8AB3-70D0340703E7}" destId="{9B4C4BB5-C71F-454D-82F6-A3B3AD65C42B}" srcOrd="0" destOrd="0" presId="urn:microsoft.com/office/officeart/2005/8/layout/hProcess7#1"/>
    <dgm:cxn modelId="{6E7C75D2-0834-4569-9A0E-67A5EDAD6BD7}" srcId="{87312B8F-4188-41AA-B79D-D83CBBAAC12B}" destId="{2BD4D0D7-4F26-440A-9A48-16F9F0432862}" srcOrd="29" destOrd="0" parTransId="{F9CE1191-C577-450C-B571-F36EFE200573}" sibTransId="{98773D95-6812-44CD-8E48-CE29585B30BC}"/>
    <dgm:cxn modelId="{FFFF208B-59F8-4779-AD9F-51613A5E53E6}" type="presOf" srcId="{9DB92C20-F6B2-42CF-8AB3-70D0340703E7}" destId="{2FB9E02B-B11B-48D4-B37C-75DDA309691D}" srcOrd="1" destOrd="0" presId="urn:microsoft.com/office/officeart/2005/8/layout/hProcess7#1"/>
    <dgm:cxn modelId="{97BB5922-B1B6-490A-94B1-2888C7E46D40}" type="presOf" srcId="{378B5309-DF29-48B7-B958-9395197EE92C}" destId="{B3936B1A-1B13-4565-A105-E430D0A1D792}" srcOrd="1" destOrd="0" presId="urn:microsoft.com/office/officeart/2005/8/layout/hProcess7#1"/>
    <dgm:cxn modelId="{3B7761AF-EF86-4B46-B3FB-20410D6C1B76}" type="presOf" srcId="{9EC06196-F5C7-4F14-A16E-7773FBBDF87A}" destId="{B239FF3A-C24F-4667-970D-45B25AA445FD}" srcOrd="1" destOrd="0" presId="urn:microsoft.com/office/officeart/2005/8/layout/hProcess7#1"/>
    <dgm:cxn modelId="{53740E84-8EFE-4138-A9A5-FEDF83FDBD79}" type="presOf" srcId="{7F154DDC-FB3A-4B96-AF47-7E3F4A4AF207}" destId="{CF254956-B60C-433D-9549-11885FBA54B1}" srcOrd="1" destOrd="0" presId="urn:microsoft.com/office/officeart/2005/8/layout/hProcess7#1"/>
    <dgm:cxn modelId="{B5EDB880-8A91-4301-AEF5-D4C6399CEC10}" type="presOf" srcId="{1A63A386-2BE5-4870-8ABF-E49ECF0C0348}" destId="{433D4166-7EB0-4A88-9FE6-BCD7FCCD72C3}" srcOrd="0" destOrd="0" presId="urn:microsoft.com/office/officeart/2005/8/layout/hProcess7#1"/>
    <dgm:cxn modelId="{45743488-75FD-4BBB-9757-B8D52F164516}" srcId="{87312B8F-4188-41AA-B79D-D83CBBAAC12B}" destId="{B11BDAD5-2EA5-4341-A8F9-AE6C984E718F}" srcOrd="31" destOrd="0" parTransId="{B86E0F88-0C2A-4194-93E7-69F532E04930}" sibTransId="{9F1174F9-A7E3-437B-BB9C-76FD80193A37}"/>
    <dgm:cxn modelId="{1695C874-909F-47D9-AE57-8C753798F6A5}" type="presOf" srcId="{2EAC59DF-D7F1-4B76-B714-0B8A78363053}" destId="{D69A4CE4-3D73-467E-96F7-0B89EDCD5EE9}" srcOrd="1" destOrd="0" presId="urn:microsoft.com/office/officeart/2005/8/layout/hProcess7#1"/>
    <dgm:cxn modelId="{FB15E894-AF11-467B-B15C-0CE32179EAA3}" srcId="{87312B8F-4188-41AA-B79D-D83CBBAAC12B}" destId="{365571DC-E8F5-4FF1-903C-C10278C501ED}" srcOrd="5" destOrd="0" parTransId="{8A5E1A7A-1F3C-4387-98C0-5845E94A34A5}" sibTransId="{F2FFC930-DEEF-4E31-9944-37BE3427197B}"/>
    <dgm:cxn modelId="{3A605684-82A8-4318-B29B-B6C91DAFDA7B}" type="presOf" srcId="{FCCAB84D-3FAD-4651-A3A2-F6D34734A3C3}" destId="{AB18303B-13AA-4B99-9EA7-65843139CCBC}" srcOrd="1" destOrd="0" presId="urn:microsoft.com/office/officeart/2005/8/layout/hProcess7#1"/>
    <dgm:cxn modelId="{CF2144FA-DD92-4829-A122-0B68138BA5C8}" type="presOf" srcId="{E0F2C958-2C93-4B3E-913E-391591EE2494}" destId="{E7492838-E204-4032-8E15-338CCC84681D}" srcOrd="1" destOrd="0" presId="urn:microsoft.com/office/officeart/2005/8/layout/hProcess7#1"/>
    <dgm:cxn modelId="{B2928ADF-591E-4DE6-A10B-F4416247A666}" type="presOf" srcId="{E0F2C958-2C93-4B3E-913E-391591EE2494}" destId="{39164FC9-002F-4A65-9103-F5607674C98A}" srcOrd="0" destOrd="0" presId="urn:microsoft.com/office/officeart/2005/8/layout/hProcess7#1"/>
    <dgm:cxn modelId="{92300004-2B56-4B0F-AFF5-5F9B241B3945}" type="presOf" srcId="{77EF4BE3-217D-48A3-A51A-2715D1FD99FA}" destId="{A9148567-0317-4CAD-A104-F35FAD7C75E1}" srcOrd="0" destOrd="0" presId="urn:microsoft.com/office/officeart/2005/8/layout/hProcess7#1"/>
    <dgm:cxn modelId="{792A9A20-1835-4964-9619-DA972153F4BE}" srcId="{87312B8F-4188-41AA-B79D-D83CBBAAC12B}" destId="{163BC5A8-8CEF-4EC8-9F9E-982B3396A4A3}" srcOrd="26" destOrd="0" parTransId="{B0DE6EC6-F514-45AF-A85B-4EE77665E02D}" sibTransId="{A58693D6-F89F-401B-8BD1-7D6ED149FF53}"/>
    <dgm:cxn modelId="{4C4EE12E-03FA-4089-83F7-0C777A98AF77}" type="presOf" srcId="{EA2F7F4B-754A-4F5C-9622-3F04BBF7157A}" destId="{D9514815-07FD-47D8-9790-DA47FC8D49F3}" srcOrd="0" destOrd="0" presId="urn:microsoft.com/office/officeart/2005/8/layout/hProcess7#1"/>
    <dgm:cxn modelId="{4A4D4B12-3BE9-449B-83AE-CB45F65861D5}" srcId="{7F154DDC-FB3A-4B96-AF47-7E3F4A4AF207}" destId="{5804B17A-EC7A-44BC-9A19-F3A5746B360A}" srcOrd="0" destOrd="0" parTransId="{0B852689-C070-4599-8B08-F0A8244DDAA4}" sibTransId="{07D3D05A-5883-4ACD-B9C2-CE1193024A96}"/>
    <dgm:cxn modelId="{83568097-2EE0-454F-8113-25C24AB52843}" type="presOf" srcId="{FCCAB84D-3FAD-4651-A3A2-F6D34734A3C3}" destId="{5358A8C4-2A9D-4CE7-8F61-AF5DFDCED8F2}" srcOrd="0" destOrd="0" presId="urn:microsoft.com/office/officeart/2005/8/layout/hProcess7#1"/>
    <dgm:cxn modelId="{A6EBF45B-D92B-4339-96D1-314B8F9B565D}" type="presOf" srcId="{6DFBC10F-331E-45B9-9EE7-A8806D68623B}" destId="{F7335F8E-AF93-4D50-BE29-A654CBCCA671}" srcOrd="1" destOrd="0" presId="urn:microsoft.com/office/officeart/2005/8/layout/hProcess7#1"/>
    <dgm:cxn modelId="{D75C23CC-7C9B-4152-ADC0-BCBEB11DEC8E}" type="presOf" srcId="{2EAC59DF-D7F1-4B76-B714-0B8A78363053}" destId="{62C0977E-ABD5-4C68-9BE6-4D346ED46B78}" srcOrd="0" destOrd="0" presId="urn:microsoft.com/office/officeart/2005/8/layout/hProcess7#1"/>
    <dgm:cxn modelId="{9617EA8A-3D2B-4F0C-AFB5-87AC41091490}" srcId="{87312B8F-4188-41AA-B79D-D83CBBAAC12B}" destId="{869623B6-C806-4952-894D-0332FB6A9138}" srcOrd="14" destOrd="0" parTransId="{1AA81DD4-801A-47BB-909D-725E8D2BF33C}" sibTransId="{1CBBD1E9-B5DF-4895-BC68-2CB69B6A38A1}"/>
    <dgm:cxn modelId="{17325CFC-0610-48B9-9F98-E20E7F8C12AB}" type="presOf" srcId="{42C76456-488C-4918-A86B-66807A2AD264}" destId="{F9A6960A-3CDA-443D-8583-BA30BBE2048B}" srcOrd="0" destOrd="0" presId="urn:microsoft.com/office/officeart/2005/8/layout/hProcess7#1"/>
    <dgm:cxn modelId="{ADDC126F-58C2-4FD8-B303-622E4012417E}" srcId="{99DEFFE8-D5EC-4866-B222-9FA9EBF72CC6}" destId="{48971CCC-2A4D-4066-AFE2-72D044D0AE9B}" srcOrd="0" destOrd="0" parTransId="{693A34A4-0825-4322-BD14-D6A044F7E6E0}" sibTransId="{BD2A3095-D6FE-4858-9C5A-F39F584A0BCE}"/>
    <dgm:cxn modelId="{FD618C62-AB20-4151-BD0E-59B559217B5D}" srcId="{87312B8F-4188-41AA-B79D-D83CBBAAC12B}" destId="{6DFBC10F-331E-45B9-9EE7-A8806D68623B}" srcOrd="11" destOrd="0" parTransId="{6DB88E50-4C65-41F9-B15F-777EBA11217B}" sibTransId="{C552004C-7875-4B42-B43F-F67CBA669A91}"/>
    <dgm:cxn modelId="{35556965-068C-42B2-85FC-753E37F59E6D}" type="presOf" srcId="{748ECA9C-7A96-46D8-A239-677F6D4ED06B}" destId="{919F3320-F5B5-42F2-B71D-3DB3895BE2DA}" srcOrd="0" destOrd="0" presId="urn:microsoft.com/office/officeart/2005/8/layout/hProcess7#1"/>
    <dgm:cxn modelId="{8A436ECB-66FE-4237-BEED-39B26083F4AF}" srcId="{87312B8F-4188-41AA-B79D-D83CBBAAC12B}" destId="{9DB92C20-F6B2-42CF-8AB3-70D0340703E7}" srcOrd="6" destOrd="0" parTransId="{267CC092-4DEE-49A3-973E-6863EE372080}" sibTransId="{0A44799C-51CC-434C-806B-D1096674EE5A}"/>
    <dgm:cxn modelId="{17608168-ECA9-4730-ADF3-EA09F689B314}" type="presOf" srcId="{748A9B9F-A833-4C86-A1B5-F1101E13B120}" destId="{33ED1F09-CED2-41A4-A8DF-9E9BEE070950}" srcOrd="0" destOrd="0" presId="urn:microsoft.com/office/officeart/2005/8/layout/hProcess7#1"/>
    <dgm:cxn modelId="{34250615-F90F-489D-A06C-5EEB90B3B2FF}" srcId="{87312B8F-4188-41AA-B79D-D83CBBAAC12B}" destId="{1A63A386-2BE5-4870-8ABF-E49ECF0C0348}" srcOrd="20" destOrd="0" parTransId="{06876FAE-53CC-46D0-8176-990AA1291516}" sibTransId="{86EDDEEA-D260-4AA1-BC72-FCD887AAF619}"/>
    <dgm:cxn modelId="{18B3A151-CC7A-4B3F-AEC5-F71EBBFACDFE}" srcId="{A0304CF0-AE2D-42BC-AF0C-F037A10949A6}" destId="{E674A9F6-BA29-4CFB-9656-2D5A3298E9AD}" srcOrd="0" destOrd="0" parTransId="{A4FB7883-8E08-44D5-AF8C-5B0C5153FBDB}" sibTransId="{B6D06A83-F36E-4EA5-9F88-492D0FAA0499}"/>
    <dgm:cxn modelId="{5CEA045E-E7AF-4539-AF4F-61A87BD25E75}" type="presOf" srcId="{08515D3E-21AD-49F7-AC81-8B22028117A4}" destId="{F5C88F6D-C81B-420E-AB39-B2D1B2D620DF}" srcOrd="1" destOrd="0" presId="urn:microsoft.com/office/officeart/2005/8/layout/hProcess7#1"/>
    <dgm:cxn modelId="{CFE82681-7CBB-4D72-A76C-81371363439D}" type="presOf" srcId="{E3F6D84D-5957-418A-89C2-FBB547528B8F}" destId="{5A016A96-C2EF-4C7B-8F32-42156E97A98F}" srcOrd="0" destOrd="0" presId="urn:microsoft.com/office/officeart/2005/8/layout/hProcess7#1"/>
    <dgm:cxn modelId="{6325B29A-A7C8-4149-A1F5-63AC9F80F16A}" srcId="{87312B8F-4188-41AA-B79D-D83CBBAAC12B}" destId="{77EF4BE3-217D-48A3-A51A-2715D1FD99FA}" srcOrd="23" destOrd="0" parTransId="{5D3F9139-3E0E-49EC-9DCD-44C578F11E6F}" sibTransId="{3D267442-2A53-4C26-B5FE-9D77A3416DB6}"/>
    <dgm:cxn modelId="{6CE1F863-E2A2-4937-9721-95D38B70E549}" srcId="{87312B8F-4188-41AA-B79D-D83CBBAAC12B}" destId="{FCCAB84D-3FAD-4651-A3A2-F6D34734A3C3}" srcOrd="25" destOrd="0" parTransId="{61971D4B-1E2E-4C84-BDF1-14C4006FC7FE}" sibTransId="{DE2534AB-300E-4DD5-BF6F-9916B83C5978}"/>
    <dgm:cxn modelId="{AFDD334B-E7AC-4D82-BFD5-B7E352A366D3}" srcId="{42C76456-488C-4918-A86B-66807A2AD264}" destId="{7759C6E8-680E-4F91-840D-FC8C7BCA75CE}" srcOrd="0" destOrd="0" parTransId="{36B7B7A0-8FCF-4705-AE48-04D45CF0584A}" sibTransId="{FE1A716A-C469-4E98-9F5E-127A7E476CB8}"/>
    <dgm:cxn modelId="{759CA693-2A75-490F-9CBF-0532245AFC41}" srcId="{87312B8F-4188-41AA-B79D-D83CBBAAC12B}" destId="{EA2F7F4B-754A-4F5C-9622-3F04BBF7157A}" srcOrd="8" destOrd="0" parTransId="{F6A48BAD-7D34-49EC-ABF6-B19F753B68C2}" sibTransId="{584B0A77-D66E-4C74-B4E3-DC5EF1D7A348}"/>
    <dgm:cxn modelId="{30931C75-39BD-4CB3-B342-490742B32621}" type="presOf" srcId="{8BD24667-0C95-4D8E-BD6D-22CAE2668642}" destId="{5C797CA0-2124-406B-AAFB-B70851CF8C67}" srcOrd="1" destOrd="0" presId="urn:microsoft.com/office/officeart/2005/8/layout/hProcess7#1"/>
    <dgm:cxn modelId="{5A0DB6E3-ACFB-4633-B641-15D3836E7314}" type="presOf" srcId="{03B42DD7-97E2-41AA-A1CF-0CC5549F4E72}" destId="{0569AAAD-8B26-462F-929F-539C8EDB8C2D}" srcOrd="0" destOrd="0" presId="urn:microsoft.com/office/officeart/2005/8/layout/hProcess7#1"/>
    <dgm:cxn modelId="{C44615AA-57F2-4BBF-BCC2-5DD2B28E5C0E}" type="presOf" srcId="{2039B636-160B-403C-BA58-1D2F5FEEE36A}" destId="{12A5309C-AF11-4E6A-8CC2-B48EBEB46B35}" srcOrd="0" destOrd="0" presId="urn:microsoft.com/office/officeart/2005/8/layout/hProcess7#1"/>
    <dgm:cxn modelId="{15C365AC-63D0-40D9-A399-AE4A71B3C091}" srcId="{FCCAB84D-3FAD-4651-A3A2-F6D34734A3C3}" destId="{152B7E04-D128-48EB-BFE9-625AB6DA3CE7}" srcOrd="0" destOrd="0" parTransId="{AE7C1E8F-F2DC-4824-9E4E-A1F11E687421}" sibTransId="{50C457B8-C1F4-45FB-84D1-75D8DF5E1D11}"/>
    <dgm:cxn modelId="{E40B7EB8-FCDB-435F-8191-949C3D834B42}" srcId="{87312B8F-4188-41AA-B79D-D83CBBAAC12B}" destId="{AB523C6C-A336-484A-8CF7-3B15887E4C3B}" srcOrd="21" destOrd="0" parTransId="{17FCA0C3-28D7-4F16-8B34-4D7988ACE7B2}" sibTransId="{27AAA3CF-389F-4D91-8361-8E1F6D038725}"/>
    <dgm:cxn modelId="{C007B732-BD8C-4ABF-BABD-7E26E7C98410}" type="presOf" srcId="{EA2F7F4B-754A-4F5C-9622-3F04BBF7157A}" destId="{7B949839-A944-4CB1-9041-3AE70AEE8630}" srcOrd="1" destOrd="0" presId="urn:microsoft.com/office/officeart/2005/8/layout/hProcess7#1"/>
    <dgm:cxn modelId="{F0399A2E-4105-450D-97C0-D5B8DC7F490E}" srcId="{87312B8F-4188-41AA-B79D-D83CBBAAC12B}" destId="{CF359255-3040-436F-B6FD-2022E0349A2C}" srcOrd="18" destOrd="0" parTransId="{5C59DF45-12BF-4BC3-929E-C3F814E729F4}" sibTransId="{56D6447E-D32C-4134-9CB6-2DF851FA2CC7}"/>
    <dgm:cxn modelId="{645C3089-1FF6-4DD8-A315-041401141A58}" srcId="{E0F2C958-2C93-4B3E-913E-391591EE2494}" destId="{8F2F8518-1AB1-487A-B6C9-262F358F0440}" srcOrd="0" destOrd="0" parTransId="{F250F893-D04F-4C76-88D5-6559339C7EA9}" sibTransId="{EB09EB3F-241F-433B-B820-DA567ED3359F}"/>
    <dgm:cxn modelId="{7E8718EB-B547-4B4A-A39C-F0820D6DD521}" type="presOf" srcId="{5804B17A-EC7A-44BC-9A19-F3A5746B360A}" destId="{3EFC18ED-85CB-4BE7-97E7-BC59E87B25F9}" srcOrd="0" destOrd="0" presId="urn:microsoft.com/office/officeart/2005/8/layout/hProcess7#1"/>
    <dgm:cxn modelId="{005B723A-CAA3-4AB3-A957-03C6AEB6F401}" type="presOf" srcId="{7606AE3A-61C0-4BAE-9228-206FF3D88BD3}" destId="{FC184183-B71C-4E8D-A389-BC2D8FF942FE}" srcOrd="1" destOrd="0" presId="urn:microsoft.com/office/officeart/2005/8/layout/hProcess7#1"/>
    <dgm:cxn modelId="{185053E5-6C16-4AB6-A095-C9BAC6AECD3B}" type="presOf" srcId="{F56C2C42-8323-454B-87BC-C340B44F9022}" destId="{9668B00E-C4B6-40D3-BB98-9302665DD777}" srcOrd="1" destOrd="0" presId="urn:microsoft.com/office/officeart/2005/8/layout/hProcess7#1"/>
    <dgm:cxn modelId="{EB812D5B-0173-4FC1-BBB5-2D9156143BD2}" type="presOf" srcId="{99DEFFE8-D5EC-4866-B222-9FA9EBF72CC6}" destId="{4851D9F5-D8F0-4419-B077-D05A6B738FCE}" srcOrd="0" destOrd="0" presId="urn:microsoft.com/office/officeart/2005/8/layout/hProcess7#1"/>
    <dgm:cxn modelId="{3BB63C58-9154-4B6B-A4AF-80D287A88D99}" type="presOf" srcId="{3D6504D7-978B-4847-9D8B-94C7B16CE3BB}" destId="{C345D12F-DEB3-4B35-9836-B6B653648BD5}" srcOrd="0" destOrd="0" presId="urn:microsoft.com/office/officeart/2005/8/layout/hProcess7#1"/>
    <dgm:cxn modelId="{91424C79-8B73-4D09-9CF6-A655E927E8B3}" type="presOf" srcId="{A0304CF0-AE2D-42BC-AF0C-F037A10949A6}" destId="{B191A1B9-FBD7-487F-866F-8194D4D73D92}" srcOrd="0" destOrd="0" presId="urn:microsoft.com/office/officeart/2005/8/layout/hProcess7#1"/>
    <dgm:cxn modelId="{809E437D-7CB3-4944-9FB1-FD9ABD383ACE}" type="presOf" srcId="{7759C6E8-680E-4F91-840D-FC8C7BCA75CE}" destId="{C70CB29F-9EBD-4B6E-8D44-79ABAEE1EE72}" srcOrd="0" destOrd="0" presId="urn:microsoft.com/office/officeart/2005/8/layout/hProcess7#1"/>
    <dgm:cxn modelId="{8B0667E6-DB8F-4505-98D3-DAC536CDBBF2}" srcId="{87312B8F-4188-41AA-B79D-D83CBBAAC12B}" destId="{2EAC59DF-D7F1-4B76-B714-0B8A78363053}" srcOrd="4" destOrd="0" parTransId="{F0FAB891-3D51-4966-B0A7-41F6745936CC}" sibTransId="{5CDAE3FD-2656-4FB8-8D10-EEA227D6E12D}"/>
    <dgm:cxn modelId="{168DE857-2FCA-4FE9-AE48-15AC0A62B6E6}" type="presOf" srcId="{42C76456-488C-4918-A86B-66807A2AD264}" destId="{F0298A92-9503-4CA0-AE2E-F649FE68E2A7}" srcOrd="1" destOrd="0" presId="urn:microsoft.com/office/officeart/2005/8/layout/hProcess7#1"/>
    <dgm:cxn modelId="{2AEDD31F-0F2E-4564-89C0-920780C3E199}" type="presOf" srcId="{2039B636-160B-403C-BA58-1D2F5FEEE36A}" destId="{5E33C754-A4A9-4F15-A14C-D039079F8289}" srcOrd="1" destOrd="0" presId="urn:microsoft.com/office/officeart/2005/8/layout/hProcess7#1"/>
    <dgm:cxn modelId="{4BB7DC7C-7E74-4F9A-8053-5E0527D02BCB}" type="presOf" srcId="{869623B6-C806-4952-894D-0332FB6A9138}" destId="{468B78DF-4D76-4438-A3A4-3E16C5C2E1EB}" srcOrd="1" destOrd="0" presId="urn:microsoft.com/office/officeart/2005/8/layout/hProcess7#1"/>
    <dgm:cxn modelId="{8DCE39F4-58F6-4226-AAA7-48D4A31F5D74}" type="presOf" srcId="{8BD24667-0C95-4D8E-BD6D-22CAE2668642}" destId="{231E85D9-D4B2-4858-87D1-4CEFD109A15F}" srcOrd="0" destOrd="0" presId="urn:microsoft.com/office/officeart/2005/8/layout/hProcess7#1"/>
    <dgm:cxn modelId="{96EC061C-F8BB-4763-BEC1-6D1472A7F8C9}" srcId="{87312B8F-4188-41AA-B79D-D83CBBAAC12B}" destId="{F56C2C42-8323-454B-87BC-C340B44F9022}" srcOrd="28" destOrd="0" parTransId="{C2809220-7E4B-4F1B-AAD9-880273385840}" sibTransId="{6E2318B2-8470-4593-909D-F1D8C43E5000}"/>
    <dgm:cxn modelId="{5C8194F7-EE55-4E69-BDE7-C4517A7306D7}" srcId="{87312B8F-4188-41AA-B79D-D83CBBAAC12B}" destId="{42C76456-488C-4918-A86B-66807A2AD264}" srcOrd="2" destOrd="0" parTransId="{FD1B541A-507A-4D4A-874B-CCC0633E5B44}" sibTransId="{B92D69B5-59A3-4CF2-9987-1C930CED1003}"/>
    <dgm:cxn modelId="{278E4B78-905D-416A-97A7-F81AAF13F106}" srcId="{87312B8F-4188-41AA-B79D-D83CBBAAC12B}" destId="{95B08147-BCFB-436C-AA0B-720A37DC4273}" srcOrd="15" destOrd="0" parTransId="{1FBBCB82-AD1B-4154-9E2D-324D2CF863B0}" sibTransId="{D90C2998-2D92-4369-8D7B-79A6CB0150D6}"/>
    <dgm:cxn modelId="{3EA9F251-44E7-4296-87CD-43BE7DE0E27C}" type="presOf" srcId="{63B8A06C-4E8C-4300-8FD8-D150624A6929}" destId="{6F0C4545-B6C8-4A22-ADE8-169A69FD9EF6}" srcOrd="1" destOrd="0" presId="urn:microsoft.com/office/officeart/2005/8/layout/hProcess7#1"/>
    <dgm:cxn modelId="{DA1954BD-17C0-488D-9797-FB49E3837AE0}" type="presOf" srcId="{6557DA9F-CA23-40D2-B208-71A54C41D221}" destId="{EE916E64-E74A-491C-815F-23BFAA7C314C}" srcOrd="1" destOrd="0" presId="urn:microsoft.com/office/officeart/2005/8/layout/hProcess7#1"/>
    <dgm:cxn modelId="{F55AEF27-49AC-40DA-92F4-0304211A1868}" type="presOf" srcId="{9AB79DE8-CBC3-49C9-BB1F-A9E3BE0C6010}" destId="{1B9050CC-7ACA-4748-97E5-4508B887E513}" srcOrd="0" destOrd="0" presId="urn:microsoft.com/office/officeart/2005/8/layout/hProcess7#1"/>
    <dgm:cxn modelId="{41C43C07-8331-4031-ABDB-B6A882B89282}" type="presOf" srcId="{87312B8F-4188-41AA-B79D-D83CBBAAC12B}" destId="{57A419E8-1215-4107-9004-B614E499DD09}" srcOrd="0" destOrd="0" presId="urn:microsoft.com/office/officeart/2005/8/layout/hProcess7#1"/>
    <dgm:cxn modelId="{71FB458B-2D8F-4F8A-A5F1-1AF0C2C75572}" type="presOf" srcId="{A0304CF0-AE2D-42BC-AF0C-F037A10949A6}" destId="{AE55BDAC-ADE3-485A-8405-CD02EB96F8B2}" srcOrd="1" destOrd="0" presId="urn:microsoft.com/office/officeart/2005/8/layout/hProcess7#1"/>
    <dgm:cxn modelId="{F95F9C91-D554-47DD-BE7F-AE0710770F00}" type="presOf" srcId="{CF359255-3040-436F-B6FD-2022E0349A2C}" destId="{A3B6D17E-5080-4978-8B73-CE0293AEFF91}" srcOrd="1" destOrd="0" presId="urn:microsoft.com/office/officeart/2005/8/layout/hProcess7#1"/>
    <dgm:cxn modelId="{F6460BE5-3387-4269-A656-C20B7AB09973}" type="presOf" srcId="{B11BDAD5-2EA5-4341-A8F9-AE6C984E718F}" destId="{DE2C799B-C580-4217-B3A1-23D4BC744FFB}" srcOrd="0" destOrd="0" presId="urn:microsoft.com/office/officeart/2005/8/layout/hProcess7#1"/>
    <dgm:cxn modelId="{449AD805-96D6-4644-821D-E2A1BA6C3ED9}" type="presOf" srcId="{AB523C6C-A336-484A-8CF7-3B15887E4C3B}" destId="{2EB36F20-FCF7-4CF4-B60B-D92C975947A4}" srcOrd="0" destOrd="0" presId="urn:microsoft.com/office/officeart/2005/8/layout/hProcess7#1"/>
    <dgm:cxn modelId="{4C8FE91E-5216-4D17-B983-2A4BF809F78D}" type="presOf" srcId="{2BD4D0D7-4F26-440A-9A48-16F9F0432862}" destId="{CC388FDA-0BB0-4AFF-A0E9-4FF31D94B8DA}" srcOrd="1" destOrd="0" presId="urn:microsoft.com/office/officeart/2005/8/layout/hProcess7#1"/>
    <dgm:cxn modelId="{E4473F12-EC16-42A5-ACCD-256EC1439555}" type="presOf" srcId="{E674A9F6-BA29-4CFB-9656-2D5A3298E9AD}" destId="{03D2F7E6-A2ED-4EC8-8993-1F008764D6C1}" srcOrd="0" destOrd="0" presId="urn:microsoft.com/office/officeart/2005/8/layout/hProcess7#1"/>
    <dgm:cxn modelId="{815931F9-9276-4A55-BCBB-998DA785292E}" type="presOf" srcId="{AB523C6C-A336-484A-8CF7-3B15887E4C3B}" destId="{4B954C3A-B59B-45A0-9624-4BBFDB55A92D}" srcOrd="1" destOrd="0" presId="urn:microsoft.com/office/officeart/2005/8/layout/hProcess7#1"/>
    <dgm:cxn modelId="{B5139847-3A50-4A3B-8A87-BD96DA93F0F3}" type="presOf" srcId="{99DEFFE8-D5EC-4866-B222-9FA9EBF72CC6}" destId="{95CDF15C-5671-4534-A025-C465048AE4F2}" srcOrd="1" destOrd="0" presId="urn:microsoft.com/office/officeart/2005/8/layout/hProcess7#1"/>
    <dgm:cxn modelId="{02A9EF5A-F941-47D7-8DE7-CE03428F84A1}" srcId="{163BC5A8-8CEF-4EC8-9F9E-982B3396A4A3}" destId="{9AB79DE8-CBC3-49C9-BB1F-A9E3BE0C6010}" srcOrd="0" destOrd="0" parTransId="{73AFB836-D829-4922-9242-D28CCA5E69E5}" sibTransId="{BA2BAAD4-226F-4C0F-B9EA-5A472945F3E0}"/>
    <dgm:cxn modelId="{2AFF4CE5-87B1-4E3E-B520-B8BA611D8096}" type="presOf" srcId="{6DFBC10F-331E-45B9-9EE7-A8806D68623B}" destId="{1A4A4FCB-0FA3-425B-87EB-5F1F282E57A8}" srcOrd="0" destOrd="0" presId="urn:microsoft.com/office/officeart/2005/8/layout/hProcess7#1"/>
    <dgm:cxn modelId="{E8C2236F-B01C-403D-B080-841380F2726E}" srcId="{87312B8F-4188-41AA-B79D-D83CBBAAC12B}" destId="{E0F2C958-2C93-4B3E-913E-391591EE2494}" srcOrd="27" destOrd="0" parTransId="{D3E3B10E-D419-409E-BB3E-877727D08FDF}" sibTransId="{B94D8EB3-3A6A-4BF6-9EFC-611C391B6401}"/>
    <dgm:cxn modelId="{ADEA8891-7B1B-417D-84B2-C7A6E729E7E6}" srcId="{B11BDAD5-2EA5-4341-A8F9-AE6C984E718F}" destId="{9D6D033A-080E-4C2C-9AA1-912756818391}" srcOrd="0" destOrd="0" parTransId="{DB6A29A9-F5A1-434B-9C1F-1FEFDB3618F8}" sibTransId="{8611E207-B5A1-4199-A4DD-6C967E379CDA}"/>
    <dgm:cxn modelId="{738EFB6C-CCD0-4DD3-98FE-40DA3F7C21ED}" type="presOf" srcId="{748A9B9F-A833-4C86-A1B5-F1101E13B120}" destId="{95330F8B-1898-4433-8A3F-E1D1B73C7DE5}" srcOrd="1" destOrd="0" presId="urn:microsoft.com/office/officeart/2005/8/layout/hProcess7#1"/>
    <dgm:cxn modelId="{DD66A853-162F-42C9-A5BC-7D9CF7BE6970}" type="presOf" srcId="{378B5309-DF29-48B7-B958-9395197EE92C}" destId="{0D3D41B2-E2EB-471B-B278-4E1B13E167F0}" srcOrd="0" destOrd="0" presId="urn:microsoft.com/office/officeart/2005/8/layout/hProcess7#1"/>
    <dgm:cxn modelId="{3CA92D7C-4B1B-40AE-A92F-804F4DA9BC88}" type="presOf" srcId="{63B8A06C-4E8C-4300-8FD8-D150624A6929}" destId="{32C87BC0-D02C-456F-8146-8AAE3B0568AC}" srcOrd="0" destOrd="0" presId="urn:microsoft.com/office/officeart/2005/8/layout/hProcess7#1"/>
    <dgm:cxn modelId="{C1F094B5-F2E2-4779-A1D5-83B029FCF6A4}" srcId="{87312B8F-4188-41AA-B79D-D83CBBAAC12B}" destId="{E3F6D84D-5957-418A-89C2-FBB547528B8F}" srcOrd="13" destOrd="0" parTransId="{62267022-87DA-4954-AAF4-59B7C4EBB3CB}" sibTransId="{D96A2A9C-E3A4-434B-AD4A-309934A4A3A9}"/>
    <dgm:cxn modelId="{87FE2C1D-AD41-444D-9F09-3AAF9ACAB6CE}" type="presOf" srcId="{77EF4BE3-217D-48A3-A51A-2715D1FD99FA}" destId="{96C7E963-67E8-4969-BB41-11BF7360D642}" srcOrd="1" destOrd="0" presId="urn:microsoft.com/office/officeart/2005/8/layout/hProcess7#1"/>
    <dgm:cxn modelId="{178B99BC-2ED2-4DDE-A8F4-6CA810B683FB}" type="presOf" srcId="{365571DC-E8F5-4FF1-903C-C10278C501ED}" destId="{AF0DC17A-3E93-4E24-997F-5EF3996E8B1A}" srcOrd="1" destOrd="0" presId="urn:microsoft.com/office/officeart/2005/8/layout/hProcess7#1"/>
    <dgm:cxn modelId="{ACCF7C9E-E3A6-41FE-8EDC-13FAC9ED6705}" type="presOf" srcId="{869623B6-C806-4952-894D-0332FB6A9138}" destId="{0BDA3DD6-2341-4E39-891C-7C12AEEB610A}" srcOrd="0" destOrd="0" presId="urn:microsoft.com/office/officeart/2005/8/layout/hProcess7#1"/>
    <dgm:cxn modelId="{FA386229-F86E-4480-8B76-69C486DA2780}" type="presOf" srcId="{07DC1612-5E74-42B3-A7EF-5B3EF4B93BC7}" destId="{D5E80EDB-0F84-441B-8C09-8E9D835F98E1}" srcOrd="0" destOrd="0" presId="urn:microsoft.com/office/officeart/2005/8/layout/hProcess7#1"/>
    <dgm:cxn modelId="{8583A90E-8EA2-4765-B0D9-820A7C169A63}" srcId="{63B8A06C-4E8C-4300-8FD8-D150624A6929}" destId="{07DC1612-5E74-42B3-A7EF-5B3EF4B93BC7}" srcOrd="0" destOrd="0" parTransId="{090FA38F-9B33-4B65-9F96-AE320709EE4D}" sibTransId="{F846C880-EAEE-4D47-BE4D-9358C0ADB584}"/>
    <dgm:cxn modelId="{CACC8B4D-D6DA-478F-9FF7-6FD8E3D0F373}" type="presOf" srcId="{7F154DDC-FB3A-4B96-AF47-7E3F4A4AF207}" destId="{245A1F54-499D-4304-BA63-C92AFD433D59}" srcOrd="0" destOrd="0" presId="urn:microsoft.com/office/officeart/2005/8/layout/hProcess7#1"/>
    <dgm:cxn modelId="{4CBC7B32-7B6F-4DE7-8CD1-8CADE5180CA1}" srcId="{22539FDC-F009-4FDA-BFEE-2BC49D40D111}" destId="{03B42DD7-97E2-41AA-A1CF-0CC5549F4E72}" srcOrd="0" destOrd="0" parTransId="{D1E120F9-6BEF-4779-AFA9-9B7BE62581A2}" sibTransId="{1516099F-B0B6-4703-A6A1-E6BD65E1310D}"/>
    <dgm:cxn modelId="{A8A44CED-4EC8-46AF-81E9-17F258F42D9C}" type="presOf" srcId="{22539FDC-F009-4FDA-BFEE-2BC49D40D111}" destId="{49FE9C94-008C-4437-8E1D-26DA7E336943}" srcOrd="1" destOrd="0" presId="urn:microsoft.com/office/officeart/2005/8/layout/hProcess7#1"/>
    <dgm:cxn modelId="{965773DA-0E1B-40B3-918C-5412C8EDDE7B}" type="presOf" srcId="{6557DA9F-CA23-40D2-B208-71A54C41D221}" destId="{AB5D3DC6-985E-4724-8906-BD50A07E5CF2}" srcOrd="0" destOrd="0" presId="urn:microsoft.com/office/officeart/2005/8/layout/hProcess7#1"/>
    <dgm:cxn modelId="{AA2540AC-A51E-4B29-9358-C602EE1C27FF}" srcId="{87312B8F-4188-41AA-B79D-D83CBBAAC12B}" destId="{2039B636-160B-403C-BA58-1D2F5FEEE36A}" srcOrd="17" destOrd="0" parTransId="{958F28EC-8E2A-4B58-A379-257D7F0484B8}" sibTransId="{135A048D-92D5-47EA-930B-68197899550F}"/>
    <dgm:cxn modelId="{26B53EFF-D611-4C59-95BC-A171F2321855}" type="presOf" srcId="{F56C2C42-8323-454B-87BC-C340B44F9022}" destId="{118058DC-6699-4518-912D-3C00C1E38B38}" srcOrd="0" destOrd="0" presId="urn:microsoft.com/office/officeart/2005/8/layout/hProcess7#1"/>
    <dgm:cxn modelId="{EF75E33E-A53E-45AF-A6EB-9E1B0ADA90AE}" type="presOf" srcId="{08515D3E-21AD-49F7-AC81-8B22028117A4}" destId="{498CC334-7CA6-4055-9E9D-0EB2ACF11F24}" srcOrd="0" destOrd="0" presId="urn:microsoft.com/office/officeart/2005/8/layout/hProcess7#1"/>
    <dgm:cxn modelId="{EE69B906-F0E9-4B4B-B473-F0F2B990E2C3}" type="presOf" srcId="{2BD4D0D7-4F26-440A-9A48-16F9F0432862}" destId="{BC9385E9-61D2-4398-8ADE-23F391EE9C5E}" srcOrd="0" destOrd="0" presId="urn:microsoft.com/office/officeart/2005/8/layout/hProcess7#1"/>
    <dgm:cxn modelId="{9279C75D-3124-40A9-ADA5-E52CD7E99CE9}" srcId="{F56C2C42-8323-454B-87BC-C340B44F9022}" destId="{748ECA9C-7A96-46D8-A239-677F6D4ED06B}" srcOrd="0" destOrd="0" parTransId="{583FB5D6-2FE5-4EA7-BD12-59A3DBF49A5B}" sibTransId="{D222E7B1-9CFA-4181-BB91-C40C34982E44}"/>
    <dgm:cxn modelId="{8DC38DF7-EE72-4ED1-B5FB-0DE48982A12D}" srcId="{87312B8F-4188-41AA-B79D-D83CBBAAC12B}" destId="{7F154DDC-FB3A-4B96-AF47-7E3F4A4AF207}" srcOrd="0" destOrd="0" parTransId="{AFF49E11-074B-4705-871F-3A68B6003B36}" sibTransId="{65A54691-ED8A-4EBD-ABFC-AD01895F369C}"/>
    <dgm:cxn modelId="{759BC13D-05CA-4FDD-92FA-B62267C99852}" srcId="{87312B8F-4188-41AA-B79D-D83CBBAAC12B}" destId="{08515D3E-21AD-49F7-AC81-8B22028117A4}" srcOrd="10" destOrd="0" parTransId="{943470DB-D1DF-4EF1-A45B-011E03EEBDD5}" sibTransId="{B58CB94A-888E-4260-89FD-602E298FFB92}"/>
    <dgm:cxn modelId="{AF00AB6E-84BB-40DD-A8EA-04A4C5557637}" type="presOf" srcId="{9D6D033A-080E-4C2C-9AA1-912756818391}" destId="{8CE11BC7-DD5E-4DC5-9ABC-FD12F171C2B7}" srcOrd="0" destOrd="0" presId="urn:microsoft.com/office/officeart/2005/8/layout/hProcess7#1"/>
    <dgm:cxn modelId="{581B223B-7D59-4F74-9D78-6A135EAE529B}" type="presOf" srcId="{7606AE3A-61C0-4BAE-9228-206FF3D88BD3}" destId="{F91DA0F0-9F5E-43C1-A90C-B0A9BBDE8CD8}" srcOrd="0" destOrd="0" presId="urn:microsoft.com/office/officeart/2005/8/layout/hProcess7#1"/>
    <dgm:cxn modelId="{15002F56-1C73-4D4A-B9CF-95F38E772F20}" srcId="{87312B8F-4188-41AA-B79D-D83CBBAAC12B}" destId="{378B5309-DF29-48B7-B958-9395197EE92C}" srcOrd="9" destOrd="0" parTransId="{A0BC1FDF-7ECB-4E75-9EAC-1A15642813F9}" sibTransId="{7B659422-7C08-4786-B0BB-879C5375C60B}"/>
    <dgm:cxn modelId="{94F1E2CD-CE65-4B14-80CF-40E2FF297EC0}" type="presOf" srcId="{2935AD22-9022-477F-AF70-61D5E5CB8B64}" destId="{017E77A0-8E20-4C4F-8FBA-58313A89C2C2}" srcOrd="0" destOrd="0" presId="urn:microsoft.com/office/officeart/2005/8/layout/hProcess7#1"/>
    <dgm:cxn modelId="{BFF0E888-E2F6-4CD4-9141-D74851012AA3}" type="presOf" srcId="{95B08147-BCFB-436C-AA0B-720A37DC4273}" destId="{D9143118-35C6-4088-B9FB-079656A94BE6}" srcOrd="1" destOrd="0" presId="urn:microsoft.com/office/officeart/2005/8/layout/hProcess7#1"/>
    <dgm:cxn modelId="{D7927278-97A3-42DE-A19F-ACF7B15F561B}" srcId="{87312B8F-4188-41AA-B79D-D83CBBAAC12B}" destId="{99DEFFE8-D5EC-4866-B222-9FA9EBF72CC6}" srcOrd="30" destOrd="0" parTransId="{E31F8B78-354F-498B-B8D4-AC6C869D4E69}" sibTransId="{06E303CC-8B50-44E8-A169-46A40E35D5E4}"/>
    <dgm:cxn modelId="{CEB8E80D-E3CA-4C18-A2F6-5054C137FFF6}" srcId="{87312B8F-4188-41AA-B79D-D83CBBAAC12B}" destId="{8BD24667-0C95-4D8E-BD6D-22CAE2668642}" srcOrd="7" destOrd="0" parTransId="{5E45E4FA-FEA7-4167-AA5B-E67361A967FB}" sibTransId="{0631DF2F-955B-4C29-8DC7-0A0A83F3D6F5}"/>
    <dgm:cxn modelId="{D3271103-5507-4345-975F-7E819E2503DE}" srcId="{87312B8F-4188-41AA-B79D-D83CBBAAC12B}" destId="{7606AE3A-61C0-4BAE-9228-206FF3D88BD3}" srcOrd="16" destOrd="0" parTransId="{901C371E-1680-4A7F-BE99-2F8E1D87E2F7}" sibTransId="{464D8251-5A43-4BCC-B874-008F0E0DF34F}"/>
    <dgm:cxn modelId="{2A31C482-51D0-48A6-92FD-F53B500783DF}" type="presOf" srcId="{B11BDAD5-2EA5-4341-A8F9-AE6C984E718F}" destId="{7E35502E-9927-4222-87EC-033E32710667}" srcOrd="1" destOrd="0" presId="urn:microsoft.com/office/officeart/2005/8/layout/hProcess7#1"/>
    <dgm:cxn modelId="{4B2F89DB-8D87-4F03-BEF8-9BF7A56BF4CF}" type="presOf" srcId="{8F2F8518-1AB1-487A-B6C9-262F358F0440}" destId="{5BCC34C7-568C-4CFB-A134-72D29CBA9FF2}" srcOrd="0" destOrd="0" presId="urn:microsoft.com/office/officeart/2005/8/layout/hProcess7#1"/>
    <dgm:cxn modelId="{845E5053-6E0A-4DBB-B9F0-0822DD8A415F}" type="presOf" srcId="{9EC06196-F5C7-4F14-A16E-7773FBBDF87A}" destId="{3BA34D36-57F8-46C7-AC2A-6ED3B70A1969}" srcOrd="0" destOrd="0" presId="urn:microsoft.com/office/officeart/2005/8/layout/hProcess7#1"/>
    <dgm:cxn modelId="{41EC44BA-FD8C-44B5-8514-9191EAA7F7A9}" srcId="{87312B8F-4188-41AA-B79D-D83CBBAAC12B}" destId="{A0304CF0-AE2D-42BC-AF0C-F037A10949A6}" srcOrd="3" destOrd="0" parTransId="{A9AE637D-E52F-446E-B2EB-267798A23CF9}" sibTransId="{929CF259-2062-4584-9973-03EF0A1F8C6B}"/>
    <dgm:cxn modelId="{C518CF10-2D00-417F-9240-8A421A27AB5A}" srcId="{87312B8F-4188-41AA-B79D-D83CBBAAC12B}" destId="{6557DA9F-CA23-40D2-B208-71A54C41D221}" srcOrd="22" destOrd="0" parTransId="{A24BCDDD-D295-445D-9A6A-668B6ABD97EF}" sibTransId="{0E675A71-39C1-4D5F-9ADD-96B431A2462B}"/>
    <dgm:cxn modelId="{34B83E57-C7B6-4D02-B921-18152AE4E775}" srcId="{87312B8F-4188-41AA-B79D-D83CBBAAC12B}" destId="{748A9B9F-A833-4C86-A1B5-F1101E13B120}" srcOrd="12" destOrd="0" parTransId="{338568BA-B8C9-4CD5-B798-B37471D4EFB7}" sibTransId="{0EB5D506-87E4-494F-9D66-8A9D15CBB782}"/>
    <dgm:cxn modelId="{A477FE4C-875C-442D-9D85-FB567A034292}" srcId="{87312B8F-4188-41AA-B79D-D83CBBAAC12B}" destId="{63B8A06C-4E8C-4300-8FD8-D150624A6929}" srcOrd="1" destOrd="0" parTransId="{7454F3B0-4DB3-47D2-8F08-3A0AF49FE0E6}" sibTransId="{A235CCCB-A187-49E6-9C9B-3E2866FB619D}"/>
    <dgm:cxn modelId="{37B2F2C7-3849-4B17-972C-948D9D810FA5}" type="presOf" srcId="{163BC5A8-8CEF-4EC8-9F9E-982B3396A4A3}" destId="{4BC6B0DA-A4A5-43DB-9250-2EDDBD30D694}" srcOrd="1" destOrd="0" presId="urn:microsoft.com/office/officeart/2005/8/layout/hProcess7#1"/>
    <dgm:cxn modelId="{B163B533-B248-4467-882D-B29301EF8A8C}" type="presOf" srcId="{CF359255-3040-436F-B6FD-2022E0349A2C}" destId="{252C3803-31A3-4C0E-8F9F-053B2AD2D81A}" srcOrd="0" destOrd="0" presId="urn:microsoft.com/office/officeart/2005/8/layout/hProcess7#1"/>
    <dgm:cxn modelId="{0060EA6C-4E38-4C7D-BDFE-B43955CC406D}" type="presOf" srcId="{152B7E04-D128-48EB-BFE9-625AB6DA3CE7}" destId="{150F56E9-8A28-4073-8293-2FB401A84B79}" srcOrd="0" destOrd="0" presId="urn:microsoft.com/office/officeart/2005/8/layout/hProcess7#1"/>
    <dgm:cxn modelId="{6558F204-C203-46AD-9AB7-B320D049AB45}" type="presParOf" srcId="{57A419E8-1215-4107-9004-B614E499DD09}" destId="{56BBE72D-86CE-462E-8ACE-99D880E37AC6}" srcOrd="0" destOrd="0" presId="urn:microsoft.com/office/officeart/2005/8/layout/hProcess7#1"/>
    <dgm:cxn modelId="{62E17CD5-7122-453D-93C1-F730ADC6A4B9}" type="presParOf" srcId="{56BBE72D-86CE-462E-8ACE-99D880E37AC6}" destId="{245A1F54-499D-4304-BA63-C92AFD433D59}" srcOrd="0" destOrd="0" presId="urn:microsoft.com/office/officeart/2005/8/layout/hProcess7#1"/>
    <dgm:cxn modelId="{65300471-1E0F-4C7E-9F9E-319AFA5BE4EE}" type="presParOf" srcId="{56BBE72D-86CE-462E-8ACE-99D880E37AC6}" destId="{CF254956-B60C-433D-9549-11885FBA54B1}" srcOrd="1" destOrd="0" presId="urn:microsoft.com/office/officeart/2005/8/layout/hProcess7#1"/>
    <dgm:cxn modelId="{EFDD5B2B-4F84-4D01-A0EE-9AA45060133C}" type="presParOf" srcId="{56BBE72D-86CE-462E-8ACE-99D880E37AC6}" destId="{3EFC18ED-85CB-4BE7-97E7-BC59E87B25F9}" srcOrd="2" destOrd="0" presId="urn:microsoft.com/office/officeart/2005/8/layout/hProcess7#1"/>
    <dgm:cxn modelId="{81430D7F-1E30-457A-902A-26F88F2766E8}" type="presParOf" srcId="{57A419E8-1215-4107-9004-B614E499DD09}" destId="{EDB309C3-E49F-421B-A6E6-12166DD6175D}" srcOrd="1" destOrd="0" presId="urn:microsoft.com/office/officeart/2005/8/layout/hProcess7#1"/>
    <dgm:cxn modelId="{4011D794-5FFB-4E1B-8EC0-E21D1CEC09E8}" type="presParOf" srcId="{57A419E8-1215-4107-9004-B614E499DD09}" destId="{5612BC35-DE39-42D7-920C-558DE5D80622}" srcOrd="2" destOrd="0" presId="urn:microsoft.com/office/officeart/2005/8/layout/hProcess7#1"/>
    <dgm:cxn modelId="{F255091F-4BB2-41B3-B173-27989107AA59}" type="presParOf" srcId="{5612BC35-DE39-42D7-920C-558DE5D80622}" destId="{A8602121-CFC7-4187-A134-779E2E601C64}" srcOrd="0" destOrd="0" presId="urn:microsoft.com/office/officeart/2005/8/layout/hProcess7#1"/>
    <dgm:cxn modelId="{579670B0-5EA5-44A3-8BCE-746E5C6C3B7E}" type="presParOf" srcId="{5612BC35-DE39-42D7-920C-558DE5D80622}" destId="{DB645D81-1F22-401C-A20B-A7828D5AA4F1}" srcOrd="1" destOrd="0" presId="urn:microsoft.com/office/officeart/2005/8/layout/hProcess7#1"/>
    <dgm:cxn modelId="{04ED5426-FD7B-4954-8417-4DBE363E3EA7}" type="presParOf" srcId="{5612BC35-DE39-42D7-920C-558DE5D80622}" destId="{8EDB451D-813F-4E1E-988B-16AFBE76F629}" srcOrd="2" destOrd="0" presId="urn:microsoft.com/office/officeart/2005/8/layout/hProcess7#1"/>
    <dgm:cxn modelId="{5A946DAE-262D-488F-A147-B4C67E73B051}" type="presParOf" srcId="{57A419E8-1215-4107-9004-B614E499DD09}" destId="{92DE81C1-DFEC-4E15-8AFC-FDCD6A37EDE0}" srcOrd="3" destOrd="0" presId="urn:microsoft.com/office/officeart/2005/8/layout/hProcess7#1"/>
    <dgm:cxn modelId="{7994FE96-68AE-456D-BE82-43B6D7BFEC12}" type="presParOf" srcId="{57A419E8-1215-4107-9004-B614E499DD09}" destId="{AB4F2206-F2DA-47B0-B36C-A50FF62154B0}" srcOrd="4" destOrd="0" presId="urn:microsoft.com/office/officeart/2005/8/layout/hProcess7#1"/>
    <dgm:cxn modelId="{8B5B2410-C2DF-4CFC-ABBE-9068070E03B3}" type="presParOf" srcId="{AB4F2206-F2DA-47B0-B36C-A50FF62154B0}" destId="{32C87BC0-D02C-456F-8146-8AAE3B0568AC}" srcOrd="0" destOrd="0" presId="urn:microsoft.com/office/officeart/2005/8/layout/hProcess7#1"/>
    <dgm:cxn modelId="{5CC9181D-3673-4990-821F-A165F71643D0}" type="presParOf" srcId="{AB4F2206-F2DA-47B0-B36C-A50FF62154B0}" destId="{6F0C4545-B6C8-4A22-ADE8-169A69FD9EF6}" srcOrd="1" destOrd="0" presId="urn:microsoft.com/office/officeart/2005/8/layout/hProcess7#1"/>
    <dgm:cxn modelId="{5E2F9B5D-F129-4B8D-9EC5-37BF113481E9}" type="presParOf" srcId="{AB4F2206-F2DA-47B0-B36C-A50FF62154B0}" destId="{D5E80EDB-0F84-441B-8C09-8E9D835F98E1}" srcOrd="2" destOrd="0" presId="urn:microsoft.com/office/officeart/2005/8/layout/hProcess7#1"/>
    <dgm:cxn modelId="{27CB83DA-AC26-4518-9B1A-B2BEA29A4079}" type="presParOf" srcId="{57A419E8-1215-4107-9004-B614E499DD09}" destId="{3F6CD591-6EEE-473A-BDF6-399C5DC84E7B}" srcOrd="5" destOrd="0" presId="urn:microsoft.com/office/officeart/2005/8/layout/hProcess7#1"/>
    <dgm:cxn modelId="{D2AB545A-568B-4DD5-A33F-2F82FCF5751B}" type="presParOf" srcId="{57A419E8-1215-4107-9004-B614E499DD09}" destId="{66FFC96D-4266-4937-BFD6-1EE28FF48282}" srcOrd="6" destOrd="0" presId="urn:microsoft.com/office/officeart/2005/8/layout/hProcess7#1"/>
    <dgm:cxn modelId="{97B8818C-06EB-4442-AD8D-85BF4870740C}" type="presParOf" srcId="{66FFC96D-4266-4937-BFD6-1EE28FF48282}" destId="{A9989B21-53F7-4264-BDCB-481862FCB935}" srcOrd="0" destOrd="0" presId="urn:microsoft.com/office/officeart/2005/8/layout/hProcess7#1"/>
    <dgm:cxn modelId="{EE3ABF8E-28ED-4290-9161-FA802CDC46CD}" type="presParOf" srcId="{66FFC96D-4266-4937-BFD6-1EE28FF48282}" destId="{4B77F2AB-7756-402B-A43C-4A8C06275D03}" srcOrd="1" destOrd="0" presId="urn:microsoft.com/office/officeart/2005/8/layout/hProcess7#1"/>
    <dgm:cxn modelId="{270A15E7-41C1-4B67-BF7F-5A89DAC989CF}" type="presParOf" srcId="{66FFC96D-4266-4937-BFD6-1EE28FF48282}" destId="{BC458C21-7217-4E28-AC93-CEF137FEA4D3}" srcOrd="2" destOrd="0" presId="urn:microsoft.com/office/officeart/2005/8/layout/hProcess7#1"/>
    <dgm:cxn modelId="{04C63FCD-3639-4578-BB32-B009B034DA79}" type="presParOf" srcId="{57A419E8-1215-4107-9004-B614E499DD09}" destId="{9CE343E3-3B07-41E6-92CA-548AB718578E}" srcOrd="7" destOrd="0" presId="urn:microsoft.com/office/officeart/2005/8/layout/hProcess7#1"/>
    <dgm:cxn modelId="{DED2F077-AB48-48D0-8039-3E4E102226B7}" type="presParOf" srcId="{57A419E8-1215-4107-9004-B614E499DD09}" destId="{66C2AAD4-BB8A-44E4-B19F-79234EBA93B4}" srcOrd="8" destOrd="0" presId="urn:microsoft.com/office/officeart/2005/8/layout/hProcess7#1"/>
    <dgm:cxn modelId="{A3EE5B84-D10C-4242-AC40-04D54AD3E7C1}" type="presParOf" srcId="{66C2AAD4-BB8A-44E4-B19F-79234EBA93B4}" destId="{F9A6960A-3CDA-443D-8583-BA30BBE2048B}" srcOrd="0" destOrd="0" presId="urn:microsoft.com/office/officeart/2005/8/layout/hProcess7#1"/>
    <dgm:cxn modelId="{9EF7FB08-1A32-487A-A2D6-D5C699A9087A}" type="presParOf" srcId="{66C2AAD4-BB8A-44E4-B19F-79234EBA93B4}" destId="{F0298A92-9503-4CA0-AE2E-F649FE68E2A7}" srcOrd="1" destOrd="0" presId="urn:microsoft.com/office/officeart/2005/8/layout/hProcess7#1"/>
    <dgm:cxn modelId="{AA79576C-1277-4E9A-A1C9-D137E5D04815}" type="presParOf" srcId="{66C2AAD4-BB8A-44E4-B19F-79234EBA93B4}" destId="{C70CB29F-9EBD-4B6E-8D44-79ABAEE1EE72}" srcOrd="2" destOrd="0" presId="urn:microsoft.com/office/officeart/2005/8/layout/hProcess7#1"/>
    <dgm:cxn modelId="{562D86BF-5247-47FE-AFFC-63198226C7AD}" type="presParOf" srcId="{57A419E8-1215-4107-9004-B614E499DD09}" destId="{CDE5D81C-652F-433F-A15C-6E41BD723A68}" srcOrd="9" destOrd="0" presId="urn:microsoft.com/office/officeart/2005/8/layout/hProcess7#1"/>
    <dgm:cxn modelId="{C029A089-E546-4B08-B5B4-784F1A77B0E8}" type="presParOf" srcId="{57A419E8-1215-4107-9004-B614E499DD09}" destId="{1788AE55-1146-4B86-956F-054C56BA46E6}" srcOrd="10" destOrd="0" presId="urn:microsoft.com/office/officeart/2005/8/layout/hProcess7#1"/>
    <dgm:cxn modelId="{CF74E413-E5CD-452D-9148-8177066FE62F}" type="presParOf" srcId="{1788AE55-1146-4B86-956F-054C56BA46E6}" destId="{78324D69-1148-42E7-8E58-041517A0C90F}" srcOrd="0" destOrd="0" presId="urn:microsoft.com/office/officeart/2005/8/layout/hProcess7#1"/>
    <dgm:cxn modelId="{13FD3DB9-D3F0-4947-B5F6-6C30F5D99CC2}" type="presParOf" srcId="{1788AE55-1146-4B86-956F-054C56BA46E6}" destId="{0CE990A6-D431-4469-8700-4A684EACBA3B}" srcOrd="1" destOrd="0" presId="urn:microsoft.com/office/officeart/2005/8/layout/hProcess7#1"/>
    <dgm:cxn modelId="{6002C729-FD93-48DB-8F84-DCDBD05FADEC}" type="presParOf" srcId="{1788AE55-1146-4B86-956F-054C56BA46E6}" destId="{98EA6115-D4C6-446F-973A-4BBB880322C2}" srcOrd="2" destOrd="0" presId="urn:microsoft.com/office/officeart/2005/8/layout/hProcess7#1"/>
    <dgm:cxn modelId="{2C55A42F-55E4-4504-8D2D-664282BA28C1}" type="presParOf" srcId="{57A419E8-1215-4107-9004-B614E499DD09}" destId="{FCE7798D-7C5B-498C-A83E-C60350EE6C10}" srcOrd="11" destOrd="0" presId="urn:microsoft.com/office/officeart/2005/8/layout/hProcess7#1"/>
    <dgm:cxn modelId="{0C1485BA-83D3-40DC-9BA2-2C3503E60789}" type="presParOf" srcId="{57A419E8-1215-4107-9004-B614E499DD09}" destId="{28075AC9-F529-4F7B-A466-936D33A1C569}" srcOrd="12" destOrd="0" presId="urn:microsoft.com/office/officeart/2005/8/layout/hProcess7#1"/>
    <dgm:cxn modelId="{8510510E-AC47-4CEB-9439-4A9BFD1589F9}" type="presParOf" srcId="{28075AC9-F529-4F7B-A466-936D33A1C569}" destId="{B191A1B9-FBD7-487F-866F-8194D4D73D92}" srcOrd="0" destOrd="0" presId="urn:microsoft.com/office/officeart/2005/8/layout/hProcess7#1"/>
    <dgm:cxn modelId="{AFAB6D60-9A52-46C5-BBC0-8C1AF5D03C23}" type="presParOf" srcId="{28075AC9-F529-4F7B-A466-936D33A1C569}" destId="{AE55BDAC-ADE3-485A-8405-CD02EB96F8B2}" srcOrd="1" destOrd="0" presId="urn:microsoft.com/office/officeart/2005/8/layout/hProcess7#1"/>
    <dgm:cxn modelId="{5F7FDFC2-D7D3-44C2-8774-815BF4C3A0C4}" type="presParOf" srcId="{28075AC9-F529-4F7B-A466-936D33A1C569}" destId="{03D2F7E6-A2ED-4EC8-8993-1F008764D6C1}" srcOrd="2" destOrd="0" presId="urn:microsoft.com/office/officeart/2005/8/layout/hProcess7#1"/>
    <dgm:cxn modelId="{DADE55A4-074A-49FA-8987-6D04D0BC0281}" type="presParOf" srcId="{57A419E8-1215-4107-9004-B614E499DD09}" destId="{C788C818-E3B7-4D5B-9519-B8620A51962F}" srcOrd="13" destOrd="0" presId="urn:microsoft.com/office/officeart/2005/8/layout/hProcess7#1"/>
    <dgm:cxn modelId="{4F52155E-8975-4B5A-953F-DC25E7D21872}" type="presParOf" srcId="{57A419E8-1215-4107-9004-B614E499DD09}" destId="{05DC1E4D-9611-4D80-A53A-F024BB36E36E}" srcOrd="14" destOrd="0" presId="urn:microsoft.com/office/officeart/2005/8/layout/hProcess7#1"/>
    <dgm:cxn modelId="{C9E3A62C-813A-4921-A4A6-7040C22A5D8F}" type="presParOf" srcId="{05DC1E4D-9611-4D80-A53A-F024BB36E36E}" destId="{A1CA769F-18C9-4E2B-91FF-B655FD006D79}" srcOrd="0" destOrd="0" presId="urn:microsoft.com/office/officeart/2005/8/layout/hProcess7#1"/>
    <dgm:cxn modelId="{ABFF7E61-6382-4BAB-8604-184BEB723074}" type="presParOf" srcId="{05DC1E4D-9611-4D80-A53A-F024BB36E36E}" destId="{14217E0A-E9CE-43A4-A7FD-62918ACF8FFF}" srcOrd="1" destOrd="0" presId="urn:microsoft.com/office/officeart/2005/8/layout/hProcess7#1"/>
    <dgm:cxn modelId="{333B32A1-973E-4764-A7B9-9074FC2E531B}" type="presParOf" srcId="{05DC1E4D-9611-4D80-A53A-F024BB36E36E}" destId="{DC8FD035-E695-4306-9225-FE36413EBF0A}" srcOrd="2" destOrd="0" presId="urn:microsoft.com/office/officeart/2005/8/layout/hProcess7#1"/>
    <dgm:cxn modelId="{D74F7662-FA93-4E7D-9ACC-54F0F897441F}" type="presParOf" srcId="{57A419E8-1215-4107-9004-B614E499DD09}" destId="{8D63AA0C-E7E2-48C7-AA84-337F7D0B19F6}" srcOrd="15" destOrd="0" presId="urn:microsoft.com/office/officeart/2005/8/layout/hProcess7#1"/>
    <dgm:cxn modelId="{AB351EDD-4372-4208-80A5-E7A4D02CA418}" type="presParOf" srcId="{57A419E8-1215-4107-9004-B614E499DD09}" destId="{A7066F48-C5E0-49DE-A69A-A8F92306DD0C}" srcOrd="16" destOrd="0" presId="urn:microsoft.com/office/officeart/2005/8/layout/hProcess7#1"/>
    <dgm:cxn modelId="{41E26FF5-B700-4564-8EB0-0C9FFED88EBC}" type="presParOf" srcId="{A7066F48-C5E0-49DE-A69A-A8F92306DD0C}" destId="{62C0977E-ABD5-4C68-9BE6-4D346ED46B78}" srcOrd="0" destOrd="0" presId="urn:microsoft.com/office/officeart/2005/8/layout/hProcess7#1"/>
    <dgm:cxn modelId="{C32DA0CB-9662-45CD-B1FA-D3F28934CAE5}" type="presParOf" srcId="{A7066F48-C5E0-49DE-A69A-A8F92306DD0C}" destId="{D69A4CE4-3D73-467E-96F7-0B89EDCD5EE9}" srcOrd="1" destOrd="0" presId="urn:microsoft.com/office/officeart/2005/8/layout/hProcess7#1"/>
    <dgm:cxn modelId="{BFD7A076-199D-4A39-BDE2-0AE2B5824F13}" type="presParOf" srcId="{A7066F48-C5E0-49DE-A69A-A8F92306DD0C}" destId="{017E77A0-8E20-4C4F-8FBA-58313A89C2C2}" srcOrd="2" destOrd="0" presId="urn:microsoft.com/office/officeart/2005/8/layout/hProcess7#1"/>
    <dgm:cxn modelId="{BDD41632-29DE-47F5-9653-7DA2D4889A55}" type="presParOf" srcId="{57A419E8-1215-4107-9004-B614E499DD09}" destId="{50413D90-8693-4C2D-B65F-0BE1A763621A}" srcOrd="17" destOrd="0" presId="urn:microsoft.com/office/officeart/2005/8/layout/hProcess7#1"/>
    <dgm:cxn modelId="{46CE68EF-FFF3-4291-B766-85EE1FCB1D2B}" type="presParOf" srcId="{57A419E8-1215-4107-9004-B614E499DD09}" destId="{D72688F2-5026-4C63-A2FE-A9DFE7C9D059}" srcOrd="18" destOrd="0" presId="urn:microsoft.com/office/officeart/2005/8/layout/hProcess7#1"/>
    <dgm:cxn modelId="{D6A3FB9C-4BF5-471C-BFE1-F5EB71BBCD4C}" type="presParOf" srcId="{D72688F2-5026-4C63-A2FE-A9DFE7C9D059}" destId="{78A88703-4510-4E84-AEC8-06D55A662212}" srcOrd="0" destOrd="0" presId="urn:microsoft.com/office/officeart/2005/8/layout/hProcess7#1"/>
    <dgm:cxn modelId="{1F460C33-269F-4C6C-B85B-98FD9CA77E44}" type="presParOf" srcId="{D72688F2-5026-4C63-A2FE-A9DFE7C9D059}" destId="{CDBBBAFA-41C5-48F5-89D8-8B7447324D0A}" srcOrd="1" destOrd="0" presId="urn:microsoft.com/office/officeart/2005/8/layout/hProcess7#1"/>
    <dgm:cxn modelId="{B8F1E361-7493-4ADE-9950-5CE44D6720FF}" type="presParOf" srcId="{D72688F2-5026-4C63-A2FE-A9DFE7C9D059}" destId="{3DC900B6-1F19-4405-9372-0CDFA174028E}" srcOrd="2" destOrd="0" presId="urn:microsoft.com/office/officeart/2005/8/layout/hProcess7#1"/>
    <dgm:cxn modelId="{705D46F9-1928-49B6-8A89-BD6FABF94900}" type="presParOf" srcId="{57A419E8-1215-4107-9004-B614E499DD09}" destId="{E6C02CC0-B7B8-4001-9B85-E183ABAD946C}" srcOrd="19" destOrd="0" presId="urn:microsoft.com/office/officeart/2005/8/layout/hProcess7#1"/>
    <dgm:cxn modelId="{B322D18D-1FE0-4389-8587-49CDB5378A7F}" type="presParOf" srcId="{57A419E8-1215-4107-9004-B614E499DD09}" destId="{0CABFAA0-499C-4900-B66E-1C9937291474}" srcOrd="20" destOrd="0" presId="urn:microsoft.com/office/officeart/2005/8/layout/hProcess7#1"/>
    <dgm:cxn modelId="{C41FEB2A-67F2-4F62-BA19-52E8CE652712}" type="presParOf" srcId="{0CABFAA0-499C-4900-B66E-1C9937291474}" destId="{E30265CB-CA07-486E-A593-691EAF93A9EE}" srcOrd="0" destOrd="0" presId="urn:microsoft.com/office/officeart/2005/8/layout/hProcess7#1"/>
    <dgm:cxn modelId="{6A50CBDE-8C63-4415-B3CD-325AECF3B8A3}" type="presParOf" srcId="{0CABFAA0-499C-4900-B66E-1C9937291474}" destId="{AF0DC17A-3E93-4E24-997F-5EF3996E8B1A}" srcOrd="1" destOrd="0" presId="urn:microsoft.com/office/officeart/2005/8/layout/hProcess7#1"/>
    <dgm:cxn modelId="{775F8558-907B-4EA8-A283-15C92DA57137}" type="presParOf" srcId="{57A419E8-1215-4107-9004-B614E499DD09}" destId="{D76092F1-CD95-4D7F-A20C-AE8B6ECF04AD}" srcOrd="21" destOrd="0" presId="urn:microsoft.com/office/officeart/2005/8/layout/hProcess7#1"/>
    <dgm:cxn modelId="{7E504D80-19FE-4C32-93EB-42292F0E07A4}" type="presParOf" srcId="{57A419E8-1215-4107-9004-B614E499DD09}" destId="{5041A099-3B94-4F37-8325-CA1547FB607E}" srcOrd="22" destOrd="0" presId="urn:microsoft.com/office/officeart/2005/8/layout/hProcess7#1"/>
    <dgm:cxn modelId="{AF29889F-010B-44C6-816B-EC3B7D9464C5}" type="presParOf" srcId="{5041A099-3B94-4F37-8325-CA1547FB607E}" destId="{74BCD854-4F77-4474-A138-0E7942477FD7}" srcOrd="0" destOrd="0" presId="urn:microsoft.com/office/officeart/2005/8/layout/hProcess7#1"/>
    <dgm:cxn modelId="{F9D7C051-4823-457B-AC86-10293D858B44}" type="presParOf" srcId="{5041A099-3B94-4F37-8325-CA1547FB607E}" destId="{86933F3F-1D4A-45F8-A193-F5C1ABF6694B}" srcOrd="1" destOrd="0" presId="urn:microsoft.com/office/officeart/2005/8/layout/hProcess7#1"/>
    <dgm:cxn modelId="{E8CB74C8-6399-4E10-AF36-0C1310AC6F9A}" type="presParOf" srcId="{5041A099-3B94-4F37-8325-CA1547FB607E}" destId="{01FB22F5-AAB4-4579-94EA-16E1997B4CF0}" srcOrd="2" destOrd="0" presId="urn:microsoft.com/office/officeart/2005/8/layout/hProcess7#1"/>
    <dgm:cxn modelId="{12E26E6C-3EE2-4D6B-AF7A-4CB072F98D68}" type="presParOf" srcId="{57A419E8-1215-4107-9004-B614E499DD09}" destId="{5FE45A5E-7D15-4625-81C8-10A90F09DCCD}" srcOrd="23" destOrd="0" presId="urn:microsoft.com/office/officeart/2005/8/layout/hProcess7#1"/>
    <dgm:cxn modelId="{1D418CB0-0DAA-4ECC-8F46-40C9CBE5F4F1}" type="presParOf" srcId="{57A419E8-1215-4107-9004-B614E499DD09}" destId="{8AC28C13-CC04-47A8-A9E2-A15FFA99B7C4}" srcOrd="24" destOrd="0" presId="urn:microsoft.com/office/officeart/2005/8/layout/hProcess7#1"/>
    <dgm:cxn modelId="{5C770986-25F5-46BD-925B-06BC2DBD6245}" type="presParOf" srcId="{8AC28C13-CC04-47A8-A9E2-A15FFA99B7C4}" destId="{9B4C4BB5-C71F-454D-82F6-A3B3AD65C42B}" srcOrd="0" destOrd="0" presId="urn:microsoft.com/office/officeart/2005/8/layout/hProcess7#1"/>
    <dgm:cxn modelId="{6717750F-76A0-42E0-887C-6F4946B84846}" type="presParOf" srcId="{8AC28C13-CC04-47A8-A9E2-A15FFA99B7C4}" destId="{2FB9E02B-B11B-48D4-B37C-75DDA309691D}" srcOrd="1" destOrd="0" presId="urn:microsoft.com/office/officeart/2005/8/layout/hProcess7#1"/>
    <dgm:cxn modelId="{973AB7D9-0C42-47A8-B6A6-ABDC44FAC329}" type="presParOf" srcId="{57A419E8-1215-4107-9004-B614E499DD09}" destId="{C2E1F0B9-59C3-4F40-8A24-B8DA9D8D3C37}" srcOrd="25" destOrd="0" presId="urn:microsoft.com/office/officeart/2005/8/layout/hProcess7#1"/>
    <dgm:cxn modelId="{BD1D3D29-8818-4053-9908-664B27B28E1E}" type="presParOf" srcId="{57A419E8-1215-4107-9004-B614E499DD09}" destId="{2908745D-CA67-4B8E-9A64-830BE5EAE457}" srcOrd="26" destOrd="0" presId="urn:microsoft.com/office/officeart/2005/8/layout/hProcess7#1"/>
    <dgm:cxn modelId="{E72CC7E5-6693-44F4-BE4B-3AD43F143C52}" type="presParOf" srcId="{2908745D-CA67-4B8E-9A64-830BE5EAE457}" destId="{B523AA6B-B7DC-4D38-848E-0006B0A14FBC}" srcOrd="0" destOrd="0" presId="urn:microsoft.com/office/officeart/2005/8/layout/hProcess7#1"/>
    <dgm:cxn modelId="{D66728F2-8A9B-493A-BA9C-19A687C04F4E}" type="presParOf" srcId="{2908745D-CA67-4B8E-9A64-830BE5EAE457}" destId="{639AED44-E3C8-4839-9381-D3CFD946EB1D}" srcOrd="1" destOrd="0" presId="urn:microsoft.com/office/officeart/2005/8/layout/hProcess7#1"/>
    <dgm:cxn modelId="{7EFA2A48-B0E5-498B-9402-FED69C63C7E7}" type="presParOf" srcId="{2908745D-CA67-4B8E-9A64-830BE5EAE457}" destId="{5E200672-F317-471B-A083-E97C6CFC0E4E}" srcOrd="2" destOrd="0" presId="urn:microsoft.com/office/officeart/2005/8/layout/hProcess7#1"/>
    <dgm:cxn modelId="{7D86668F-94B3-47E6-93D2-763217F451BC}" type="presParOf" srcId="{57A419E8-1215-4107-9004-B614E499DD09}" destId="{FED231A6-D478-49C7-9895-3ABFDAA45AF2}" srcOrd="27" destOrd="0" presId="urn:microsoft.com/office/officeart/2005/8/layout/hProcess7#1"/>
    <dgm:cxn modelId="{EAB395C0-9510-413B-AF33-31F241155DAA}" type="presParOf" srcId="{57A419E8-1215-4107-9004-B614E499DD09}" destId="{8D2C3EB0-83AA-4243-8B2B-42DFD09350D1}" srcOrd="28" destOrd="0" presId="urn:microsoft.com/office/officeart/2005/8/layout/hProcess7#1"/>
    <dgm:cxn modelId="{2DBDF88E-C574-4D5F-8225-6FE695191F04}" type="presParOf" srcId="{8D2C3EB0-83AA-4243-8B2B-42DFD09350D1}" destId="{231E85D9-D4B2-4858-87D1-4CEFD109A15F}" srcOrd="0" destOrd="0" presId="urn:microsoft.com/office/officeart/2005/8/layout/hProcess7#1"/>
    <dgm:cxn modelId="{88639D05-F9A7-4011-822D-361484680CC9}" type="presParOf" srcId="{8D2C3EB0-83AA-4243-8B2B-42DFD09350D1}" destId="{5C797CA0-2124-406B-AAFB-B70851CF8C67}" srcOrd="1" destOrd="0" presId="urn:microsoft.com/office/officeart/2005/8/layout/hProcess7#1"/>
    <dgm:cxn modelId="{85BC5F86-3184-433D-830F-F56925C6C54A}" type="presParOf" srcId="{57A419E8-1215-4107-9004-B614E499DD09}" destId="{40E96E6B-191B-4B4B-B0DC-FB1311EDC5F4}" srcOrd="29" destOrd="0" presId="urn:microsoft.com/office/officeart/2005/8/layout/hProcess7#1"/>
    <dgm:cxn modelId="{27E1CA26-77C8-4D22-B23F-9930FA7F5F5B}" type="presParOf" srcId="{57A419E8-1215-4107-9004-B614E499DD09}" destId="{54FDAED6-CC50-4B9B-BC4D-733654B82F2A}" srcOrd="30" destOrd="0" presId="urn:microsoft.com/office/officeart/2005/8/layout/hProcess7#1"/>
    <dgm:cxn modelId="{AFCE8081-C91B-45C1-B282-A44BB69D5BBE}" type="presParOf" srcId="{54FDAED6-CC50-4B9B-BC4D-733654B82F2A}" destId="{97950C3E-C1D8-4A5A-B637-E835AE60A12C}" srcOrd="0" destOrd="0" presId="urn:microsoft.com/office/officeart/2005/8/layout/hProcess7#1"/>
    <dgm:cxn modelId="{F7A51031-8DFE-43EC-AEE2-8FA9132B0817}" type="presParOf" srcId="{54FDAED6-CC50-4B9B-BC4D-733654B82F2A}" destId="{F7868A90-78AC-4665-8269-0904950DAEAF}" srcOrd="1" destOrd="0" presId="urn:microsoft.com/office/officeart/2005/8/layout/hProcess7#1"/>
    <dgm:cxn modelId="{7D7F9046-4F5E-4C53-A04F-03FFD7CDE3F3}" type="presParOf" srcId="{54FDAED6-CC50-4B9B-BC4D-733654B82F2A}" destId="{5BCAE855-5078-4A9B-A8F6-FE4656BB5A7E}" srcOrd="2" destOrd="0" presId="urn:microsoft.com/office/officeart/2005/8/layout/hProcess7#1"/>
    <dgm:cxn modelId="{64D8A3A3-6C48-4619-A43D-CB9BE710D889}" type="presParOf" srcId="{57A419E8-1215-4107-9004-B614E499DD09}" destId="{D8A956B9-B72D-431C-928F-FA8E1699F7B7}" srcOrd="31" destOrd="0" presId="urn:microsoft.com/office/officeart/2005/8/layout/hProcess7#1"/>
    <dgm:cxn modelId="{46CA3D8C-28B5-41E6-AD7B-FD41D5AA7C39}" type="presParOf" srcId="{57A419E8-1215-4107-9004-B614E499DD09}" destId="{3010D1B2-2611-44CC-BEB6-181A9CF7D529}" srcOrd="32" destOrd="0" presId="urn:microsoft.com/office/officeart/2005/8/layout/hProcess7#1"/>
    <dgm:cxn modelId="{0F09814E-0B24-4DD0-A16E-E4AEF5376FA9}" type="presParOf" srcId="{3010D1B2-2611-44CC-BEB6-181A9CF7D529}" destId="{D9514815-07FD-47D8-9790-DA47FC8D49F3}" srcOrd="0" destOrd="0" presId="urn:microsoft.com/office/officeart/2005/8/layout/hProcess7#1"/>
    <dgm:cxn modelId="{79DC11F6-6EA2-4024-9037-2EC893AA6EE4}" type="presParOf" srcId="{3010D1B2-2611-44CC-BEB6-181A9CF7D529}" destId="{7B949839-A944-4CB1-9041-3AE70AEE8630}" srcOrd="1" destOrd="0" presId="urn:microsoft.com/office/officeart/2005/8/layout/hProcess7#1"/>
    <dgm:cxn modelId="{2C73CE76-8418-49A0-80BE-B0A017D195A1}" type="presParOf" srcId="{57A419E8-1215-4107-9004-B614E499DD09}" destId="{CC7F0ABF-E08D-48C1-97B1-BF7B08F80F90}" srcOrd="33" destOrd="0" presId="urn:microsoft.com/office/officeart/2005/8/layout/hProcess7#1"/>
    <dgm:cxn modelId="{77A166B9-953E-4F29-9961-C4B6B4E02DD6}" type="presParOf" srcId="{57A419E8-1215-4107-9004-B614E499DD09}" destId="{8FD085B3-854B-4568-8513-DF5F30C13E8E}" srcOrd="34" destOrd="0" presId="urn:microsoft.com/office/officeart/2005/8/layout/hProcess7#1"/>
    <dgm:cxn modelId="{6BAAF358-8EE2-43CB-A03E-A12B48694F00}" type="presParOf" srcId="{8FD085B3-854B-4568-8513-DF5F30C13E8E}" destId="{8890160D-ABB8-48D0-882A-BD74E9A1F2B1}" srcOrd="0" destOrd="0" presId="urn:microsoft.com/office/officeart/2005/8/layout/hProcess7#1"/>
    <dgm:cxn modelId="{41B54D0D-C7F0-4721-BF37-8D0109012CA9}" type="presParOf" srcId="{8FD085B3-854B-4568-8513-DF5F30C13E8E}" destId="{EAD7E867-16E4-47EC-8AFC-E8AEEB971725}" srcOrd="1" destOrd="0" presId="urn:microsoft.com/office/officeart/2005/8/layout/hProcess7#1"/>
    <dgm:cxn modelId="{1DCE5100-D145-4662-9C06-3FE1C4EBDB18}" type="presParOf" srcId="{8FD085B3-854B-4568-8513-DF5F30C13E8E}" destId="{738F78DA-55B5-4477-BE20-1557593F8C86}" srcOrd="2" destOrd="0" presId="urn:microsoft.com/office/officeart/2005/8/layout/hProcess7#1"/>
    <dgm:cxn modelId="{A64D1A78-8D6C-40FD-8DD3-599BB696BE31}" type="presParOf" srcId="{57A419E8-1215-4107-9004-B614E499DD09}" destId="{7C34A7C8-60B9-4B14-A4FE-4A03172F0FD3}" srcOrd="35" destOrd="0" presId="urn:microsoft.com/office/officeart/2005/8/layout/hProcess7#1"/>
    <dgm:cxn modelId="{6304EF0F-F16A-4E72-8419-33A3C678AE4C}" type="presParOf" srcId="{57A419E8-1215-4107-9004-B614E499DD09}" destId="{05D86A09-5D4E-466E-A347-0AF3DD272F9E}" srcOrd="36" destOrd="0" presId="urn:microsoft.com/office/officeart/2005/8/layout/hProcess7#1"/>
    <dgm:cxn modelId="{0C99FB0B-7CA5-47EC-8EC9-CB9FC22FD5F3}" type="presParOf" srcId="{05D86A09-5D4E-466E-A347-0AF3DD272F9E}" destId="{0D3D41B2-E2EB-471B-B278-4E1B13E167F0}" srcOrd="0" destOrd="0" presId="urn:microsoft.com/office/officeart/2005/8/layout/hProcess7#1"/>
    <dgm:cxn modelId="{0580A6BA-C9E6-4327-B820-B1454CE73DC5}" type="presParOf" srcId="{05D86A09-5D4E-466E-A347-0AF3DD272F9E}" destId="{B3936B1A-1B13-4565-A105-E430D0A1D792}" srcOrd="1" destOrd="0" presId="urn:microsoft.com/office/officeart/2005/8/layout/hProcess7#1"/>
    <dgm:cxn modelId="{07D1D47E-F548-4117-9FBA-8084BE1EDCF4}" type="presParOf" srcId="{57A419E8-1215-4107-9004-B614E499DD09}" destId="{86D9CF87-BCDD-4B6F-B6D1-0F5DCB39ED50}" srcOrd="37" destOrd="0" presId="urn:microsoft.com/office/officeart/2005/8/layout/hProcess7#1"/>
    <dgm:cxn modelId="{FFD580D0-8E96-43E5-8654-AF518C4A5484}" type="presParOf" srcId="{57A419E8-1215-4107-9004-B614E499DD09}" destId="{BAE728A0-1A9F-4B8A-BDCD-4A3DD247091D}" srcOrd="38" destOrd="0" presId="urn:microsoft.com/office/officeart/2005/8/layout/hProcess7#1"/>
    <dgm:cxn modelId="{A03C6E45-845A-4B21-852C-FCEFDA0C5A82}" type="presParOf" srcId="{BAE728A0-1A9F-4B8A-BDCD-4A3DD247091D}" destId="{84BF290D-E405-41DC-AA35-88F45F4A0768}" srcOrd="0" destOrd="0" presId="urn:microsoft.com/office/officeart/2005/8/layout/hProcess7#1"/>
    <dgm:cxn modelId="{686037CF-D2C9-4C8B-95C7-8A25C74F66D5}" type="presParOf" srcId="{BAE728A0-1A9F-4B8A-BDCD-4A3DD247091D}" destId="{E762C5E9-5DE0-4E74-B7FD-46585123A2F2}" srcOrd="1" destOrd="0" presId="urn:microsoft.com/office/officeart/2005/8/layout/hProcess7#1"/>
    <dgm:cxn modelId="{538BC2EB-C821-4B50-B9EB-52D53D27EBC9}" type="presParOf" srcId="{BAE728A0-1A9F-4B8A-BDCD-4A3DD247091D}" destId="{953BC3E8-B42A-4FE4-B40B-BA3473437AB8}" srcOrd="2" destOrd="0" presId="urn:microsoft.com/office/officeart/2005/8/layout/hProcess7#1"/>
    <dgm:cxn modelId="{FC18779F-9CD7-440D-BDFB-601CD82E0CF8}" type="presParOf" srcId="{57A419E8-1215-4107-9004-B614E499DD09}" destId="{011A4B5A-F3A3-49C5-AED7-89A05A76E1FE}" srcOrd="39" destOrd="0" presId="urn:microsoft.com/office/officeart/2005/8/layout/hProcess7#1"/>
    <dgm:cxn modelId="{B49FFECD-7483-418C-B1BE-313155025626}" type="presParOf" srcId="{57A419E8-1215-4107-9004-B614E499DD09}" destId="{9AF812DD-396D-4B58-ACB6-6DD49555D1B1}" srcOrd="40" destOrd="0" presId="urn:microsoft.com/office/officeart/2005/8/layout/hProcess7#1"/>
    <dgm:cxn modelId="{A2EADD64-0673-4458-B9C0-F8DF2DE1DBDC}" type="presParOf" srcId="{9AF812DD-396D-4B58-ACB6-6DD49555D1B1}" destId="{498CC334-7CA6-4055-9E9D-0EB2ACF11F24}" srcOrd="0" destOrd="0" presId="urn:microsoft.com/office/officeart/2005/8/layout/hProcess7#1"/>
    <dgm:cxn modelId="{ECD6DEB0-4889-4AD2-84C2-39D6BD6AB997}" type="presParOf" srcId="{9AF812DD-396D-4B58-ACB6-6DD49555D1B1}" destId="{F5C88F6D-C81B-420E-AB39-B2D1B2D620DF}" srcOrd="1" destOrd="0" presId="urn:microsoft.com/office/officeart/2005/8/layout/hProcess7#1"/>
    <dgm:cxn modelId="{D2533948-2646-49B1-A8D0-656DA9A42DB5}" type="presParOf" srcId="{57A419E8-1215-4107-9004-B614E499DD09}" destId="{03B1D555-A4DF-4DA7-8097-6907DD0CD53C}" srcOrd="41" destOrd="0" presId="urn:microsoft.com/office/officeart/2005/8/layout/hProcess7#1"/>
    <dgm:cxn modelId="{10A7A107-85CA-40C8-B6C1-F9CB9054C838}" type="presParOf" srcId="{57A419E8-1215-4107-9004-B614E499DD09}" destId="{12AE1530-E539-455D-B30D-6BA21677E02A}" srcOrd="42" destOrd="0" presId="urn:microsoft.com/office/officeart/2005/8/layout/hProcess7#1"/>
    <dgm:cxn modelId="{E191D551-09AB-47CB-810D-5A3CDD65BB05}" type="presParOf" srcId="{12AE1530-E539-455D-B30D-6BA21677E02A}" destId="{CC51C927-3641-48BA-BAE9-C136EAB04EB5}" srcOrd="0" destOrd="0" presId="urn:microsoft.com/office/officeart/2005/8/layout/hProcess7#1"/>
    <dgm:cxn modelId="{D4C873D8-5518-436A-87C0-426038DDC7D6}" type="presParOf" srcId="{12AE1530-E539-455D-B30D-6BA21677E02A}" destId="{1510DD98-DAC1-4ACB-B9F7-DDA9613F5094}" srcOrd="1" destOrd="0" presId="urn:microsoft.com/office/officeart/2005/8/layout/hProcess7#1"/>
    <dgm:cxn modelId="{66602FED-173F-4B32-A43F-805505EC5616}" type="presParOf" srcId="{12AE1530-E539-455D-B30D-6BA21677E02A}" destId="{7A995C68-D323-40F0-A536-67C359E076E7}" srcOrd="2" destOrd="0" presId="urn:microsoft.com/office/officeart/2005/8/layout/hProcess7#1"/>
    <dgm:cxn modelId="{6BADAFF9-3039-4725-A529-74D7DFBCEA03}" type="presParOf" srcId="{57A419E8-1215-4107-9004-B614E499DD09}" destId="{9F4CAFA7-3431-4E4E-B3E6-57E422F95CAF}" srcOrd="43" destOrd="0" presId="urn:microsoft.com/office/officeart/2005/8/layout/hProcess7#1"/>
    <dgm:cxn modelId="{1E314DF8-DA95-47E0-9008-41F9A6741B4E}" type="presParOf" srcId="{57A419E8-1215-4107-9004-B614E499DD09}" destId="{EEC784E5-DCFA-426C-B970-3EC28F4E2CDB}" srcOrd="44" destOrd="0" presId="urn:microsoft.com/office/officeart/2005/8/layout/hProcess7#1"/>
    <dgm:cxn modelId="{E6978567-BF07-4BDA-866F-E3124D40D30F}" type="presParOf" srcId="{EEC784E5-DCFA-426C-B970-3EC28F4E2CDB}" destId="{1A4A4FCB-0FA3-425B-87EB-5F1F282E57A8}" srcOrd="0" destOrd="0" presId="urn:microsoft.com/office/officeart/2005/8/layout/hProcess7#1"/>
    <dgm:cxn modelId="{49945AB3-2CB0-48C6-A30A-A9A53E602FB8}" type="presParOf" srcId="{EEC784E5-DCFA-426C-B970-3EC28F4E2CDB}" destId="{F7335F8E-AF93-4D50-BE29-A654CBCCA671}" srcOrd="1" destOrd="0" presId="urn:microsoft.com/office/officeart/2005/8/layout/hProcess7#1"/>
    <dgm:cxn modelId="{4D668331-5649-4D43-BC53-17D8F553E23E}" type="presParOf" srcId="{57A419E8-1215-4107-9004-B614E499DD09}" destId="{8385C8B7-34E3-4C33-BFF6-D3C677A0FE46}" srcOrd="45" destOrd="0" presId="urn:microsoft.com/office/officeart/2005/8/layout/hProcess7#1"/>
    <dgm:cxn modelId="{64867928-88FC-448D-8AB3-6D3758E92961}" type="presParOf" srcId="{57A419E8-1215-4107-9004-B614E499DD09}" destId="{5D1FE59A-E1C4-43CA-9F96-831FE99D1855}" srcOrd="46" destOrd="0" presId="urn:microsoft.com/office/officeart/2005/8/layout/hProcess7#1"/>
    <dgm:cxn modelId="{F1585E29-BB5D-4A20-B03D-CF69CF766289}" type="presParOf" srcId="{5D1FE59A-E1C4-43CA-9F96-831FE99D1855}" destId="{A739D3B7-0036-4F1E-A351-70F16ED81E0C}" srcOrd="0" destOrd="0" presId="urn:microsoft.com/office/officeart/2005/8/layout/hProcess7#1"/>
    <dgm:cxn modelId="{EF291116-E7EA-4B5E-9263-B1E48E4A02E3}" type="presParOf" srcId="{5D1FE59A-E1C4-43CA-9F96-831FE99D1855}" destId="{232D4ECA-3FEA-408D-A69C-9E2EA90E92ED}" srcOrd="1" destOrd="0" presId="urn:microsoft.com/office/officeart/2005/8/layout/hProcess7#1"/>
    <dgm:cxn modelId="{7EB647D4-54CC-4C8F-A5A2-627312B98057}" type="presParOf" srcId="{5D1FE59A-E1C4-43CA-9F96-831FE99D1855}" destId="{648534C7-628D-4445-BD54-7F2B87FF37FE}" srcOrd="2" destOrd="0" presId="urn:microsoft.com/office/officeart/2005/8/layout/hProcess7#1"/>
    <dgm:cxn modelId="{6E7731B1-E473-4183-839D-2620A690EC20}" type="presParOf" srcId="{57A419E8-1215-4107-9004-B614E499DD09}" destId="{EE36F15B-3E5A-46BE-BFF4-1C94A5C69724}" srcOrd="47" destOrd="0" presId="urn:microsoft.com/office/officeart/2005/8/layout/hProcess7#1"/>
    <dgm:cxn modelId="{1C30E682-F589-4205-A5A9-87C78172F726}" type="presParOf" srcId="{57A419E8-1215-4107-9004-B614E499DD09}" destId="{1F139822-2E59-4FF7-88B8-C9AADE221D27}" srcOrd="48" destOrd="0" presId="urn:microsoft.com/office/officeart/2005/8/layout/hProcess7#1"/>
    <dgm:cxn modelId="{CBA292E3-2372-4CD8-BDDF-4CB5B8CE4664}" type="presParOf" srcId="{1F139822-2E59-4FF7-88B8-C9AADE221D27}" destId="{33ED1F09-CED2-41A4-A8DF-9E9BEE070950}" srcOrd="0" destOrd="0" presId="urn:microsoft.com/office/officeart/2005/8/layout/hProcess7#1"/>
    <dgm:cxn modelId="{26C7962E-9898-40C9-A30E-7FB408D64D72}" type="presParOf" srcId="{1F139822-2E59-4FF7-88B8-C9AADE221D27}" destId="{95330F8B-1898-4433-8A3F-E1D1B73C7DE5}" srcOrd="1" destOrd="0" presId="urn:microsoft.com/office/officeart/2005/8/layout/hProcess7#1"/>
    <dgm:cxn modelId="{2F7DB46F-46DF-46B9-A952-B5F0E908796A}" type="presParOf" srcId="{57A419E8-1215-4107-9004-B614E499DD09}" destId="{DAA37683-E739-4C0D-895F-7D426E521114}" srcOrd="49" destOrd="0" presId="urn:microsoft.com/office/officeart/2005/8/layout/hProcess7#1"/>
    <dgm:cxn modelId="{C1A36B3E-4960-40F1-90E7-B0EC145CCC03}" type="presParOf" srcId="{57A419E8-1215-4107-9004-B614E499DD09}" destId="{22EC8E8F-9508-4D9F-B36C-E4F1063CB510}" srcOrd="50" destOrd="0" presId="urn:microsoft.com/office/officeart/2005/8/layout/hProcess7#1"/>
    <dgm:cxn modelId="{127DB127-BE2F-48ED-99CF-9CDD61091B6A}" type="presParOf" srcId="{22EC8E8F-9508-4D9F-B36C-E4F1063CB510}" destId="{3E0FDAE7-E8E9-40F2-9684-E6889D374C20}" srcOrd="0" destOrd="0" presId="urn:microsoft.com/office/officeart/2005/8/layout/hProcess7#1"/>
    <dgm:cxn modelId="{3C9A147D-A7DB-4F56-87E9-D228A9653395}" type="presParOf" srcId="{22EC8E8F-9508-4D9F-B36C-E4F1063CB510}" destId="{083A05A6-1466-4B9F-9F22-34A3B108C4E9}" srcOrd="1" destOrd="0" presId="urn:microsoft.com/office/officeart/2005/8/layout/hProcess7#1"/>
    <dgm:cxn modelId="{39949A2A-9451-4AD2-8365-ED6D52523311}" type="presParOf" srcId="{22EC8E8F-9508-4D9F-B36C-E4F1063CB510}" destId="{DF66498A-9E37-4971-A45D-CEAF3F516B82}" srcOrd="2" destOrd="0" presId="urn:microsoft.com/office/officeart/2005/8/layout/hProcess7#1"/>
    <dgm:cxn modelId="{7567B228-FCF9-4EB8-B509-03D6F7A98C87}" type="presParOf" srcId="{57A419E8-1215-4107-9004-B614E499DD09}" destId="{A6DB6337-B159-46B7-B9AA-0297E2F2F7B3}" srcOrd="51" destOrd="0" presId="urn:microsoft.com/office/officeart/2005/8/layout/hProcess7#1"/>
    <dgm:cxn modelId="{15DD3752-5C97-4C7D-97A5-AF48A6AE1F04}" type="presParOf" srcId="{57A419E8-1215-4107-9004-B614E499DD09}" destId="{99026B37-51B1-4B27-AB8C-190BBBED698A}" srcOrd="52" destOrd="0" presId="urn:microsoft.com/office/officeart/2005/8/layout/hProcess7#1"/>
    <dgm:cxn modelId="{067D5FA5-79FD-412B-9D2D-2A1E28EE7A9D}" type="presParOf" srcId="{99026B37-51B1-4B27-AB8C-190BBBED698A}" destId="{5A016A96-C2EF-4C7B-8F32-42156E97A98F}" srcOrd="0" destOrd="0" presId="urn:microsoft.com/office/officeart/2005/8/layout/hProcess7#1"/>
    <dgm:cxn modelId="{059E72D0-5198-4A1F-B827-9C5D1EA290C2}" type="presParOf" srcId="{99026B37-51B1-4B27-AB8C-190BBBED698A}" destId="{EC8DE55C-B7FE-4B74-82A3-FAFE70276B7B}" srcOrd="1" destOrd="0" presId="urn:microsoft.com/office/officeart/2005/8/layout/hProcess7#1"/>
    <dgm:cxn modelId="{F3CCA2EC-9A14-483D-B6C4-489DB74A8FFD}" type="presParOf" srcId="{57A419E8-1215-4107-9004-B614E499DD09}" destId="{E5F4AB28-ADD6-418E-A4F7-472FC90FA363}" srcOrd="53" destOrd="0" presId="urn:microsoft.com/office/officeart/2005/8/layout/hProcess7#1"/>
    <dgm:cxn modelId="{F760DB0E-043B-4BC6-99CE-2B9085745FE5}" type="presParOf" srcId="{57A419E8-1215-4107-9004-B614E499DD09}" destId="{8268E5C9-7327-4AA3-AE44-86B8CA85B225}" srcOrd="54" destOrd="0" presId="urn:microsoft.com/office/officeart/2005/8/layout/hProcess7#1"/>
    <dgm:cxn modelId="{49207917-AEFB-410E-9E65-58277E0371C7}" type="presParOf" srcId="{8268E5C9-7327-4AA3-AE44-86B8CA85B225}" destId="{6563B17A-03BA-4A80-BA89-CA575B78A575}" srcOrd="0" destOrd="0" presId="urn:microsoft.com/office/officeart/2005/8/layout/hProcess7#1"/>
    <dgm:cxn modelId="{4CA30227-E97D-4A3B-96B2-FE29E133247D}" type="presParOf" srcId="{8268E5C9-7327-4AA3-AE44-86B8CA85B225}" destId="{4023C897-2BC0-4B5E-8259-5AADF7B8FCF6}" srcOrd="1" destOrd="0" presId="urn:microsoft.com/office/officeart/2005/8/layout/hProcess7#1"/>
    <dgm:cxn modelId="{31E96320-DA64-4E67-A2B0-CAFC1840393D}" type="presParOf" srcId="{8268E5C9-7327-4AA3-AE44-86B8CA85B225}" destId="{22364C4E-D79B-4692-8403-37184602D7FE}" srcOrd="2" destOrd="0" presId="urn:microsoft.com/office/officeart/2005/8/layout/hProcess7#1"/>
    <dgm:cxn modelId="{CB72872F-20FE-45DE-8433-DB7CC875840D}" type="presParOf" srcId="{57A419E8-1215-4107-9004-B614E499DD09}" destId="{680819E9-D84A-4156-B270-9A4FD2D76262}" srcOrd="55" destOrd="0" presId="urn:microsoft.com/office/officeart/2005/8/layout/hProcess7#1"/>
    <dgm:cxn modelId="{2FFB5F41-8D72-4646-AB66-F45FB229140E}" type="presParOf" srcId="{57A419E8-1215-4107-9004-B614E499DD09}" destId="{E0643E0C-A032-4FA4-88B4-FFB52B986BA4}" srcOrd="56" destOrd="0" presId="urn:microsoft.com/office/officeart/2005/8/layout/hProcess7#1"/>
    <dgm:cxn modelId="{28B695C6-A136-4E21-8E82-82926BD3819E}" type="presParOf" srcId="{E0643E0C-A032-4FA4-88B4-FFB52B986BA4}" destId="{0BDA3DD6-2341-4E39-891C-7C12AEEB610A}" srcOrd="0" destOrd="0" presId="urn:microsoft.com/office/officeart/2005/8/layout/hProcess7#1"/>
    <dgm:cxn modelId="{1224F287-08E4-436E-9AF1-D33EC91DE167}" type="presParOf" srcId="{E0643E0C-A032-4FA4-88B4-FFB52B986BA4}" destId="{468B78DF-4D76-4438-A3A4-3E16C5C2E1EB}" srcOrd="1" destOrd="0" presId="urn:microsoft.com/office/officeart/2005/8/layout/hProcess7#1"/>
    <dgm:cxn modelId="{166B6495-B8CF-4942-951B-9AA37803C5C6}" type="presParOf" srcId="{57A419E8-1215-4107-9004-B614E499DD09}" destId="{2E0238F9-A12B-4776-B75E-3FCE66808FCE}" srcOrd="57" destOrd="0" presId="urn:microsoft.com/office/officeart/2005/8/layout/hProcess7#1"/>
    <dgm:cxn modelId="{08DCDE87-D79F-4374-921E-3C7B4A036F3C}" type="presParOf" srcId="{57A419E8-1215-4107-9004-B614E499DD09}" destId="{59A87683-CE15-4510-91C1-64035060728A}" srcOrd="58" destOrd="0" presId="urn:microsoft.com/office/officeart/2005/8/layout/hProcess7#1"/>
    <dgm:cxn modelId="{70E85913-F787-4670-9020-21D59D4C39AC}" type="presParOf" srcId="{59A87683-CE15-4510-91C1-64035060728A}" destId="{E68D3850-75E0-48F2-A4CC-1647A0DC5546}" srcOrd="0" destOrd="0" presId="urn:microsoft.com/office/officeart/2005/8/layout/hProcess7#1"/>
    <dgm:cxn modelId="{261F8FC9-F8B0-46B9-AAB1-DE509C5A9ABE}" type="presParOf" srcId="{59A87683-CE15-4510-91C1-64035060728A}" destId="{A8786DD5-BF66-4F2C-8565-44FB1178AAF3}" srcOrd="1" destOrd="0" presId="urn:microsoft.com/office/officeart/2005/8/layout/hProcess7#1"/>
    <dgm:cxn modelId="{2DD6A87F-AEB1-46EB-AB1B-FE66B694C356}" type="presParOf" srcId="{59A87683-CE15-4510-91C1-64035060728A}" destId="{6CFA80A0-127B-4714-8EC0-1022276D2C21}" srcOrd="2" destOrd="0" presId="urn:microsoft.com/office/officeart/2005/8/layout/hProcess7#1"/>
    <dgm:cxn modelId="{6F58C50C-EFFE-4E1A-B43E-24298FC54A52}" type="presParOf" srcId="{57A419E8-1215-4107-9004-B614E499DD09}" destId="{081CCE57-77B1-4F91-90F8-397AAD5FCAED}" srcOrd="59" destOrd="0" presId="urn:microsoft.com/office/officeart/2005/8/layout/hProcess7#1"/>
    <dgm:cxn modelId="{017DBC00-A86F-411C-A728-194F5840921F}" type="presParOf" srcId="{57A419E8-1215-4107-9004-B614E499DD09}" destId="{FBE57577-2B78-48EA-AC0B-3854BCAE98A8}" srcOrd="60" destOrd="0" presId="urn:microsoft.com/office/officeart/2005/8/layout/hProcess7#1"/>
    <dgm:cxn modelId="{12DAF729-7298-452A-A230-CA955AAE7011}" type="presParOf" srcId="{FBE57577-2B78-48EA-AC0B-3854BCAE98A8}" destId="{7EB1C387-C946-43D8-A141-13093FA58E2F}" srcOrd="0" destOrd="0" presId="urn:microsoft.com/office/officeart/2005/8/layout/hProcess7#1"/>
    <dgm:cxn modelId="{8AE271C9-C2B4-461F-AA7B-3EAFD3EA385A}" type="presParOf" srcId="{FBE57577-2B78-48EA-AC0B-3854BCAE98A8}" destId="{D9143118-35C6-4088-B9FB-079656A94BE6}" srcOrd="1" destOrd="0" presId="urn:microsoft.com/office/officeart/2005/8/layout/hProcess7#1"/>
    <dgm:cxn modelId="{CBCA6101-AC43-4987-B556-2C661104591D}" type="presParOf" srcId="{57A419E8-1215-4107-9004-B614E499DD09}" destId="{3868C48E-F060-49C5-BDC4-45EED2D5DFDD}" srcOrd="61" destOrd="0" presId="urn:microsoft.com/office/officeart/2005/8/layout/hProcess7#1"/>
    <dgm:cxn modelId="{566405D2-4AA4-478D-A28A-4EED4CBB7856}" type="presParOf" srcId="{57A419E8-1215-4107-9004-B614E499DD09}" destId="{CB95D192-69B9-48C4-9528-F9E0AF042CE7}" srcOrd="62" destOrd="0" presId="urn:microsoft.com/office/officeart/2005/8/layout/hProcess7#1"/>
    <dgm:cxn modelId="{BAD50233-E574-4024-9B89-F61B339EC89A}" type="presParOf" srcId="{CB95D192-69B9-48C4-9528-F9E0AF042CE7}" destId="{E93AB8BF-9FDD-4F51-AFE0-B95F5DD29760}" srcOrd="0" destOrd="0" presId="urn:microsoft.com/office/officeart/2005/8/layout/hProcess7#1"/>
    <dgm:cxn modelId="{BD48BF6C-00D7-4A6E-9A03-BE56BE3EDC9A}" type="presParOf" srcId="{CB95D192-69B9-48C4-9528-F9E0AF042CE7}" destId="{6E8AD654-E3D7-43F2-A19A-103C886CAE32}" srcOrd="1" destOrd="0" presId="urn:microsoft.com/office/officeart/2005/8/layout/hProcess7#1"/>
    <dgm:cxn modelId="{155A0797-9169-46A8-BBB9-2FE3A88CE4CD}" type="presParOf" srcId="{CB95D192-69B9-48C4-9528-F9E0AF042CE7}" destId="{08848100-8D8E-4FA7-AF7D-7E6C9199EF53}" srcOrd="2" destOrd="0" presId="urn:microsoft.com/office/officeart/2005/8/layout/hProcess7#1"/>
    <dgm:cxn modelId="{E70A6960-F61C-4529-9524-D8FF75793C31}" type="presParOf" srcId="{57A419E8-1215-4107-9004-B614E499DD09}" destId="{C042A976-0DBB-4633-82B2-89D4A7873512}" srcOrd="63" destOrd="0" presId="urn:microsoft.com/office/officeart/2005/8/layout/hProcess7#1"/>
    <dgm:cxn modelId="{1B16B628-478E-40B9-A306-318E4680A874}" type="presParOf" srcId="{57A419E8-1215-4107-9004-B614E499DD09}" destId="{BE3DB253-C774-4DE4-A0FD-E45103ACEF95}" srcOrd="64" destOrd="0" presId="urn:microsoft.com/office/officeart/2005/8/layout/hProcess7#1"/>
    <dgm:cxn modelId="{55105894-765B-4D9D-8823-878C834DCFCC}" type="presParOf" srcId="{BE3DB253-C774-4DE4-A0FD-E45103ACEF95}" destId="{F91DA0F0-9F5E-43C1-A90C-B0A9BBDE8CD8}" srcOrd="0" destOrd="0" presId="urn:microsoft.com/office/officeart/2005/8/layout/hProcess7#1"/>
    <dgm:cxn modelId="{25661ED2-341B-4B1D-B050-84F52411CE9E}" type="presParOf" srcId="{BE3DB253-C774-4DE4-A0FD-E45103ACEF95}" destId="{FC184183-B71C-4E8D-A389-BC2D8FF942FE}" srcOrd="1" destOrd="0" presId="urn:microsoft.com/office/officeart/2005/8/layout/hProcess7#1"/>
    <dgm:cxn modelId="{401AA748-ADF3-4E84-8D32-F73844EA61EB}" type="presParOf" srcId="{57A419E8-1215-4107-9004-B614E499DD09}" destId="{B97C2D46-8528-4F60-ACFF-13DC610EA8FF}" srcOrd="65" destOrd="0" presId="urn:microsoft.com/office/officeart/2005/8/layout/hProcess7#1"/>
    <dgm:cxn modelId="{321BD207-0E46-41BE-9635-966B6F34D8D1}" type="presParOf" srcId="{57A419E8-1215-4107-9004-B614E499DD09}" destId="{6F665646-EA2B-444B-91EE-DFC9B95D5189}" srcOrd="66" destOrd="0" presId="urn:microsoft.com/office/officeart/2005/8/layout/hProcess7#1"/>
    <dgm:cxn modelId="{AEDFB48D-13AC-458B-B35E-1F4B40915D56}" type="presParOf" srcId="{6F665646-EA2B-444B-91EE-DFC9B95D5189}" destId="{20E350AB-7F49-4361-8F28-3460B938907C}" srcOrd="0" destOrd="0" presId="urn:microsoft.com/office/officeart/2005/8/layout/hProcess7#1"/>
    <dgm:cxn modelId="{AB152324-14F0-4859-9CC1-DF1EAC9D6D68}" type="presParOf" srcId="{6F665646-EA2B-444B-91EE-DFC9B95D5189}" destId="{3BE6F814-91C3-419A-A2E5-728382475E83}" srcOrd="1" destOrd="0" presId="urn:microsoft.com/office/officeart/2005/8/layout/hProcess7#1"/>
    <dgm:cxn modelId="{B659AB6B-CD43-4C0C-B55F-CFEB4000A324}" type="presParOf" srcId="{6F665646-EA2B-444B-91EE-DFC9B95D5189}" destId="{C768485B-86EB-4110-8EF6-610C9E86B6D0}" srcOrd="2" destOrd="0" presId="urn:microsoft.com/office/officeart/2005/8/layout/hProcess7#1"/>
    <dgm:cxn modelId="{7EAE7C6C-0087-41D8-AFE4-7CC4FD43E80F}" type="presParOf" srcId="{57A419E8-1215-4107-9004-B614E499DD09}" destId="{5C4AA892-A621-45ED-BF72-D56FA7538940}" srcOrd="67" destOrd="0" presId="urn:microsoft.com/office/officeart/2005/8/layout/hProcess7#1"/>
    <dgm:cxn modelId="{01B3F60F-E309-43CE-A7F8-F80B2518DDDB}" type="presParOf" srcId="{57A419E8-1215-4107-9004-B614E499DD09}" destId="{21730FD4-7E03-472D-9BDF-EBD2E616F063}" srcOrd="68" destOrd="0" presId="urn:microsoft.com/office/officeart/2005/8/layout/hProcess7#1"/>
    <dgm:cxn modelId="{684792BE-7F63-42F7-A87F-C8D7091BB1D7}" type="presParOf" srcId="{21730FD4-7E03-472D-9BDF-EBD2E616F063}" destId="{12A5309C-AF11-4E6A-8CC2-B48EBEB46B35}" srcOrd="0" destOrd="0" presId="urn:microsoft.com/office/officeart/2005/8/layout/hProcess7#1"/>
    <dgm:cxn modelId="{999F73A0-CE23-45F4-A8FE-0C303F3B40F0}" type="presParOf" srcId="{21730FD4-7E03-472D-9BDF-EBD2E616F063}" destId="{5E33C754-A4A9-4F15-A14C-D039079F8289}" srcOrd="1" destOrd="0" presId="urn:microsoft.com/office/officeart/2005/8/layout/hProcess7#1"/>
    <dgm:cxn modelId="{7DAFCA49-EAF3-4106-B6C9-8BA8906DA68B}" type="presParOf" srcId="{57A419E8-1215-4107-9004-B614E499DD09}" destId="{0F353D02-1351-45CC-A7A3-5D62A7E7B21A}" srcOrd="69" destOrd="0" presId="urn:microsoft.com/office/officeart/2005/8/layout/hProcess7#1"/>
    <dgm:cxn modelId="{7546475D-5C65-430F-B185-D3D989B5504D}" type="presParOf" srcId="{57A419E8-1215-4107-9004-B614E499DD09}" destId="{FBAC261C-AEA1-4378-936C-8530BF1B7A42}" srcOrd="70" destOrd="0" presId="urn:microsoft.com/office/officeart/2005/8/layout/hProcess7#1"/>
    <dgm:cxn modelId="{B3FDE7F1-1E6F-49C9-AE52-E92EDB646957}" type="presParOf" srcId="{FBAC261C-AEA1-4378-936C-8530BF1B7A42}" destId="{1971F7E3-2D00-4699-8200-7BA09DFE21F6}" srcOrd="0" destOrd="0" presId="urn:microsoft.com/office/officeart/2005/8/layout/hProcess7#1"/>
    <dgm:cxn modelId="{21218D93-2BA4-43D5-84F9-6C16F0731911}" type="presParOf" srcId="{FBAC261C-AEA1-4378-936C-8530BF1B7A42}" destId="{8471F8C4-E714-4F82-88EE-112F72FACA60}" srcOrd="1" destOrd="0" presId="urn:microsoft.com/office/officeart/2005/8/layout/hProcess7#1"/>
    <dgm:cxn modelId="{A4ABD449-D575-4079-A658-25F567A1CD15}" type="presParOf" srcId="{FBAC261C-AEA1-4378-936C-8530BF1B7A42}" destId="{3833385D-2B41-496F-8158-66B8147646BB}" srcOrd="2" destOrd="0" presId="urn:microsoft.com/office/officeart/2005/8/layout/hProcess7#1"/>
    <dgm:cxn modelId="{8CEB01D5-000C-491F-A1BF-F770453164F8}" type="presParOf" srcId="{57A419E8-1215-4107-9004-B614E499DD09}" destId="{B7C9C3D5-6191-4272-B6E3-6DF49CAC5D75}" srcOrd="71" destOrd="0" presId="urn:microsoft.com/office/officeart/2005/8/layout/hProcess7#1"/>
    <dgm:cxn modelId="{C90597B5-115D-424A-8E60-8FA9944850F5}" type="presParOf" srcId="{57A419E8-1215-4107-9004-B614E499DD09}" destId="{BD8A79B6-0715-4AD5-B231-535C9CB116E9}" srcOrd="72" destOrd="0" presId="urn:microsoft.com/office/officeart/2005/8/layout/hProcess7#1"/>
    <dgm:cxn modelId="{5CA32BA5-1C17-464B-A5B9-73ABF8FBAC62}" type="presParOf" srcId="{BD8A79B6-0715-4AD5-B231-535C9CB116E9}" destId="{252C3803-31A3-4C0E-8F9F-053B2AD2D81A}" srcOrd="0" destOrd="0" presId="urn:microsoft.com/office/officeart/2005/8/layout/hProcess7#1"/>
    <dgm:cxn modelId="{97C3553E-F67C-4291-A146-A30D0B863011}" type="presParOf" srcId="{BD8A79B6-0715-4AD5-B231-535C9CB116E9}" destId="{A3B6D17E-5080-4978-8B73-CE0293AEFF91}" srcOrd="1" destOrd="0" presId="urn:microsoft.com/office/officeart/2005/8/layout/hProcess7#1"/>
    <dgm:cxn modelId="{4D02E97A-27FB-417A-B1A6-AF28CFDA4FF9}" type="presParOf" srcId="{57A419E8-1215-4107-9004-B614E499DD09}" destId="{9FED8D00-5674-4542-AF98-D7D5B4F921AF}" srcOrd="73" destOrd="0" presId="urn:microsoft.com/office/officeart/2005/8/layout/hProcess7#1"/>
    <dgm:cxn modelId="{7E042D89-98D3-4AC7-8112-A3A412B2AAF7}" type="presParOf" srcId="{57A419E8-1215-4107-9004-B614E499DD09}" destId="{6B07ED3E-6448-47F8-BD54-2C6826977F85}" srcOrd="74" destOrd="0" presId="urn:microsoft.com/office/officeart/2005/8/layout/hProcess7#1"/>
    <dgm:cxn modelId="{1246E038-0CF3-41A2-AF43-045DEC85E492}" type="presParOf" srcId="{6B07ED3E-6448-47F8-BD54-2C6826977F85}" destId="{FD0DF273-07B4-4160-973F-BEC0975AF9FE}" srcOrd="0" destOrd="0" presId="urn:microsoft.com/office/officeart/2005/8/layout/hProcess7#1"/>
    <dgm:cxn modelId="{69CBA17C-844E-4C68-AD69-D8456A1C70C1}" type="presParOf" srcId="{6B07ED3E-6448-47F8-BD54-2C6826977F85}" destId="{C6FEC165-CAEF-4EF0-BBFF-635EB9701B01}" srcOrd="1" destOrd="0" presId="urn:microsoft.com/office/officeart/2005/8/layout/hProcess7#1"/>
    <dgm:cxn modelId="{5F06756D-F838-4440-A17B-52C95848DE48}" type="presParOf" srcId="{6B07ED3E-6448-47F8-BD54-2C6826977F85}" destId="{C7FD3CDF-8F1E-4A60-AAEF-5F0FD9A4E776}" srcOrd="2" destOrd="0" presId="urn:microsoft.com/office/officeart/2005/8/layout/hProcess7#1"/>
    <dgm:cxn modelId="{700DDC45-2D51-4E4B-94B3-E3F05ACE4229}" type="presParOf" srcId="{57A419E8-1215-4107-9004-B614E499DD09}" destId="{2B8B5C03-1888-401F-B6BC-24C3863DC483}" srcOrd="75" destOrd="0" presId="urn:microsoft.com/office/officeart/2005/8/layout/hProcess7#1"/>
    <dgm:cxn modelId="{4B8F13BB-5860-438A-A534-28BA3C947372}" type="presParOf" srcId="{57A419E8-1215-4107-9004-B614E499DD09}" destId="{A78F1D68-78EF-4879-8C22-FBC1C88BDD07}" srcOrd="76" destOrd="0" presId="urn:microsoft.com/office/officeart/2005/8/layout/hProcess7#1"/>
    <dgm:cxn modelId="{662D75A0-36D5-4F46-80D3-CF7FF8638F39}" type="presParOf" srcId="{A78F1D68-78EF-4879-8C22-FBC1C88BDD07}" destId="{3BA34D36-57F8-46C7-AC2A-6ED3B70A1969}" srcOrd="0" destOrd="0" presId="urn:microsoft.com/office/officeart/2005/8/layout/hProcess7#1"/>
    <dgm:cxn modelId="{9C673B3D-B332-424F-85BA-3C2D5A7BEDF3}" type="presParOf" srcId="{A78F1D68-78EF-4879-8C22-FBC1C88BDD07}" destId="{B239FF3A-C24F-4667-970D-45B25AA445FD}" srcOrd="1" destOrd="0" presId="urn:microsoft.com/office/officeart/2005/8/layout/hProcess7#1"/>
    <dgm:cxn modelId="{BB91279D-6231-4D6E-BE68-9E31F100B06C}" type="presParOf" srcId="{57A419E8-1215-4107-9004-B614E499DD09}" destId="{3108836B-5203-4820-9C1F-E87710CCCA03}" srcOrd="77" destOrd="0" presId="urn:microsoft.com/office/officeart/2005/8/layout/hProcess7#1"/>
    <dgm:cxn modelId="{9EF863A4-FEE9-4658-81F3-A139BE38D975}" type="presParOf" srcId="{57A419E8-1215-4107-9004-B614E499DD09}" destId="{20DE0AAD-A719-4AD4-8547-5077A9F8CC07}" srcOrd="78" destOrd="0" presId="urn:microsoft.com/office/officeart/2005/8/layout/hProcess7#1"/>
    <dgm:cxn modelId="{47D28603-F564-433D-8363-ACD89E653876}" type="presParOf" srcId="{20DE0AAD-A719-4AD4-8547-5077A9F8CC07}" destId="{DFF90B88-4323-40B9-B3F1-051D15E41E0B}" srcOrd="0" destOrd="0" presId="urn:microsoft.com/office/officeart/2005/8/layout/hProcess7#1"/>
    <dgm:cxn modelId="{029E0411-55C8-4DCA-A49F-C261C898F5BF}" type="presParOf" srcId="{20DE0AAD-A719-4AD4-8547-5077A9F8CC07}" destId="{240C6ABA-0B6F-4308-AF79-D667055C7FC7}" srcOrd="1" destOrd="0" presId="urn:microsoft.com/office/officeart/2005/8/layout/hProcess7#1"/>
    <dgm:cxn modelId="{85498968-9AB3-4483-B858-7A122080EE46}" type="presParOf" srcId="{20DE0AAD-A719-4AD4-8547-5077A9F8CC07}" destId="{BDF43C6A-E104-4BFD-B191-9E3A6EA33019}" srcOrd="2" destOrd="0" presId="urn:microsoft.com/office/officeart/2005/8/layout/hProcess7#1"/>
    <dgm:cxn modelId="{B5384B60-74FA-49D2-8FBA-34BB99098A50}" type="presParOf" srcId="{57A419E8-1215-4107-9004-B614E499DD09}" destId="{8D328D03-A413-4707-A3CF-32C056C34336}" srcOrd="79" destOrd="0" presId="urn:microsoft.com/office/officeart/2005/8/layout/hProcess7#1"/>
    <dgm:cxn modelId="{E5D84A28-4540-437D-8631-0C6379425B58}" type="presParOf" srcId="{57A419E8-1215-4107-9004-B614E499DD09}" destId="{DE4B9585-E8F1-4D28-8535-0BDD4A94327B}" srcOrd="80" destOrd="0" presId="urn:microsoft.com/office/officeart/2005/8/layout/hProcess7#1"/>
    <dgm:cxn modelId="{4FBCDCE9-C33E-4AEA-9C97-BA25798555A5}" type="presParOf" srcId="{DE4B9585-E8F1-4D28-8535-0BDD4A94327B}" destId="{433D4166-7EB0-4A88-9FE6-BCD7FCCD72C3}" srcOrd="0" destOrd="0" presId="urn:microsoft.com/office/officeart/2005/8/layout/hProcess7#1"/>
    <dgm:cxn modelId="{8806B069-B506-40B7-AD28-679946AC4159}" type="presParOf" srcId="{DE4B9585-E8F1-4D28-8535-0BDD4A94327B}" destId="{16004FF3-9D26-4B3B-9628-F544C80A4D19}" srcOrd="1" destOrd="0" presId="urn:microsoft.com/office/officeart/2005/8/layout/hProcess7#1"/>
    <dgm:cxn modelId="{72C17AFB-8D5B-4052-ABB7-ACDCFAE374A7}" type="presParOf" srcId="{57A419E8-1215-4107-9004-B614E499DD09}" destId="{4F63D361-1F6C-4EEC-838B-726D85DA7CD0}" srcOrd="81" destOrd="0" presId="urn:microsoft.com/office/officeart/2005/8/layout/hProcess7#1"/>
    <dgm:cxn modelId="{78E75749-B8BB-44B1-9213-939433BE2981}" type="presParOf" srcId="{57A419E8-1215-4107-9004-B614E499DD09}" destId="{2B4FC475-91DA-4607-9291-9A40214BCF66}" srcOrd="82" destOrd="0" presId="urn:microsoft.com/office/officeart/2005/8/layout/hProcess7#1"/>
    <dgm:cxn modelId="{D5D4D637-BC61-4F13-AD3F-D51ABC093652}" type="presParOf" srcId="{2B4FC475-91DA-4607-9291-9A40214BCF66}" destId="{BDE56DB0-CCBA-462E-8240-4542002C882D}" srcOrd="0" destOrd="0" presId="urn:microsoft.com/office/officeart/2005/8/layout/hProcess7#1"/>
    <dgm:cxn modelId="{A1EE78F4-A752-42AA-BB16-8C66F3256580}" type="presParOf" srcId="{2B4FC475-91DA-4607-9291-9A40214BCF66}" destId="{B1F35D3F-D5F7-423A-ADA2-99B95A1DB774}" srcOrd="1" destOrd="0" presId="urn:microsoft.com/office/officeart/2005/8/layout/hProcess7#1"/>
    <dgm:cxn modelId="{2C5455A1-6B70-4113-ABCC-7C7288EB77A9}" type="presParOf" srcId="{2B4FC475-91DA-4607-9291-9A40214BCF66}" destId="{598679B4-8BD8-4447-A4A1-6036AC19DC27}" srcOrd="2" destOrd="0" presId="urn:microsoft.com/office/officeart/2005/8/layout/hProcess7#1"/>
    <dgm:cxn modelId="{B9C4B627-BAF5-422F-9E58-B7AEBDED3529}" type="presParOf" srcId="{57A419E8-1215-4107-9004-B614E499DD09}" destId="{415DE2DA-BA6F-4B7C-ABB1-EE0A32D90D90}" srcOrd="83" destOrd="0" presId="urn:microsoft.com/office/officeart/2005/8/layout/hProcess7#1"/>
    <dgm:cxn modelId="{E5F32817-8E2A-403D-AF60-52196B36FDE4}" type="presParOf" srcId="{57A419E8-1215-4107-9004-B614E499DD09}" destId="{03D2DD6D-3043-4145-98CB-33158F143493}" srcOrd="84" destOrd="0" presId="urn:microsoft.com/office/officeart/2005/8/layout/hProcess7#1"/>
    <dgm:cxn modelId="{71BF5534-DE92-4A9E-9BFB-778B69021533}" type="presParOf" srcId="{03D2DD6D-3043-4145-98CB-33158F143493}" destId="{2EB36F20-FCF7-4CF4-B60B-D92C975947A4}" srcOrd="0" destOrd="0" presId="urn:microsoft.com/office/officeart/2005/8/layout/hProcess7#1"/>
    <dgm:cxn modelId="{78E059C8-CF5E-4F38-A3C8-703CC03F2729}" type="presParOf" srcId="{03D2DD6D-3043-4145-98CB-33158F143493}" destId="{4B954C3A-B59B-45A0-9624-4BBFDB55A92D}" srcOrd="1" destOrd="0" presId="urn:microsoft.com/office/officeart/2005/8/layout/hProcess7#1"/>
    <dgm:cxn modelId="{ACE46EA6-AD0E-47EF-857A-08591D694A80}" type="presParOf" srcId="{57A419E8-1215-4107-9004-B614E499DD09}" destId="{67292871-896E-4BD1-B13D-B0B970D28369}" srcOrd="85" destOrd="0" presId="urn:microsoft.com/office/officeart/2005/8/layout/hProcess7#1"/>
    <dgm:cxn modelId="{4734DC12-37D1-40E9-8007-536B6000AE5F}" type="presParOf" srcId="{57A419E8-1215-4107-9004-B614E499DD09}" destId="{1ED039C2-1C7C-41B3-B526-C1134ADFA684}" srcOrd="86" destOrd="0" presId="urn:microsoft.com/office/officeart/2005/8/layout/hProcess7#1"/>
    <dgm:cxn modelId="{66B162D7-1C1B-43E8-AC25-4559D6FCBABD}" type="presParOf" srcId="{1ED039C2-1C7C-41B3-B526-C1134ADFA684}" destId="{8F353711-D241-4964-97C1-072E1E9A4279}" srcOrd="0" destOrd="0" presId="urn:microsoft.com/office/officeart/2005/8/layout/hProcess7#1"/>
    <dgm:cxn modelId="{F6F8189B-C5AD-42E0-ADAB-45CCEC0A48D8}" type="presParOf" srcId="{1ED039C2-1C7C-41B3-B526-C1134ADFA684}" destId="{1FCB1E34-52EA-45F6-81C6-68BDD6383554}" srcOrd="1" destOrd="0" presId="urn:microsoft.com/office/officeart/2005/8/layout/hProcess7#1"/>
    <dgm:cxn modelId="{A6429AEC-833E-40BC-B686-A0BB1FC40215}" type="presParOf" srcId="{1ED039C2-1C7C-41B3-B526-C1134ADFA684}" destId="{EF8C9A4F-E740-4FDB-8686-A598B18EBCFA}" srcOrd="2" destOrd="0" presId="urn:microsoft.com/office/officeart/2005/8/layout/hProcess7#1"/>
    <dgm:cxn modelId="{D18977BF-BBEB-4E2D-9AC1-25F8549920FE}" type="presParOf" srcId="{57A419E8-1215-4107-9004-B614E499DD09}" destId="{222E14FB-B5E8-47B1-8722-23026B61E5E7}" srcOrd="87" destOrd="0" presId="urn:microsoft.com/office/officeart/2005/8/layout/hProcess7#1"/>
    <dgm:cxn modelId="{6E60531F-4D62-4608-ABAC-2CFFA3F69774}" type="presParOf" srcId="{57A419E8-1215-4107-9004-B614E499DD09}" destId="{9663DA1D-0538-48DA-8E67-28CABC67331B}" srcOrd="88" destOrd="0" presId="urn:microsoft.com/office/officeart/2005/8/layout/hProcess7#1"/>
    <dgm:cxn modelId="{2CD32F42-5B7C-4845-9A90-EFCB1F5168CF}" type="presParOf" srcId="{9663DA1D-0538-48DA-8E67-28CABC67331B}" destId="{AB5D3DC6-985E-4724-8906-BD50A07E5CF2}" srcOrd="0" destOrd="0" presId="urn:microsoft.com/office/officeart/2005/8/layout/hProcess7#1"/>
    <dgm:cxn modelId="{C3D100AD-4050-4301-85E4-405491F9A1B6}" type="presParOf" srcId="{9663DA1D-0538-48DA-8E67-28CABC67331B}" destId="{EE916E64-E74A-491C-815F-23BFAA7C314C}" srcOrd="1" destOrd="0" presId="urn:microsoft.com/office/officeart/2005/8/layout/hProcess7#1"/>
    <dgm:cxn modelId="{2C2E33E9-2517-48C9-BA84-91F17FB25E93}" type="presParOf" srcId="{57A419E8-1215-4107-9004-B614E499DD09}" destId="{D3B2763A-67DF-40FA-B45F-0FC8CAB6FF93}" srcOrd="89" destOrd="0" presId="urn:microsoft.com/office/officeart/2005/8/layout/hProcess7#1"/>
    <dgm:cxn modelId="{A8A974C8-2DE8-4A0E-B27D-077BBBC4E279}" type="presParOf" srcId="{57A419E8-1215-4107-9004-B614E499DD09}" destId="{52F810B8-DAC6-4E7F-B30F-13E3F98D33BC}" srcOrd="90" destOrd="0" presId="urn:microsoft.com/office/officeart/2005/8/layout/hProcess7#1"/>
    <dgm:cxn modelId="{901357E0-F8D4-43C1-ACAA-55218703C895}" type="presParOf" srcId="{52F810B8-DAC6-4E7F-B30F-13E3F98D33BC}" destId="{984DF8BE-7934-47CC-884F-D9918209E61C}" srcOrd="0" destOrd="0" presId="urn:microsoft.com/office/officeart/2005/8/layout/hProcess7#1"/>
    <dgm:cxn modelId="{4A7C8E4E-DA38-4EDD-8151-F1A50A493D70}" type="presParOf" srcId="{52F810B8-DAC6-4E7F-B30F-13E3F98D33BC}" destId="{B3D492C0-4A76-4066-8019-B2E4CA44AC88}" srcOrd="1" destOrd="0" presId="urn:microsoft.com/office/officeart/2005/8/layout/hProcess7#1"/>
    <dgm:cxn modelId="{4100C139-0795-4233-8A14-95843CDD8F42}" type="presParOf" srcId="{52F810B8-DAC6-4E7F-B30F-13E3F98D33BC}" destId="{17C870C6-0381-44AC-8E74-1ED3844EEA26}" srcOrd="2" destOrd="0" presId="urn:microsoft.com/office/officeart/2005/8/layout/hProcess7#1"/>
    <dgm:cxn modelId="{B9311CF8-AF76-429C-A58E-8C18B5BCC2AF}" type="presParOf" srcId="{57A419E8-1215-4107-9004-B614E499DD09}" destId="{D683D2F9-ECF2-457F-A0BA-23D44E87ED8E}" srcOrd="91" destOrd="0" presId="urn:microsoft.com/office/officeart/2005/8/layout/hProcess7#1"/>
    <dgm:cxn modelId="{3C64827B-FB2D-4E38-A0BB-5689452ABA7A}" type="presParOf" srcId="{57A419E8-1215-4107-9004-B614E499DD09}" destId="{783ECA66-DE35-4F3A-B57E-856FEDA0AEDC}" srcOrd="92" destOrd="0" presId="urn:microsoft.com/office/officeart/2005/8/layout/hProcess7#1"/>
    <dgm:cxn modelId="{7687E74A-E5CC-41A2-9BA7-5F34DC9881AC}" type="presParOf" srcId="{783ECA66-DE35-4F3A-B57E-856FEDA0AEDC}" destId="{A9148567-0317-4CAD-A104-F35FAD7C75E1}" srcOrd="0" destOrd="0" presId="urn:microsoft.com/office/officeart/2005/8/layout/hProcess7#1"/>
    <dgm:cxn modelId="{4675455D-5AFA-4490-B14C-90F77272AE73}" type="presParOf" srcId="{783ECA66-DE35-4F3A-B57E-856FEDA0AEDC}" destId="{96C7E963-67E8-4969-BB41-11BF7360D642}" srcOrd="1" destOrd="0" presId="urn:microsoft.com/office/officeart/2005/8/layout/hProcess7#1"/>
    <dgm:cxn modelId="{B78204AA-113A-4805-AB86-2F531970BFC2}" type="presParOf" srcId="{57A419E8-1215-4107-9004-B614E499DD09}" destId="{CB809DB8-13BE-465C-A6D3-52230CC6C2A0}" srcOrd="93" destOrd="0" presId="urn:microsoft.com/office/officeart/2005/8/layout/hProcess7#1"/>
    <dgm:cxn modelId="{DA639E8D-5C23-4F8C-90FE-42B2A39D8733}" type="presParOf" srcId="{57A419E8-1215-4107-9004-B614E499DD09}" destId="{C55712A9-81F5-4A1D-AFCE-5C3EECEBA4BB}" srcOrd="94" destOrd="0" presId="urn:microsoft.com/office/officeart/2005/8/layout/hProcess7#1"/>
    <dgm:cxn modelId="{67344374-7086-41EB-A833-57AE9C258F62}" type="presParOf" srcId="{C55712A9-81F5-4A1D-AFCE-5C3EECEBA4BB}" destId="{9E4330DA-67CF-4468-B2B6-1AD2F2575E3B}" srcOrd="0" destOrd="0" presId="urn:microsoft.com/office/officeart/2005/8/layout/hProcess7#1"/>
    <dgm:cxn modelId="{D30BFF37-EFA4-4748-A941-905BBA098381}" type="presParOf" srcId="{C55712A9-81F5-4A1D-AFCE-5C3EECEBA4BB}" destId="{6A0847B2-EB5F-4C1E-AE46-03E30F4AD1C7}" srcOrd="1" destOrd="0" presId="urn:microsoft.com/office/officeart/2005/8/layout/hProcess7#1"/>
    <dgm:cxn modelId="{F8C05A46-CF6F-4B31-BCF3-8C73C2689768}" type="presParOf" srcId="{C55712A9-81F5-4A1D-AFCE-5C3EECEBA4BB}" destId="{ED1CE0F7-0EE2-4283-AFDC-EF2418922600}" srcOrd="2" destOrd="0" presId="urn:microsoft.com/office/officeart/2005/8/layout/hProcess7#1"/>
    <dgm:cxn modelId="{05D62AED-A837-4AF5-B873-E1CB4322FCBD}" type="presParOf" srcId="{57A419E8-1215-4107-9004-B614E499DD09}" destId="{B2BE1DC3-194D-464B-9B7A-26431C6A3426}" srcOrd="95" destOrd="0" presId="urn:microsoft.com/office/officeart/2005/8/layout/hProcess7#1"/>
    <dgm:cxn modelId="{AE385FAE-E950-4EFD-B939-86F5DDAD8927}" type="presParOf" srcId="{57A419E8-1215-4107-9004-B614E499DD09}" destId="{F5E310E9-7FB5-4A87-A1DF-6DD1007D73E6}" srcOrd="96" destOrd="0" presId="urn:microsoft.com/office/officeart/2005/8/layout/hProcess7#1"/>
    <dgm:cxn modelId="{66E18FF9-1D38-45DF-801E-7A7E8E42B32A}" type="presParOf" srcId="{F5E310E9-7FB5-4A87-A1DF-6DD1007D73E6}" destId="{8289E01D-DB35-4BF8-8B42-BAB44BAC73E2}" srcOrd="0" destOrd="0" presId="urn:microsoft.com/office/officeart/2005/8/layout/hProcess7#1"/>
    <dgm:cxn modelId="{1BA9EE8A-B68F-4209-8D59-DF371D733704}" type="presParOf" srcId="{F5E310E9-7FB5-4A87-A1DF-6DD1007D73E6}" destId="{49FE9C94-008C-4437-8E1D-26DA7E336943}" srcOrd="1" destOrd="0" presId="urn:microsoft.com/office/officeart/2005/8/layout/hProcess7#1"/>
    <dgm:cxn modelId="{32FB2F76-B17E-414C-9E54-73551DC0339F}" type="presParOf" srcId="{F5E310E9-7FB5-4A87-A1DF-6DD1007D73E6}" destId="{0569AAAD-8B26-462F-929F-539C8EDB8C2D}" srcOrd="2" destOrd="0" presId="urn:microsoft.com/office/officeart/2005/8/layout/hProcess7#1"/>
    <dgm:cxn modelId="{1D8A5063-5451-4898-9198-4E0120CD5787}" type="presParOf" srcId="{57A419E8-1215-4107-9004-B614E499DD09}" destId="{7656EC2A-BEDA-478F-A4B5-FDEBD23CA9F5}" srcOrd="97" destOrd="0" presId="urn:microsoft.com/office/officeart/2005/8/layout/hProcess7#1"/>
    <dgm:cxn modelId="{DA9E3E41-FBC5-479F-B21D-F5478405835F}" type="presParOf" srcId="{57A419E8-1215-4107-9004-B614E499DD09}" destId="{E4B23701-5EF7-428C-8917-CBE95D0EEF41}" srcOrd="98" destOrd="0" presId="urn:microsoft.com/office/officeart/2005/8/layout/hProcess7#1"/>
    <dgm:cxn modelId="{811141D7-DE22-41E2-92EB-DA77F4C74B68}" type="presParOf" srcId="{E4B23701-5EF7-428C-8917-CBE95D0EEF41}" destId="{BD3CEAC5-6F97-41B1-94B5-43044540FA22}" srcOrd="0" destOrd="0" presId="urn:microsoft.com/office/officeart/2005/8/layout/hProcess7#1"/>
    <dgm:cxn modelId="{E3005D6F-636E-4097-885D-2CF4B951B022}" type="presParOf" srcId="{E4B23701-5EF7-428C-8917-CBE95D0EEF41}" destId="{391A86B1-77DB-405B-A955-1D72D1AB88CC}" srcOrd="1" destOrd="0" presId="urn:microsoft.com/office/officeart/2005/8/layout/hProcess7#1"/>
    <dgm:cxn modelId="{8F4CE3B7-3667-4F98-96CA-3396EDF35BB2}" type="presParOf" srcId="{E4B23701-5EF7-428C-8917-CBE95D0EEF41}" destId="{88340D43-DB9E-493B-80B7-8D41DA538D8E}" srcOrd="2" destOrd="0" presId="urn:microsoft.com/office/officeart/2005/8/layout/hProcess7#1"/>
    <dgm:cxn modelId="{255F25FF-2BAA-4E5F-A42F-D06BE969766A}" type="presParOf" srcId="{57A419E8-1215-4107-9004-B614E499DD09}" destId="{BF5093C6-1A74-43B2-B899-9564C4D45D20}" srcOrd="99" destOrd="0" presId="urn:microsoft.com/office/officeart/2005/8/layout/hProcess7#1"/>
    <dgm:cxn modelId="{060AC63B-A407-4B6E-A99E-BC20CEDAE92A}" type="presParOf" srcId="{57A419E8-1215-4107-9004-B614E499DD09}" destId="{6841368B-07F9-4173-BACF-5F7A307C0508}" srcOrd="100" destOrd="0" presId="urn:microsoft.com/office/officeart/2005/8/layout/hProcess7#1"/>
    <dgm:cxn modelId="{A087F1F6-F5F4-4A2B-8341-4056E169901E}" type="presParOf" srcId="{6841368B-07F9-4173-BACF-5F7A307C0508}" destId="{5358A8C4-2A9D-4CE7-8F61-AF5DFDCED8F2}" srcOrd="0" destOrd="0" presId="urn:microsoft.com/office/officeart/2005/8/layout/hProcess7#1"/>
    <dgm:cxn modelId="{106329CC-7BE7-488E-9A00-2BE8AA7D6E87}" type="presParOf" srcId="{6841368B-07F9-4173-BACF-5F7A307C0508}" destId="{AB18303B-13AA-4B99-9EA7-65843139CCBC}" srcOrd="1" destOrd="0" presId="urn:microsoft.com/office/officeart/2005/8/layout/hProcess7#1"/>
    <dgm:cxn modelId="{BC2F3E2E-2404-42D9-A524-43C3667FEB51}" type="presParOf" srcId="{6841368B-07F9-4173-BACF-5F7A307C0508}" destId="{150F56E9-8A28-4073-8293-2FB401A84B79}" srcOrd="2" destOrd="0" presId="urn:microsoft.com/office/officeart/2005/8/layout/hProcess7#1"/>
    <dgm:cxn modelId="{9DA6E64C-81AC-4BE4-84C5-7470AB13BDC7}" type="presParOf" srcId="{57A419E8-1215-4107-9004-B614E499DD09}" destId="{93F4E6AF-AD0A-4385-AFEA-3DBF5B164054}" srcOrd="101" destOrd="0" presId="urn:microsoft.com/office/officeart/2005/8/layout/hProcess7#1"/>
    <dgm:cxn modelId="{82734FFC-917C-41A1-B522-6B8D83E3F607}" type="presParOf" srcId="{57A419E8-1215-4107-9004-B614E499DD09}" destId="{5A8D6B1A-AC92-48A0-AB94-99A8FC043103}" srcOrd="102" destOrd="0" presId="urn:microsoft.com/office/officeart/2005/8/layout/hProcess7#1"/>
    <dgm:cxn modelId="{28ACD284-D799-4817-953F-8EA794E607FA}" type="presParOf" srcId="{5A8D6B1A-AC92-48A0-AB94-99A8FC043103}" destId="{0ECA614B-B6A9-40B7-9869-758216D87153}" srcOrd="0" destOrd="0" presId="urn:microsoft.com/office/officeart/2005/8/layout/hProcess7#1"/>
    <dgm:cxn modelId="{6FAEEAD9-9C0E-4300-B61E-07C8FBFE3B81}" type="presParOf" srcId="{5A8D6B1A-AC92-48A0-AB94-99A8FC043103}" destId="{56760117-AB4F-4684-A4FC-F64144166401}" srcOrd="1" destOrd="0" presId="urn:microsoft.com/office/officeart/2005/8/layout/hProcess7#1"/>
    <dgm:cxn modelId="{39F4A6BE-CC44-4236-9A29-A5C9B299D196}" type="presParOf" srcId="{5A8D6B1A-AC92-48A0-AB94-99A8FC043103}" destId="{CEBDD509-2698-4400-9AF0-77ACAF9D63DB}" srcOrd="2" destOrd="0" presId="urn:microsoft.com/office/officeart/2005/8/layout/hProcess7#1"/>
    <dgm:cxn modelId="{CE767DE1-4736-42DE-8917-5E6CC31863C2}" type="presParOf" srcId="{57A419E8-1215-4107-9004-B614E499DD09}" destId="{2D202003-8BDC-480E-9BF7-3823DBAE39FF}" srcOrd="103" destOrd="0" presId="urn:microsoft.com/office/officeart/2005/8/layout/hProcess7#1"/>
    <dgm:cxn modelId="{F6DE3F23-B692-470F-B1C7-2E1AD97A373E}" type="presParOf" srcId="{57A419E8-1215-4107-9004-B614E499DD09}" destId="{6A18C4D3-52DB-4ACE-9F81-C2BF7DB3BE04}" srcOrd="104" destOrd="0" presId="urn:microsoft.com/office/officeart/2005/8/layout/hProcess7#1"/>
    <dgm:cxn modelId="{05373EDF-CA76-4D42-923D-F5CDAB6AD50C}" type="presParOf" srcId="{6A18C4D3-52DB-4ACE-9F81-C2BF7DB3BE04}" destId="{BF38B79D-1736-464F-ADB9-B198126BDD54}" srcOrd="0" destOrd="0" presId="urn:microsoft.com/office/officeart/2005/8/layout/hProcess7#1"/>
    <dgm:cxn modelId="{714E131C-FE05-47AC-8E91-05FB34B40A07}" type="presParOf" srcId="{6A18C4D3-52DB-4ACE-9F81-C2BF7DB3BE04}" destId="{4BC6B0DA-A4A5-43DB-9250-2EDDBD30D694}" srcOrd="1" destOrd="0" presId="urn:microsoft.com/office/officeart/2005/8/layout/hProcess7#1"/>
    <dgm:cxn modelId="{13B27FE0-FB1D-45D9-BFFB-439C71B2E2A5}" type="presParOf" srcId="{6A18C4D3-52DB-4ACE-9F81-C2BF7DB3BE04}" destId="{1B9050CC-7ACA-4748-97E5-4508B887E513}" srcOrd="2" destOrd="0" presId="urn:microsoft.com/office/officeart/2005/8/layout/hProcess7#1"/>
    <dgm:cxn modelId="{9569102E-880B-4078-B505-617F1C00CBC4}" type="presParOf" srcId="{57A419E8-1215-4107-9004-B614E499DD09}" destId="{9AFA7B8B-53D7-4A30-B690-4F75998B2905}" srcOrd="105" destOrd="0" presId="urn:microsoft.com/office/officeart/2005/8/layout/hProcess7#1"/>
    <dgm:cxn modelId="{19B5265A-0FFB-495F-B9C1-5805C6049349}" type="presParOf" srcId="{57A419E8-1215-4107-9004-B614E499DD09}" destId="{5D145A5F-9F08-4687-96BF-A666879666FA}" srcOrd="106" destOrd="0" presId="urn:microsoft.com/office/officeart/2005/8/layout/hProcess7#1"/>
    <dgm:cxn modelId="{14DDECC2-5067-46C1-977F-BFBD994ECAEA}" type="presParOf" srcId="{5D145A5F-9F08-4687-96BF-A666879666FA}" destId="{4384968D-0681-4A39-B2E5-273351295603}" srcOrd="0" destOrd="0" presId="urn:microsoft.com/office/officeart/2005/8/layout/hProcess7#1"/>
    <dgm:cxn modelId="{A30C1BA2-227A-40ED-A061-CD364643C192}" type="presParOf" srcId="{5D145A5F-9F08-4687-96BF-A666879666FA}" destId="{40B206F6-18AF-4D68-8333-33201C813513}" srcOrd="1" destOrd="0" presId="urn:microsoft.com/office/officeart/2005/8/layout/hProcess7#1"/>
    <dgm:cxn modelId="{40229F5C-02ED-493D-ACD3-7B334C094570}" type="presParOf" srcId="{5D145A5F-9F08-4687-96BF-A666879666FA}" destId="{70D2964C-6B1C-45AC-91A4-482CE112C45E}" srcOrd="2" destOrd="0" presId="urn:microsoft.com/office/officeart/2005/8/layout/hProcess7#1"/>
    <dgm:cxn modelId="{FA5135BA-8A2A-4B7A-AAC5-0FC0DD051536}" type="presParOf" srcId="{57A419E8-1215-4107-9004-B614E499DD09}" destId="{80D1F341-3EDB-4B11-A7CD-EF01483C5506}" srcOrd="107" destOrd="0" presId="urn:microsoft.com/office/officeart/2005/8/layout/hProcess7#1"/>
    <dgm:cxn modelId="{1413F0F4-A8F5-4F94-BB11-77AC16A4D1BE}" type="presParOf" srcId="{57A419E8-1215-4107-9004-B614E499DD09}" destId="{16A5F017-20E3-4E78-9696-AF128B3569D3}" srcOrd="108" destOrd="0" presId="urn:microsoft.com/office/officeart/2005/8/layout/hProcess7#1"/>
    <dgm:cxn modelId="{6E0DB62E-49C8-4702-AC2A-B35632C47F21}" type="presParOf" srcId="{16A5F017-20E3-4E78-9696-AF128B3569D3}" destId="{39164FC9-002F-4A65-9103-F5607674C98A}" srcOrd="0" destOrd="0" presId="urn:microsoft.com/office/officeart/2005/8/layout/hProcess7#1"/>
    <dgm:cxn modelId="{723623DB-5658-4A84-BA88-338F4F74A071}" type="presParOf" srcId="{16A5F017-20E3-4E78-9696-AF128B3569D3}" destId="{E7492838-E204-4032-8E15-338CCC84681D}" srcOrd="1" destOrd="0" presId="urn:microsoft.com/office/officeart/2005/8/layout/hProcess7#1"/>
    <dgm:cxn modelId="{6630068F-9A6F-43E4-AA3B-D5B8B948476C}" type="presParOf" srcId="{16A5F017-20E3-4E78-9696-AF128B3569D3}" destId="{5BCC34C7-568C-4CFB-A134-72D29CBA9FF2}" srcOrd="2" destOrd="0" presId="urn:microsoft.com/office/officeart/2005/8/layout/hProcess7#1"/>
    <dgm:cxn modelId="{FFDE519F-B2C6-419B-BD2D-FE5D665AA78B}" type="presParOf" srcId="{57A419E8-1215-4107-9004-B614E499DD09}" destId="{3173C3E4-BC48-4895-A0D7-A057428C0D8E}" srcOrd="109" destOrd="0" presId="urn:microsoft.com/office/officeart/2005/8/layout/hProcess7#1"/>
    <dgm:cxn modelId="{A98A440B-B4EE-4B93-8EB3-2BB244225BEB}" type="presParOf" srcId="{57A419E8-1215-4107-9004-B614E499DD09}" destId="{82FB1016-650F-4092-B01C-FDF46B9B929B}" srcOrd="110" destOrd="0" presId="urn:microsoft.com/office/officeart/2005/8/layout/hProcess7#1"/>
    <dgm:cxn modelId="{6DD0F456-25A6-46A7-BD89-3F124290CF54}" type="presParOf" srcId="{82FB1016-650F-4092-B01C-FDF46B9B929B}" destId="{F8719E17-F054-4F1F-B2AF-55554350C435}" srcOrd="0" destOrd="0" presId="urn:microsoft.com/office/officeart/2005/8/layout/hProcess7#1"/>
    <dgm:cxn modelId="{395B166D-5636-4BAB-AB95-FC75F0538F35}" type="presParOf" srcId="{82FB1016-650F-4092-B01C-FDF46B9B929B}" destId="{EC54A2AC-02E7-474F-BE39-03F3BA0DFA14}" srcOrd="1" destOrd="0" presId="urn:microsoft.com/office/officeart/2005/8/layout/hProcess7#1"/>
    <dgm:cxn modelId="{42E8E4D5-8310-44A5-9171-41958FE72A57}" type="presParOf" srcId="{82FB1016-650F-4092-B01C-FDF46B9B929B}" destId="{D109F893-D182-42F2-98A1-800CF076DAB4}" srcOrd="2" destOrd="0" presId="urn:microsoft.com/office/officeart/2005/8/layout/hProcess7#1"/>
    <dgm:cxn modelId="{2CDDF8A5-63CD-4A05-AB15-4911E8BA9F75}" type="presParOf" srcId="{57A419E8-1215-4107-9004-B614E499DD09}" destId="{4A50BD4F-2542-42F4-BB42-FC55C624B0BB}" srcOrd="111" destOrd="0" presId="urn:microsoft.com/office/officeart/2005/8/layout/hProcess7#1"/>
    <dgm:cxn modelId="{E5C7BC01-B1A1-4EB0-9770-A2FADC9F172E}" type="presParOf" srcId="{57A419E8-1215-4107-9004-B614E499DD09}" destId="{A5E81D79-DF51-4A49-894A-DFED0843E3FA}" srcOrd="112" destOrd="0" presId="urn:microsoft.com/office/officeart/2005/8/layout/hProcess7#1"/>
    <dgm:cxn modelId="{0F1046F5-9377-4D77-ABEF-C3417046DFBB}" type="presParOf" srcId="{A5E81D79-DF51-4A49-894A-DFED0843E3FA}" destId="{118058DC-6699-4518-912D-3C00C1E38B38}" srcOrd="0" destOrd="0" presId="urn:microsoft.com/office/officeart/2005/8/layout/hProcess7#1"/>
    <dgm:cxn modelId="{AE892FC9-A91D-4BAF-9ACF-0EB0EF3925C3}" type="presParOf" srcId="{A5E81D79-DF51-4A49-894A-DFED0843E3FA}" destId="{9668B00E-C4B6-40D3-BB98-9302665DD777}" srcOrd="1" destOrd="0" presId="urn:microsoft.com/office/officeart/2005/8/layout/hProcess7#1"/>
    <dgm:cxn modelId="{C6B307C9-B8E5-4AFA-A4D4-5AE5D8FF51CF}" type="presParOf" srcId="{A5E81D79-DF51-4A49-894A-DFED0843E3FA}" destId="{919F3320-F5B5-42F2-B71D-3DB3895BE2DA}" srcOrd="2" destOrd="0" presId="urn:microsoft.com/office/officeart/2005/8/layout/hProcess7#1"/>
    <dgm:cxn modelId="{91EEF8D1-0AB1-46C4-9748-698E58C37684}" type="presParOf" srcId="{57A419E8-1215-4107-9004-B614E499DD09}" destId="{4E685D1C-62E4-49A5-BC5B-6C64621BF106}" srcOrd="113" destOrd="0" presId="urn:microsoft.com/office/officeart/2005/8/layout/hProcess7#1"/>
    <dgm:cxn modelId="{2B5597AF-F393-4A81-9E84-1E528DEAADFE}" type="presParOf" srcId="{57A419E8-1215-4107-9004-B614E499DD09}" destId="{A5A04171-802D-44F9-B54A-2F85A1AD5FE2}" srcOrd="114" destOrd="0" presId="urn:microsoft.com/office/officeart/2005/8/layout/hProcess7#1"/>
    <dgm:cxn modelId="{370BCBAF-D680-416A-84E4-09DACF19F45D}" type="presParOf" srcId="{A5A04171-802D-44F9-B54A-2F85A1AD5FE2}" destId="{7F5248C3-99D9-4838-96A2-EC152D99C33E}" srcOrd="0" destOrd="0" presId="urn:microsoft.com/office/officeart/2005/8/layout/hProcess7#1"/>
    <dgm:cxn modelId="{3C5A1461-9B11-4EF7-A154-E65EC0F25A67}" type="presParOf" srcId="{A5A04171-802D-44F9-B54A-2F85A1AD5FE2}" destId="{F5D7897E-56C4-49C3-8BA2-FAFB0667032E}" srcOrd="1" destOrd="0" presId="urn:microsoft.com/office/officeart/2005/8/layout/hProcess7#1"/>
    <dgm:cxn modelId="{0E6F4826-D786-46A4-9204-3994073B98DE}" type="presParOf" srcId="{A5A04171-802D-44F9-B54A-2F85A1AD5FE2}" destId="{4A456427-8A37-4869-BDF2-E87307E31564}" srcOrd="2" destOrd="0" presId="urn:microsoft.com/office/officeart/2005/8/layout/hProcess7#1"/>
    <dgm:cxn modelId="{0D00B639-1CC5-495E-995E-CBE002189D15}" type="presParOf" srcId="{57A419E8-1215-4107-9004-B614E499DD09}" destId="{07304C0F-BA48-4820-AC44-ACEDB24B97E8}" srcOrd="115" destOrd="0" presId="urn:microsoft.com/office/officeart/2005/8/layout/hProcess7#1"/>
    <dgm:cxn modelId="{E771C3FA-CB2C-42BD-944A-A72FED859074}" type="presParOf" srcId="{57A419E8-1215-4107-9004-B614E499DD09}" destId="{962C4874-E4F0-4D03-933F-475E849DBBC1}" srcOrd="116" destOrd="0" presId="urn:microsoft.com/office/officeart/2005/8/layout/hProcess7#1"/>
    <dgm:cxn modelId="{DA9249CD-CC49-4B78-96C8-65B3C17F0E20}" type="presParOf" srcId="{962C4874-E4F0-4D03-933F-475E849DBBC1}" destId="{BC9385E9-61D2-4398-8ADE-23F391EE9C5E}" srcOrd="0" destOrd="0" presId="urn:microsoft.com/office/officeart/2005/8/layout/hProcess7#1"/>
    <dgm:cxn modelId="{DA908D7A-B981-4FC3-8529-C3731CEA05CF}" type="presParOf" srcId="{962C4874-E4F0-4D03-933F-475E849DBBC1}" destId="{CC388FDA-0BB0-4AFF-A0E9-4FF31D94B8DA}" srcOrd="1" destOrd="0" presId="urn:microsoft.com/office/officeart/2005/8/layout/hProcess7#1"/>
    <dgm:cxn modelId="{BA5D63E8-1DFF-47AD-BF0E-3A42F7211058}" type="presParOf" srcId="{962C4874-E4F0-4D03-933F-475E849DBBC1}" destId="{C345D12F-DEB3-4B35-9836-B6B653648BD5}" srcOrd="2" destOrd="0" presId="urn:microsoft.com/office/officeart/2005/8/layout/hProcess7#1"/>
    <dgm:cxn modelId="{A9F9874E-A8EA-4BAF-9CF5-E5C9A8EE108A}" type="presParOf" srcId="{57A419E8-1215-4107-9004-B614E499DD09}" destId="{02ED4730-6721-4890-A0EA-631C2AD1FCB5}" srcOrd="117" destOrd="0" presId="urn:microsoft.com/office/officeart/2005/8/layout/hProcess7#1"/>
    <dgm:cxn modelId="{2F164EFF-B564-4BBC-92C1-CBA4489D854F}" type="presParOf" srcId="{57A419E8-1215-4107-9004-B614E499DD09}" destId="{7AFA454E-2D33-4FD4-994E-69C83FB02F8C}" srcOrd="118" destOrd="0" presId="urn:microsoft.com/office/officeart/2005/8/layout/hProcess7#1"/>
    <dgm:cxn modelId="{67E7F23D-6B8E-4AE8-9382-B1BEBA7A6163}" type="presParOf" srcId="{7AFA454E-2D33-4FD4-994E-69C83FB02F8C}" destId="{81CB6190-0B27-4C8E-AC14-572D2267B7A3}" srcOrd="0" destOrd="0" presId="urn:microsoft.com/office/officeart/2005/8/layout/hProcess7#1"/>
    <dgm:cxn modelId="{A5C43D46-5176-441E-AC23-C10505B6D399}" type="presParOf" srcId="{7AFA454E-2D33-4FD4-994E-69C83FB02F8C}" destId="{A675BB68-FEA4-420E-A65F-349AD5B4E4C4}" srcOrd="1" destOrd="0" presId="urn:microsoft.com/office/officeart/2005/8/layout/hProcess7#1"/>
    <dgm:cxn modelId="{FA7D2756-933E-4C6F-975F-4D681D49EFF5}" type="presParOf" srcId="{7AFA454E-2D33-4FD4-994E-69C83FB02F8C}" destId="{3F52ADA6-8C4E-4D91-B031-4E0A966B3775}" srcOrd="2" destOrd="0" presId="urn:microsoft.com/office/officeart/2005/8/layout/hProcess7#1"/>
    <dgm:cxn modelId="{828C4796-F62D-4141-A57F-9CCD1236CD4E}" type="presParOf" srcId="{57A419E8-1215-4107-9004-B614E499DD09}" destId="{782B0769-EFD8-402C-8C6A-EA60A29BFBDA}" srcOrd="119" destOrd="0" presId="urn:microsoft.com/office/officeart/2005/8/layout/hProcess7#1"/>
    <dgm:cxn modelId="{C96483EF-441C-4B53-844A-54853134DFB9}" type="presParOf" srcId="{57A419E8-1215-4107-9004-B614E499DD09}" destId="{0D75C100-AFDF-4EFB-8C32-243DB48396DD}" srcOrd="120" destOrd="0" presId="urn:microsoft.com/office/officeart/2005/8/layout/hProcess7#1"/>
    <dgm:cxn modelId="{8A58942B-DBE4-402E-AB68-984AF063CE2F}" type="presParOf" srcId="{0D75C100-AFDF-4EFB-8C32-243DB48396DD}" destId="{4851D9F5-D8F0-4419-B077-D05A6B738FCE}" srcOrd="0" destOrd="0" presId="urn:microsoft.com/office/officeart/2005/8/layout/hProcess7#1"/>
    <dgm:cxn modelId="{234935BC-AC2A-4B64-BAEC-900921F5983C}" type="presParOf" srcId="{0D75C100-AFDF-4EFB-8C32-243DB48396DD}" destId="{95CDF15C-5671-4534-A025-C465048AE4F2}" srcOrd="1" destOrd="0" presId="urn:microsoft.com/office/officeart/2005/8/layout/hProcess7#1"/>
    <dgm:cxn modelId="{763D86A3-A3A4-4DD3-BA09-766D81EDAD33}" type="presParOf" srcId="{0D75C100-AFDF-4EFB-8C32-243DB48396DD}" destId="{A4FA6894-63A0-4091-AABF-E352EEA9DC89}" srcOrd="2" destOrd="0" presId="urn:microsoft.com/office/officeart/2005/8/layout/hProcess7#1"/>
    <dgm:cxn modelId="{AE975B4E-CF4E-4CBC-B090-A39DFD4FD1C3}" type="presParOf" srcId="{57A419E8-1215-4107-9004-B614E499DD09}" destId="{97CEF9B5-3742-46CB-9784-DA062613055C}" srcOrd="121" destOrd="0" presId="urn:microsoft.com/office/officeart/2005/8/layout/hProcess7#1"/>
    <dgm:cxn modelId="{C39773B0-6B91-4723-9365-A1CBFB7D3774}" type="presParOf" srcId="{57A419E8-1215-4107-9004-B614E499DD09}" destId="{5E62C271-785A-4673-A49D-995466BFF36D}" srcOrd="122" destOrd="0" presId="urn:microsoft.com/office/officeart/2005/8/layout/hProcess7#1"/>
    <dgm:cxn modelId="{C65CF27B-D344-4D41-869E-747A5FE889F8}" type="presParOf" srcId="{5E62C271-785A-4673-A49D-995466BFF36D}" destId="{45F017DC-14B9-42CB-B479-121843DE2764}" srcOrd="0" destOrd="0" presId="urn:microsoft.com/office/officeart/2005/8/layout/hProcess7#1"/>
    <dgm:cxn modelId="{86D8795B-8B0C-4EAD-BAA4-DAAE6D64E6C3}" type="presParOf" srcId="{5E62C271-785A-4673-A49D-995466BFF36D}" destId="{E0608415-4847-4341-A7DC-2E7750048F08}" srcOrd="1" destOrd="0" presId="urn:microsoft.com/office/officeart/2005/8/layout/hProcess7#1"/>
    <dgm:cxn modelId="{62B2D81D-EBDD-491F-A1DB-17D9A57F7DF3}" type="presParOf" srcId="{5E62C271-785A-4673-A49D-995466BFF36D}" destId="{3F468028-5380-4EAF-A88D-9D7B34E2E101}" srcOrd="2" destOrd="0" presId="urn:microsoft.com/office/officeart/2005/8/layout/hProcess7#1"/>
    <dgm:cxn modelId="{E0B252EC-7349-43F5-A2F9-B1D2CB2795C7}" type="presParOf" srcId="{57A419E8-1215-4107-9004-B614E499DD09}" destId="{3214182B-3F14-4E6A-991E-484F4F1EFAD6}" srcOrd="123" destOrd="0" presId="urn:microsoft.com/office/officeart/2005/8/layout/hProcess7#1"/>
    <dgm:cxn modelId="{F655F7AB-F31C-4C89-ADD4-B9AE1F287927}" type="presParOf" srcId="{57A419E8-1215-4107-9004-B614E499DD09}" destId="{87CC6FE0-6AD0-4DF0-A6FB-F0F4B51218D5}" srcOrd="124" destOrd="0" presId="urn:microsoft.com/office/officeart/2005/8/layout/hProcess7#1"/>
    <dgm:cxn modelId="{01DE87A9-A07B-40CC-9ABB-06326458F800}" type="presParOf" srcId="{87CC6FE0-6AD0-4DF0-A6FB-F0F4B51218D5}" destId="{DE2C799B-C580-4217-B3A1-23D4BC744FFB}" srcOrd="0" destOrd="0" presId="urn:microsoft.com/office/officeart/2005/8/layout/hProcess7#1"/>
    <dgm:cxn modelId="{A72DA76B-F951-4C3B-8CD3-EF8CA2F6C3C3}" type="presParOf" srcId="{87CC6FE0-6AD0-4DF0-A6FB-F0F4B51218D5}" destId="{7E35502E-9927-4222-87EC-033E32710667}" srcOrd="1" destOrd="0" presId="urn:microsoft.com/office/officeart/2005/8/layout/hProcess7#1"/>
    <dgm:cxn modelId="{D9B38737-CF05-459F-8D67-378F8E349ABE}" type="presParOf" srcId="{87CC6FE0-6AD0-4DF0-A6FB-F0F4B51218D5}" destId="{8CE11BC7-DD5E-4DC5-9ABC-FD12F171C2B7}" srcOrd="2" destOrd="0" presId="urn:microsoft.com/office/officeart/2005/8/layout/hProcess7#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7312B8F-4188-41AA-B79D-D83CBBAAC12B}" type="doc">
      <dgm:prSet loTypeId="urn:microsoft.com/office/officeart/2005/8/layout/hProcess7#1" loCatId="process" qsTypeId="urn:microsoft.com/office/officeart/2005/8/quickstyle/simple4" qsCatId="simple" csTypeId="urn:microsoft.com/office/officeart/2005/8/colors/accent2_4" csCatId="accent2" phldr="1"/>
      <dgm:spPr/>
      <dgm:t>
        <a:bodyPr/>
        <a:lstStyle/>
        <a:p>
          <a:endParaRPr lang="en-US"/>
        </a:p>
      </dgm:t>
    </dgm:pt>
    <dgm:pt modelId="{7F154DDC-FB3A-4B96-AF47-7E3F4A4AF207}">
      <dgm:prSet phldrT="[Text]"/>
      <dgm:spPr/>
      <dgm:t>
        <a:bodyPr/>
        <a:lstStyle/>
        <a:p>
          <a:r>
            <a:rPr lang="en-US" dirty="0" smtClean="0"/>
            <a:t> 31</a:t>
          </a:r>
          <a:endParaRPr lang="en-US" dirty="0"/>
        </a:p>
      </dgm:t>
    </dgm:pt>
    <dgm:pt modelId="{AFF49E11-074B-4705-871F-3A68B6003B36}" type="parTrans" cxnId="{8DC38DF7-EE72-4ED1-B5FB-0DE48982A12D}">
      <dgm:prSet/>
      <dgm:spPr/>
      <dgm:t>
        <a:bodyPr/>
        <a:lstStyle/>
        <a:p>
          <a:endParaRPr lang="en-US"/>
        </a:p>
      </dgm:t>
    </dgm:pt>
    <dgm:pt modelId="{65A54691-ED8A-4EBD-ABFC-AD01895F369C}" type="sibTrans" cxnId="{8DC38DF7-EE72-4ED1-B5FB-0DE48982A12D}">
      <dgm:prSet/>
      <dgm:spPr/>
      <dgm:t>
        <a:bodyPr/>
        <a:lstStyle/>
        <a:p>
          <a:endParaRPr lang="en-US"/>
        </a:p>
      </dgm:t>
    </dgm:pt>
    <dgm:pt modelId="{5804B17A-EC7A-44BC-9A19-F3A5746B360A}">
      <dgm:prSet phldrT="[Text]"/>
      <dgm:spPr/>
      <dgm:t>
        <a:bodyPr/>
        <a:lstStyle/>
        <a:p>
          <a:pPr algn="ctr"/>
          <a:r>
            <a:rPr lang="en-US" dirty="0" smtClean="0"/>
            <a:t>N</a:t>
          </a:r>
          <a:endParaRPr lang="en-US" dirty="0"/>
        </a:p>
      </dgm:t>
    </dgm:pt>
    <dgm:pt modelId="{0B852689-C070-4599-8B08-F0A8244DDAA4}" type="parTrans" cxnId="{4A4D4B12-3BE9-449B-83AE-CB45F65861D5}">
      <dgm:prSet/>
      <dgm:spPr/>
      <dgm:t>
        <a:bodyPr/>
        <a:lstStyle/>
        <a:p>
          <a:endParaRPr lang="en-US"/>
        </a:p>
      </dgm:t>
    </dgm:pt>
    <dgm:pt modelId="{07D3D05A-5883-4ACD-B9C2-CE1193024A96}" type="sibTrans" cxnId="{4A4D4B12-3BE9-449B-83AE-CB45F65861D5}">
      <dgm:prSet/>
      <dgm:spPr/>
      <dgm:t>
        <a:bodyPr/>
        <a:lstStyle/>
        <a:p>
          <a:endParaRPr lang="en-US"/>
        </a:p>
      </dgm:t>
    </dgm:pt>
    <dgm:pt modelId="{63B8A06C-4E8C-4300-8FD8-D150624A6929}">
      <dgm:prSet phldrT="[Text]"/>
      <dgm:spPr/>
      <dgm:t>
        <a:bodyPr/>
        <a:lstStyle/>
        <a:p>
          <a:r>
            <a:rPr lang="en-US" dirty="0" smtClean="0"/>
            <a:t> 30</a:t>
          </a:r>
          <a:endParaRPr lang="en-US" dirty="0"/>
        </a:p>
      </dgm:t>
    </dgm:pt>
    <dgm:pt modelId="{7454F3B0-4DB3-47D2-8F08-3A0AF49FE0E6}" type="parTrans" cxnId="{A477FE4C-875C-442D-9D85-FB567A034292}">
      <dgm:prSet/>
      <dgm:spPr/>
      <dgm:t>
        <a:bodyPr/>
        <a:lstStyle/>
        <a:p>
          <a:endParaRPr lang="en-US"/>
        </a:p>
      </dgm:t>
    </dgm:pt>
    <dgm:pt modelId="{A235CCCB-A187-49E6-9C9B-3E2866FB619D}" type="sibTrans" cxnId="{A477FE4C-875C-442D-9D85-FB567A034292}">
      <dgm:prSet/>
      <dgm:spPr/>
      <dgm:t>
        <a:bodyPr/>
        <a:lstStyle/>
        <a:p>
          <a:endParaRPr lang="en-US"/>
        </a:p>
      </dgm:t>
    </dgm:pt>
    <dgm:pt modelId="{07DC1612-5E74-42B3-A7EF-5B3EF4B93BC7}">
      <dgm:prSet phldrT="[Text]"/>
      <dgm:spPr/>
      <dgm:t>
        <a:bodyPr/>
        <a:lstStyle/>
        <a:p>
          <a:pPr algn="ctr"/>
          <a:r>
            <a:rPr lang="en-US" dirty="0" smtClean="0"/>
            <a:t>Z</a:t>
          </a:r>
          <a:endParaRPr lang="en-US" dirty="0"/>
        </a:p>
      </dgm:t>
    </dgm:pt>
    <dgm:pt modelId="{090FA38F-9B33-4B65-9F96-AE320709EE4D}" type="parTrans" cxnId="{8583A90E-8EA2-4765-B0D9-820A7C169A63}">
      <dgm:prSet/>
      <dgm:spPr/>
      <dgm:t>
        <a:bodyPr/>
        <a:lstStyle/>
        <a:p>
          <a:endParaRPr lang="en-US"/>
        </a:p>
      </dgm:t>
    </dgm:pt>
    <dgm:pt modelId="{F846C880-EAEE-4D47-BE4D-9358C0ADB584}" type="sibTrans" cxnId="{8583A90E-8EA2-4765-B0D9-820A7C169A63}">
      <dgm:prSet/>
      <dgm:spPr/>
      <dgm:t>
        <a:bodyPr/>
        <a:lstStyle/>
        <a:p>
          <a:endParaRPr lang="en-US"/>
        </a:p>
      </dgm:t>
    </dgm:pt>
    <dgm:pt modelId="{42C76456-488C-4918-A86B-66807A2AD264}">
      <dgm:prSet phldrT="[Text]"/>
      <dgm:spPr/>
      <dgm:t>
        <a:bodyPr/>
        <a:lstStyle/>
        <a:p>
          <a:r>
            <a:rPr lang="en-US" dirty="0" smtClean="0"/>
            <a:t> 29</a:t>
          </a:r>
          <a:endParaRPr lang="en-US" dirty="0"/>
        </a:p>
      </dgm:t>
    </dgm:pt>
    <dgm:pt modelId="{FD1B541A-507A-4D4A-874B-CCC0633E5B44}" type="parTrans" cxnId="{5C8194F7-EE55-4E69-BDE7-C4517A7306D7}">
      <dgm:prSet/>
      <dgm:spPr/>
      <dgm:t>
        <a:bodyPr/>
        <a:lstStyle/>
        <a:p>
          <a:endParaRPr lang="en-US"/>
        </a:p>
      </dgm:t>
    </dgm:pt>
    <dgm:pt modelId="{B92D69B5-59A3-4CF2-9987-1C930CED1003}" type="sibTrans" cxnId="{5C8194F7-EE55-4E69-BDE7-C4517A7306D7}">
      <dgm:prSet/>
      <dgm:spPr/>
      <dgm:t>
        <a:bodyPr/>
        <a:lstStyle/>
        <a:p>
          <a:endParaRPr lang="en-US"/>
        </a:p>
      </dgm:t>
    </dgm:pt>
    <dgm:pt modelId="{7759C6E8-680E-4F91-840D-FC8C7BCA75CE}">
      <dgm:prSet phldrT="[Text]"/>
      <dgm:spPr/>
      <dgm:t>
        <a:bodyPr/>
        <a:lstStyle/>
        <a:p>
          <a:pPr algn="ctr"/>
          <a:r>
            <a:rPr lang="en-US" dirty="0" smtClean="0"/>
            <a:t>C</a:t>
          </a:r>
          <a:endParaRPr lang="en-US" dirty="0"/>
        </a:p>
      </dgm:t>
    </dgm:pt>
    <dgm:pt modelId="{36B7B7A0-8FCF-4705-AE48-04D45CF0584A}" type="parTrans" cxnId="{AFDD334B-E7AC-4D82-BFD5-B7E352A366D3}">
      <dgm:prSet/>
      <dgm:spPr/>
      <dgm:t>
        <a:bodyPr/>
        <a:lstStyle/>
        <a:p>
          <a:endParaRPr lang="en-US"/>
        </a:p>
      </dgm:t>
    </dgm:pt>
    <dgm:pt modelId="{FE1A716A-C469-4E98-9F5E-127A7E476CB8}" type="sibTrans" cxnId="{AFDD334B-E7AC-4D82-BFD5-B7E352A366D3}">
      <dgm:prSet/>
      <dgm:spPr/>
      <dgm:t>
        <a:bodyPr/>
        <a:lstStyle/>
        <a:p>
          <a:endParaRPr lang="en-US"/>
        </a:p>
      </dgm:t>
    </dgm:pt>
    <dgm:pt modelId="{2EAC59DF-D7F1-4B76-B714-0B8A78363053}">
      <dgm:prSet phldrT="[Text]"/>
      <dgm:spPr/>
      <dgm:t>
        <a:bodyPr/>
        <a:lstStyle/>
        <a:p>
          <a:r>
            <a:rPr lang="en-US" dirty="0" smtClean="0"/>
            <a:t>27</a:t>
          </a:r>
          <a:endParaRPr lang="en-US" dirty="0"/>
        </a:p>
      </dgm:t>
    </dgm:pt>
    <dgm:pt modelId="{F0FAB891-3D51-4966-B0A7-41F6745936CC}" type="parTrans" cxnId="{8B0667E6-DB8F-4505-98D3-DAC536CDBBF2}">
      <dgm:prSet/>
      <dgm:spPr/>
      <dgm:t>
        <a:bodyPr/>
        <a:lstStyle/>
        <a:p>
          <a:endParaRPr lang="en-US"/>
        </a:p>
      </dgm:t>
    </dgm:pt>
    <dgm:pt modelId="{5CDAE3FD-2656-4FB8-8D10-EEA227D6E12D}" type="sibTrans" cxnId="{8B0667E6-DB8F-4505-98D3-DAC536CDBBF2}">
      <dgm:prSet/>
      <dgm:spPr/>
      <dgm:t>
        <a:bodyPr/>
        <a:lstStyle/>
        <a:p>
          <a:endParaRPr lang="en-US"/>
        </a:p>
      </dgm:t>
    </dgm:pt>
    <dgm:pt modelId="{A0304CF0-AE2D-42BC-AF0C-F037A10949A6}">
      <dgm:prSet phldrT="[Text]"/>
      <dgm:spPr/>
      <dgm:t>
        <a:bodyPr/>
        <a:lstStyle/>
        <a:p>
          <a:r>
            <a:rPr lang="en-US" dirty="0" smtClean="0"/>
            <a:t>28</a:t>
          </a:r>
          <a:endParaRPr lang="en-US" dirty="0"/>
        </a:p>
      </dgm:t>
    </dgm:pt>
    <dgm:pt modelId="{A9AE637D-E52F-446E-B2EB-267798A23CF9}" type="parTrans" cxnId="{41EC44BA-FD8C-44B5-8514-9191EAA7F7A9}">
      <dgm:prSet/>
      <dgm:spPr/>
      <dgm:t>
        <a:bodyPr/>
        <a:lstStyle/>
        <a:p>
          <a:endParaRPr lang="en-US"/>
        </a:p>
      </dgm:t>
    </dgm:pt>
    <dgm:pt modelId="{929CF259-2062-4584-9973-03EF0A1F8C6B}" type="sibTrans" cxnId="{41EC44BA-FD8C-44B5-8514-9191EAA7F7A9}">
      <dgm:prSet/>
      <dgm:spPr/>
      <dgm:t>
        <a:bodyPr/>
        <a:lstStyle/>
        <a:p>
          <a:endParaRPr lang="en-US"/>
        </a:p>
      </dgm:t>
    </dgm:pt>
    <dgm:pt modelId="{99DEFFE8-D5EC-4866-B222-9FA9EBF72CC6}">
      <dgm:prSet phldrT="[Text]"/>
      <dgm:spPr/>
      <dgm:t>
        <a:bodyPr/>
        <a:lstStyle/>
        <a:p>
          <a:r>
            <a:rPr lang="en-US" dirty="0" smtClean="0"/>
            <a:t>1</a:t>
          </a:r>
          <a:endParaRPr lang="en-US" dirty="0"/>
        </a:p>
      </dgm:t>
    </dgm:pt>
    <dgm:pt modelId="{E31F8B78-354F-498B-B8D4-AC6C869D4E69}" type="parTrans" cxnId="{D7927278-97A3-42DE-A19F-ACF7B15F561B}">
      <dgm:prSet/>
      <dgm:spPr/>
      <dgm:t>
        <a:bodyPr/>
        <a:lstStyle/>
        <a:p>
          <a:endParaRPr lang="en-US"/>
        </a:p>
      </dgm:t>
    </dgm:pt>
    <dgm:pt modelId="{06E303CC-8B50-44E8-A169-46A40E35D5E4}" type="sibTrans" cxnId="{D7927278-97A3-42DE-A19F-ACF7B15F561B}">
      <dgm:prSet/>
      <dgm:spPr/>
      <dgm:t>
        <a:bodyPr/>
        <a:lstStyle/>
        <a:p>
          <a:endParaRPr lang="en-US"/>
        </a:p>
      </dgm:t>
    </dgm:pt>
    <dgm:pt modelId="{365571DC-E8F5-4FF1-903C-C10278C501ED}">
      <dgm:prSet phldrT="[Text]"/>
      <dgm:spPr/>
      <dgm:t>
        <a:bodyPr/>
        <a:lstStyle/>
        <a:p>
          <a:r>
            <a:rPr lang="en-US" dirty="0" smtClean="0"/>
            <a:t>26</a:t>
          </a:r>
          <a:endParaRPr lang="en-US" dirty="0"/>
        </a:p>
      </dgm:t>
    </dgm:pt>
    <dgm:pt modelId="{8A5E1A7A-1F3C-4387-98C0-5845E94A34A5}" type="parTrans" cxnId="{FB15E894-AF11-467B-B15C-0CE32179EAA3}">
      <dgm:prSet/>
      <dgm:spPr/>
      <dgm:t>
        <a:bodyPr/>
        <a:lstStyle/>
        <a:p>
          <a:endParaRPr lang="en-US"/>
        </a:p>
      </dgm:t>
    </dgm:pt>
    <dgm:pt modelId="{F2FFC930-DEEF-4E31-9944-37BE3427197B}" type="sibTrans" cxnId="{FB15E894-AF11-467B-B15C-0CE32179EAA3}">
      <dgm:prSet/>
      <dgm:spPr/>
      <dgm:t>
        <a:bodyPr/>
        <a:lstStyle/>
        <a:p>
          <a:endParaRPr lang="en-US"/>
        </a:p>
      </dgm:t>
    </dgm:pt>
    <dgm:pt modelId="{9DB92C20-F6B2-42CF-8AB3-70D0340703E7}">
      <dgm:prSet phldrT="[Text]"/>
      <dgm:spPr/>
      <dgm:t>
        <a:bodyPr/>
        <a:lstStyle/>
        <a:p>
          <a:r>
            <a:rPr lang="en-US" dirty="0" smtClean="0"/>
            <a:t>25</a:t>
          </a:r>
          <a:endParaRPr lang="en-US" dirty="0"/>
        </a:p>
      </dgm:t>
    </dgm:pt>
    <dgm:pt modelId="{267CC092-4DEE-49A3-973E-6863EE372080}" type="parTrans" cxnId="{8A436ECB-66FE-4237-BEED-39B26083F4AF}">
      <dgm:prSet/>
      <dgm:spPr/>
      <dgm:t>
        <a:bodyPr/>
        <a:lstStyle/>
        <a:p>
          <a:endParaRPr lang="en-US"/>
        </a:p>
      </dgm:t>
    </dgm:pt>
    <dgm:pt modelId="{0A44799C-51CC-434C-806B-D1096674EE5A}" type="sibTrans" cxnId="{8A436ECB-66FE-4237-BEED-39B26083F4AF}">
      <dgm:prSet/>
      <dgm:spPr/>
      <dgm:t>
        <a:bodyPr/>
        <a:lstStyle/>
        <a:p>
          <a:endParaRPr lang="en-US"/>
        </a:p>
      </dgm:t>
    </dgm:pt>
    <dgm:pt modelId="{8BD24667-0C95-4D8E-BD6D-22CAE2668642}">
      <dgm:prSet phldrT="[Text]"/>
      <dgm:spPr/>
      <dgm:t>
        <a:bodyPr/>
        <a:lstStyle/>
        <a:p>
          <a:r>
            <a:rPr lang="en-US" dirty="0" smtClean="0"/>
            <a:t>24</a:t>
          </a:r>
          <a:endParaRPr lang="en-US" dirty="0"/>
        </a:p>
      </dgm:t>
    </dgm:pt>
    <dgm:pt modelId="{5E45E4FA-FEA7-4167-AA5B-E67361A967FB}" type="parTrans" cxnId="{CEB8E80D-E3CA-4C18-A2F6-5054C137FFF6}">
      <dgm:prSet/>
      <dgm:spPr/>
      <dgm:t>
        <a:bodyPr/>
        <a:lstStyle/>
        <a:p>
          <a:endParaRPr lang="en-US"/>
        </a:p>
      </dgm:t>
    </dgm:pt>
    <dgm:pt modelId="{0631DF2F-955B-4C29-8DC7-0A0A83F3D6F5}" type="sibTrans" cxnId="{CEB8E80D-E3CA-4C18-A2F6-5054C137FFF6}">
      <dgm:prSet/>
      <dgm:spPr/>
      <dgm:t>
        <a:bodyPr/>
        <a:lstStyle/>
        <a:p>
          <a:endParaRPr lang="en-US"/>
        </a:p>
      </dgm:t>
    </dgm:pt>
    <dgm:pt modelId="{EA2F7F4B-754A-4F5C-9622-3F04BBF7157A}">
      <dgm:prSet phldrT="[Text]"/>
      <dgm:spPr/>
      <dgm:t>
        <a:bodyPr/>
        <a:lstStyle/>
        <a:p>
          <a:r>
            <a:rPr lang="en-US" dirty="0" smtClean="0"/>
            <a:t>23</a:t>
          </a:r>
          <a:endParaRPr lang="en-US" dirty="0"/>
        </a:p>
      </dgm:t>
    </dgm:pt>
    <dgm:pt modelId="{F6A48BAD-7D34-49EC-ABF6-B19F753B68C2}" type="parTrans" cxnId="{759CA693-2A75-490F-9CBF-0532245AFC41}">
      <dgm:prSet/>
      <dgm:spPr/>
      <dgm:t>
        <a:bodyPr/>
        <a:lstStyle/>
        <a:p>
          <a:endParaRPr lang="en-US"/>
        </a:p>
      </dgm:t>
    </dgm:pt>
    <dgm:pt modelId="{584B0A77-D66E-4C74-B4E3-DC5EF1D7A348}" type="sibTrans" cxnId="{759CA693-2A75-490F-9CBF-0532245AFC41}">
      <dgm:prSet/>
      <dgm:spPr/>
      <dgm:t>
        <a:bodyPr/>
        <a:lstStyle/>
        <a:p>
          <a:endParaRPr lang="en-US"/>
        </a:p>
      </dgm:t>
    </dgm:pt>
    <dgm:pt modelId="{378B5309-DF29-48B7-B958-9395197EE92C}">
      <dgm:prSet phldrT="[Text]"/>
      <dgm:spPr/>
      <dgm:t>
        <a:bodyPr/>
        <a:lstStyle/>
        <a:p>
          <a:r>
            <a:rPr lang="en-US" dirty="0" smtClean="0"/>
            <a:t>22</a:t>
          </a:r>
          <a:endParaRPr lang="en-US" dirty="0"/>
        </a:p>
      </dgm:t>
    </dgm:pt>
    <dgm:pt modelId="{A0BC1FDF-7ECB-4E75-9EAC-1A15642813F9}" type="parTrans" cxnId="{15002F56-1C73-4D4A-B9CF-95F38E772F20}">
      <dgm:prSet/>
      <dgm:spPr/>
      <dgm:t>
        <a:bodyPr/>
        <a:lstStyle/>
        <a:p>
          <a:endParaRPr lang="en-US"/>
        </a:p>
      </dgm:t>
    </dgm:pt>
    <dgm:pt modelId="{7B659422-7C08-4786-B0BB-879C5375C60B}" type="sibTrans" cxnId="{15002F56-1C73-4D4A-B9CF-95F38E772F20}">
      <dgm:prSet/>
      <dgm:spPr/>
      <dgm:t>
        <a:bodyPr/>
        <a:lstStyle/>
        <a:p>
          <a:endParaRPr lang="en-US"/>
        </a:p>
      </dgm:t>
    </dgm:pt>
    <dgm:pt modelId="{08515D3E-21AD-49F7-AC81-8B22028117A4}">
      <dgm:prSet phldrT="[Text]"/>
      <dgm:spPr/>
      <dgm:t>
        <a:bodyPr/>
        <a:lstStyle/>
        <a:p>
          <a:r>
            <a:rPr lang="en-US" dirty="0" smtClean="0"/>
            <a:t>21</a:t>
          </a:r>
          <a:endParaRPr lang="en-US" dirty="0"/>
        </a:p>
      </dgm:t>
    </dgm:pt>
    <dgm:pt modelId="{943470DB-D1DF-4EF1-A45B-011E03EEBDD5}" type="parTrans" cxnId="{759BC13D-05CA-4FDD-92FA-B62267C99852}">
      <dgm:prSet/>
      <dgm:spPr/>
      <dgm:t>
        <a:bodyPr/>
        <a:lstStyle/>
        <a:p>
          <a:endParaRPr lang="en-US"/>
        </a:p>
      </dgm:t>
    </dgm:pt>
    <dgm:pt modelId="{B58CB94A-888E-4260-89FD-602E298FFB92}" type="sibTrans" cxnId="{759BC13D-05CA-4FDD-92FA-B62267C99852}">
      <dgm:prSet/>
      <dgm:spPr/>
      <dgm:t>
        <a:bodyPr/>
        <a:lstStyle/>
        <a:p>
          <a:endParaRPr lang="en-US"/>
        </a:p>
      </dgm:t>
    </dgm:pt>
    <dgm:pt modelId="{6DFBC10F-331E-45B9-9EE7-A8806D68623B}">
      <dgm:prSet phldrT="[Text]"/>
      <dgm:spPr/>
      <dgm:t>
        <a:bodyPr/>
        <a:lstStyle/>
        <a:p>
          <a:r>
            <a:rPr lang="en-US" dirty="0" smtClean="0"/>
            <a:t>20</a:t>
          </a:r>
          <a:endParaRPr lang="en-US" dirty="0"/>
        </a:p>
      </dgm:t>
    </dgm:pt>
    <dgm:pt modelId="{6DB88E50-4C65-41F9-B15F-777EBA11217B}" type="parTrans" cxnId="{FD618C62-AB20-4151-BD0E-59B559217B5D}">
      <dgm:prSet/>
      <dgm:spPr/>
      <dgm:t>
        <a:bodyPr/>
        <a:lstStyle/>
        <a:p>
          <a:endParaRPr lang="en-US"/>
        </a:p>
      </dgm:t>
    </dgm:pt>
    <dgm:pt modelId="{C552004C-7875-4B42-B43F-F67CBA669A91}" type="sibTrans" cxnId="{FD618C62-AB20-4151-BD0E-59B559217B5D}">
      <dgm:prSet/>
      <dgm:spPr/>
      <dgm:t>
        <a:bodyPr/>
        <a:lstStyle/>
        <a:p>
          <a:endParaRPr lang="en-US"/>
        </a:p>
      </dgm:t>
    </dgm:pt>
    <dgm:pt modelId="{748A9B9F-A833-4C86-A1B5-F1101E13B120}">
      <dgm:prSet phldrT="[Text]"/>
      <dgm:spPr/>
      <dgm:t>
        <a:bodyPr/>
        <a:lstStyle/>
        <a:p>
          <a:r>
            <a:rPr lang="en-US" dirty="0" smtClean="0"/>
            <a:t>19</a:t>
          </a:r>
          <a:endParaRPr lang="en-US" dirty="0"/>
        </a:p>
      </dgm:t>
    </dgm:pt>
    <dgm:pt modelId="{338568BA-B8C9-4CD5-B798-B37471D4EFB7}" type="parTrans" cxnId="{34B83E57-C7B6-4D02-B921-18152AE4E775}">
      <dgm:prSet/>
      <dgm:spPr/>
      <dgm:t>
        <a:bodyPr/>
        <a:lstStyle/>
        <a:p>
          <a:endParaRPr lang="en-US"/>
        </a:p>
      </dgm:t>
    </dgm:pt>
    <dgm:pt modelId="{0EB5D506-87E4-494F-9D66-8A9D15CBB782}" type="sibTrans" cxnId="{34B83E57-C7B6-4D02-B921-18152AE4E775}">
      <dgm:prSet/>
      <dgm:spPr/>
      <dgm:t>
        <a:bodyPr/>
        <a:lstStyle/>
        <a:p>
          <a:endParaRPr lang="en-US"/>
        </a:p>
      </dgm:t>
    </dgm:pt>
    <dgm:pt modelId="{E3F6D84D-5957-418A-89C2-FBB547528B8F}">
      <dgm:prSet phldrT="[Text]"/>
      <dgm:spPr/>
      <dgm:t>
        <a:bodyPr/>
        <a:lstStyle/>
        <a:p>
          <a:r>
            <a:rPr lang="en-US" dirty="0" smtClean="0"/>
            <a:t>18</a:t>
          </a:r>
          <a:endParaRPr lang="en-US" dirty="0"/>
        </a:p>
      </dgm:t>
    </dgm:pt>
    <dgm:pt modelId="{62267022-87DA-4954-AAF4-59B7C4EBB3CB}" type="parTrans" cxnId="{C1F094B5-F2E2-4779-A1D5-83B029FCF6A4}">
      <dgm:prSet/>
      <dgm:spPr/>
      <dgm:t>
        <a:bodyPr/>
        <a:lstStyle/>
        <a:p>
          <a:endParaRPr lang="en-US"/>
        </a:p>
      </dgm:t>
    </dgm:pt>
    <dgm:pt modelId="{D96A2A9C-E3A4-434B-AD4A-309934A4A3A9}" type="sibTrans" cxnId="{C1F094B5-F2E2-4779-A1D5-83B029FCF6A4}">
      <dgm:prSet/>
      <dgm:spPr/>
      <dgm:t>
        <a:bodyPr/>
        <a:lstStyle/>
        <a:p>
          <a:endParaRPr lang="en-US"/>
        </a:p>
      </dgm:t>
    </dgm:pt>
    <dgm:pt modelId="{869623B6-C806-4952-894D-0332FB6A9138}">
      <dgm:prSet phldrT="[Text]"/>
      <dgm:spPr/>
      <dgm:t>
        <a:bodyPr/>
        <a:lstStyle/>
        <a:p>
          <a:r>
            <a:rPr lang="en-US" dirty="0" smtClean="0"/>
            <a:t>17</a:t>
          </a:r>
          <a:endParaRPr lang="en-US" dirty="0"/>
        </a:p>
      </dgm:t>
    </dgm:pt>
    <dgm:pt modelId="{1AA81DD4-801A-47BB-909D-725E8D2BF33C}" type="parTrans" cxnId="{9617EA8A-3D2B-4F0C-AFB5-87AC41091490}">
      <dgm:prSet/>
      <dgm:spPr/>
      <dgm:t>
        <a:bodyPr/>
        <a:lstStyle/>
        <a:p>
          <a:endParaRPr lang="en-US"/>
        </a:p>
      </dgm:t>
    </dgm:pt>
    <dgm:pt modelId="{1CBBD1E9-B5DF-4895-BC68-2CB69B6A38A1}" type="sibTrans" cxnId="{9617EA8A-3D2B-4F0C-AFB5-87AC41091490}">
      <dgm:prSet/>
      <dgm:spPr/>
      <dgm:t>
        <a:bodyPr/>
        <a:lstStyle/>
        <a:p>
          <a:endParaRPr lang="en-US"/>
        </a:p>
      </dgm:t>
    </dgm:pt>
    <dgm:pt modelId="{95B08147-BCFB-436C-AA0B-720A37DC4273}">
      <dgm:prSet phldrT="[Text]"/>
      <dgm:spPr/>
      <dgm:t>
        <a:bodyPr/>
        <a:lstStyle/>
        <a:p>
          <a:r>
            <a:rPr lang="en-US" dirty="0" smtClean="0"/>
            <a:t>16</a:t>
          </a:r>
          <a:endParaRPr lang="en-US" dirty="0"/>
        </a:p>
      </dgm:t>
    </dgm:pt>
    <dgm:pt modelId="{1FBBCB82-AD1B-4154-9E2D-324D2CF863B0}" type="parTrans" cxnId="{278E4B78-905D-416A-97A7-F81AAF13F106}">
      <dgm:prSet/>
      <dgm:spPr/>
      <dgm:t>
        <a:bodyPr/>
        <a:lstStyle/>
        <a:p>
          <a:endParaRPr lang="en-US"/>
        </a:p>
      </dgm:t>
    </dgm:pt>
    <dgm:pt modelId="{D90C2998-2D92-4369-8D7B-79A6CB0150D6}" type="sibTrans" cxnId="{278E4B78-905D-416A-97A7-F81AAF13F106}">
      <dgm:prSet/>
      <dgm:spPr/>
      <dgm:t>
        <a:bodyPr/>
        <a:lstStyle/>
        <a:p>
          <a:endParaRPr lang="en-US"/>
        </a:p>
      </dgm:t>
    </dgm:pt>
    <dgm:pt modelId="{7606AE3A-61C0-4BAE-9228-206FF3D88BD3}">
      <dgm:prSet phldrT="[Text]"/>
      <dgm:spPr/>
      <dgm:t>
        <a:bodyPr/>
        <a:lstStyle/>
        <a:p>
          <a:r>
            <a:rPr lang="en-US" dirty="0" smtClean="0"/>
            <a:t>15</a:t>
          </a:r>
          <a:endParaRPr lang="en-US" dirty="0"/>
        </a:p>
      </dgm:t>
    </dgm:pt>
    <dgm:pt modelId="{901C371E-1680-4A7F-BE99-2F8E1D87E2F7}" type="parTrans" cxnId="{D3271103-5507-4345-975F-7E819E2503DE}">
      <dgm:prSet/>
      <dgm:spPr/>
      <dgm:t>
        <a:bodyPr/>
        <a:lstStyle/>
        <a:p>
          <a:endParaRPr lang="en-US"/>
        </a:p>
      </dgm:t>
    </dgm:pt>
    <dgm:pt modelId="{464D8251-5A43-4BCC-B874-008F0E0DF34F}" type="sibTrans" cxnId="{D3271103-5507-4345-975F-7E819E2503DE}">
      <dgm:prSet/>
      <dgm:spPr/>
      <dgm:t>
        <a:bodyPr/>
        <a:lstStyle/>
        <a:p>
          <a:endParaRPr lang="en-US"/>
        </a:p>
      </dgm:t>
    </dgm:pt>
    <dgm:pt modelId="{2039B636-160B-403C-BA58-1D2F5FEEE36A}">
      <dgm:prSet phldrT="[Text]"/>
      <dgm:spPr/>
      <dgm:t>
        <a:bodyPr/>
        <a:lstStyle/>
        <a:p>
          <a:r>
            <a:rPr lang="en-US" dirty="0" smtClean="0"/>
            <a:t>14</a:t>
          </a:r>
          <a:endParaRPr lang="en-US" dirty="0"/>
        </a:p>
      </dgm:t>
    </dgm:pt>
    <dgm:pt modelId="{958F28EC-8E2A-4B58-A379-257D7F0484B8}" type="parTrans" cxnId="{AA2540AC-A51E-4B29-9358-C602EE1C27FF}">
      <dgm:prSet/>
      <dgm:spPr/>
      <dgm:t>
        <a:bodyPr/>
        <a:lstStyle/>
        <a:p>
          <a:endParaRPr lang="en-US"/>
        </a:p>
      </dgm:t>
    </dgm:pt>
    <dgm:pt modelId="{135A048D-92D5-47EA-930B-68197899550F}" type="sibTrans" cxnId="{AA2540AC-A51E-4B29-9358-C602EE1C27FF}">
      <dgm:prSet/>
      <dgm:spPr/>
      <dgm:t>
        <a:bodyPr/>
        <a:lstStyle/>
        <a:p>
          <a:endParaRPr lang="en-US"/>
        </a:p>
      </dgm:t>
    </dgm:pt>
    <dgm:pt modelId="{CF359255-3040-436F-B6FD-2022E0349A2C}">
      <dgm:prSet phldrT="[Text]"/>
      <dgm:spPr/>
      <dgm:t>
        <a:bodyPr/>
        <a:lstStyle/>
        <a:p>
          <a:r>
            <a:rPr lang="en-US" dirty="0" smtClean="0"/>
            <a:t>13</a:t>
          </a:r>
          <a:endParaRPr lang="en-US" dirty="0"/>
        </a:p>
      </dgm:t>
    </dgm:pt>
    <dgm:pt modelId="{5C59DF45-12BF-4BC3-929E-C3F814E729F4}" type="parTrans" cxnId="{F0399A2E-4105-450D-97C0-D5B8DC7F490E}">
      <dgm:prSet/>
      <dgm:spPr/>
      <dgm:t>
        <a:bodyPr/>
        <a:lstStyle/>
        <a:p>
          <a:endParaRPr lang="en-US"/>
        </a:p>
      </dgm:t>
    </dgm:pt>
    <dgm:pt modelId="{56D6447E-D32C-4134-9CB6-2DF851FA2CC7}" type="sibTrans" cxnId="{F0399A2E-4105-450D-97C0-D5B8DC7F490E}">
      <dgm:prSet/>
      <dgm:spPr/>
      <dgm:t>
        <a:bodyPr/>
        <a:lstStyle/>
        <a:p>
          <a:endParaRPr lang="en-US"/>
        </a:p>
      </dgm:t>
    </dgm:pt>
    <dgm:pt modelId="{9EC06196-F5C7-4F14-A16E-7773FBBDF87A}">
      <dgm:prSet phldrT="[Text]"/>
      <dgm:spPr/>
      <dgm:t>
        <a:bodyPr/>
        <a:lstStyle/>
        <a:p>
          <a:r>
            <a:rPr lang="en-US" dirty="0" smtClean="0"/>
            <a:t>12</a:t>
          </a:r>
          <a:endParaRPr lang="en-US" dirty="0"/>
        </a:p>
      </dgm:t>
    </dgm:pt>
    <dgm:pt modelId="{EAF09723-BD36-4AF9-A807-BE2D3C1D0103}" type="parTrans" cxnId="{8C63E50C-ADB5-49A3-AD53-F56388509021}">
      <dgm:prSet/>
      <dgm:spPr/>
      <dgm:t>
        <a:bodyPr/>
        <a:lstStyle/>
        <a:p>
          <a:endParaRPr lang="en-US"/>
        </a:p>
      </dgm:t>
    </dgm:pt>
    <dgm:pt modelId="{FA78D7A5-D092-4898-AAB0-522DDC660E64}" type="sibTrans" cxnId="{8C63E50C-ADB5-49A3-AD53-F56388509021}">
      <dgm:prSet/>
      <dgm:spPr/>
      <dgm:t>
        <a:bodyPr/>
        <a:lstStyle/>
        <a:p>
          <a:endParaRPr lang="en-US"/>
        </a:p>
      </dgm:t>
    </dgm:pt>
    <dgm:pt modelId="{1A63A386-2BE5-4870-8ABF-E49ECF0C0348}">
      <dgm:prSet phldrT="[Text]"/>
      <dgm:spPr/>
      <dgm:t>
        <a:bodyPr/>
        <a:lstStyle/>
        <a:p>
          <a:r>
            <a:rPr lang="en-US" dirty="0" smtClean="0"/>
            <a:t>11</a:t>
          </a:r>
          <a:endParaRPr lang="en-US" dirty="0"/>
        </a:p>
      </dgm:t>
    </dgm:pt>
    <dgm:pt modelId="{06876FAE-53CC-46D0-8176-990AA1291516}" type="parTrans" cxnId="{34250615-F90F-489D-A06C-5EEB90B3B2FF}">
      <dgm:prSet/>
      <dgm:spPr/>
      <dgm:t>
        <a:bodyPr/>
        <a:lstStyle/>
        <a:p>
          <a:endParaRPr lang="en-US"/>
        </a:p>
      </dgm:t>
    </dgm:pt>
    <dgm:pt modelId="{86EDDEEA-D260-4AA1-BC72-FCD887AAF619}" type="sibTrans" cxnId="{34250615-F90F-489D-A06C-5EEB90B3B2FF}">
      <dgm:prSet/>
      <dgm:spPr/>
      <dgm:t>
        <a:bodyPr/>
        <a:lstStyle/>
        <a:p>
          <a:endParaRPr lang="en-US"/>
        </a:p>
      </dgm:t>
    </dgm:pt>
    <dgm:pt modelId="{AB523C6C-A336-484A-8CF7-3B15887E4C3B}">
      <dgm:prSet phldrT="[Text]"/>
      <dgm:spPr/>
      <dgm:t>
        <a:bodyPr/>
        <a:lstStyle/>
        <a:p>
          <a:r>
            <a:rPr lang="en-US" dirty="0" smtClean="0"/>
            <a:t>10</a:t>
          </a:r>
          <a:endParaRPr lang="en-US" dirty="0"/>
        </a:p>
      </dgm:t>
    </dgm:pt>
    <dgm:pt modelId="{17FCA0C3-28D7-4F16-8B34-4D7988ACE7B2}" type="parTrans" cxnId="{E40B7EB8-FCDB-435F-8191-949C3D834B42}">
      <dgm:prSet/>
      <dgm:spPr/>
      <dgm:t>
        <a:bodyPr/>
        <a:lstStyle/>
        <a:p>
          <a:endParaRPr lang="en-US"/>
        </a:p>
      </dgm:t>
    </dgm:pt>
    <dgm:pt modelId="{27AAA3CF-389F-4D91-8361-8E1F6D038725}" type="sibTrans" cxnId="{E40B7EB8-FCDB-435F-8191-949C3D834B42}">
      <dgm:prSet/>
      <dgm:spPr/>
      <dgm:t>
        <a:bodyPr/>
        <a:lstStyle/>
        <a:p>
          <a:endParaRPr lang="en-US"/>
        </a:p>
      </dgm:t>
    </dgm:pt>
    <dgm:pt modelId="{6557DA9F-CA23-40D2-B208-71A54C41D221}">
      <dgm:prSet phldrT="[Text]"/>
      <dgm:spPr/>
      <dgm:t>
        <a:bodyPr/>
        <a:lstStyle/>
        <a:p>
          <a:r>
            <a:rPr lang="en-US" dirty="0" smtClean="0"/>
            <a:t>9</a:t>
          </a:r>
          <a:endParaRPr lang="en-US" dirty="0"/>
        </a:p>
      </dgm:t>
    </dgm:pt>
    <dgm:pt modelId="{A24BCDDD-D295-445D-9A6A-668B6ABD97EF}" type="parTrans" cxnId="{C518CF10-2D00-417F-9240-8A421A27AB5A}">
      <dgm:prSet/>
      <dgm:spPr/>
      <dgm:t>
        <a:bodyPr/>
        <a:lstStyle/>
        <a:p>
          <a:endParaRPr lang="en-US"/>
        </a:p>
      </dgm:t>
    </dgm:pt>
    <dgm:pt modelId="{0E675A71-39C1-4D5F-9ADD-96B431A2462B}" type="sibTrans" cxnId="{C518CF10-2D00-417F-9240-8A421A27AB5A}">
      <dgm:prSet/>
      <dgm:spPr/>
      <dgm:t>
        <a:bodyPr/>
        <a:lstStyle/>
        <a:p>
          <a:endParaRPr lang="en-US"/>
        </a:p>
      </dgm:t>
    </dgm:pt>
    <dgm:pt modelId="{77EF4BE3-217D-48A3-A51A-2715D1FD99FA}">
      <dgm:prSet phldrT="[Text]"/>
      <dgm:spPr/>
      <dgm:t>
        <a:bodyPr/>
        <a:lstStyle/>
        <a:p>
          <a:r>
            <a:rPr lang="en-US" dirty="0" smtClean="0"/>
            <a:t>8</a:t>
          </a:r>
          <a:endParaRPr lang="en-US" dirty="0"/>
        </a:p>
      </dgm:t>
    </dgm:pt>
    <dgm:pt modelId="{5D3F9139-3E0E-49EC-9DCD-44C578F11E6F}" type="parTrans" cxnId="{6325B29A-A7C8-4149-A1F5-63AC9F80F16A}">
      <dgm:prSet/>
      <dgm:spPr/>
      <dgm:t>
        <a:bodyPr/>
        <a:lstStyle/>
        <a:p>
          <a:endParaRPr lang="en-US"/>
        </a:p>
      </dgm:t>
    </dgm:pt>
    <dgm:pt modelId="{3D267442-2A53-4C26-B5FE-9D77A3416DB6}" type="sibTrans" cxnId="{6325B29A-A7C8-4149-A1F5-63AC9F80F16A}">
      <dgm:prSet/>
      <dgm:spPr/>
      <dgm:t>
        <a:bodyPr/>
        <a:lstStyle/>
        <a:p>
          <a:endParaRPr lang="en-US"/>
        </a:p>
      </dgm:t>
    </dgm:pt>
    <dgm:pt modelId="{22539FDC-F009-4FDA-BFEE-2BC49D40D111}">
      <dgm:prSet phldrT="[Text]"/>
      <dgm:spPr/>
      <dgm:t>
        <a:bodyPr/>
        <a:lstStyle/>
        <a:p>
          <a:r>
            <a:rPr lang="en-US" dirty="0" smtClean="0"/>
            <a:t>7</a:t>
          </a:r>
          <a:endParaRPr lang="en-US" dirty="0"/>
        </a:p>
      </dgm:t>
    </dgm:pt>
    <dgm:pt modelId="{3B8F5181-E7C5-4237-9065-ED91C81FF8EB}" type="parTrans" cxnId="{FAEDD570-5956-4674-9A12-DD53CF434D6A}">
      <dgm:prSet/>
      <dgm:spPr/>
      <dgm:t>
        <a:bodyPr/>
        <a:lstStyle/>
        <a:p>
          <a:endParaRPr lang="en-US"/>
        </a:p>
      </dgm:t>
    </dgm:pt>
    <dgm:pt modelId="{112F6F6B-45EC-401E-B392-7E2323D2414B}" type="sibTrans" cxnId="{FAEDD570-5956-4674-9A12-DD53CF434D6A}">
      <dgm:prSet/>
      <dgm:spPr/>
      <dgm:t>
        <a:bodyPr/>
        <a:lstStyle/>
        <a:p>
          <a:endParaRPr lang="en-US"/>
        </a:p>
      </dgm:t>
    </dgm:pt>
    <dgm:pt modelId="{FCCAB84D-3FAD-4651-A3A2-F6D34734A3C3}">
      <dgm:prSet phldrT="[Text]"/>
      <dgm:spPr/>
      <dgm:t>
        <a:bodyPr/>
        <a:lstStyle/>
        <a:p>
          <a:r>
            <a:rPr lang="en-US" dirty="0" smtClean="0"/>
            <a:t>6</a:t>
          </a:r>
          <a:endParaRPr lang="en-US" dirty="0"/>
        </a:p>
      </dgm:t>
    </dgm:pt>
    <dgm:pt modelId="{61971D4B-1E2E-4C84-BDF1-14C4006FC7FE}" type="parTrans" cxnId="{6CE1F863-E2A2-4937-9721-95D38B70E549}">
      <dgm:prSet/>
      <dgm:spPr/>
      <dgm:t>
        <a:bodyPr/>
        <a:lstStyle/>
        <a:p>
          <a:endParaRPr lang="en-US"/>
        </a:p>
      </dgm:t>
    </dgm:pt>
    <dgm:pt modelId="{DE2534AB-300E-4DD5-BF6F-9916B83C5978}" type="sibTrans" cxnId="{6CE1F863-E2A2-4937-9721-95D38B70E549}">
      <dgm:prSet/>
      <dgm:spPr/>
      <dgm:t>
        <a:bodyPr/>
        <a:lstStyle/>
        <a:p>
          <a:endParaRPr lang="en-US"/>
        </a:p>
      </dgm:t>
    </dgm:pt>
    <dgm:pt modelId="{163BC5A8-8CEF-4EC8-9F9E-982B3396A4A3}">
      <dgm:prSet phldrT="[Text]"/>
      <dgm:spPr/>
      <dgm:t>
        <a:bodyPr/>
        <a:lstStyle/>
        <a:p>
          <a:r>
            <a:rPr lang="en-US" dirty="0" smtClean="0"/>
            <a:t>5</a:t>
          </a:r>
          <a:endParaRPr lang="en-US" dirty="0"/>
        </a:p>
      </dgm:t>
    </dgm:pt>
    <dgm:pt modelId="{B0DE6EC6-F514-45AF-A85B-4EE77665E02D}" type="parTrans" cxnId="{792A9A20-1835-4964-9619-DA972153F4BE}">
      <dgm:prSet/>
      <dgm:spPr/>
      <dgm:t>
        <a:bodyPr/>
        <a:lstStyle/>
        <a:p>
          <a:endParaRPr lang="en-US"/>
        </a:p>
      </dgm:t>
    </dgm:pt>
    <dgm:pt modelId="{A58693D6-F89F-401B-8BD1-7D6ED149FF53}" type="sibTrans" cxnId="{792A9A20-1835-4964-9619-DA972153F4BE}">
      <dgm:prSet/>
      <dgm:spPr/>
      <dgm:t>
        <a:bodyPr/>
        <a:lstStyle/>
        <a:p>
          <a:endParaRPr lang="en-US"/>
        </a:p>
      </dgm:t>
    </dgm:pt>
    <dgm:pt modelId="{E0F2C958-2C93-4B3E-913E-391591EE2494}">
      <dgm:prSet phldrT="[Text]"/>
      <dgm:spPr/>
      <dgm:t>
        <a:bodyPr/>
        <a:lstStyle/>
        <a:p>
          <a:r>
            <a:rPr lang="en-US" dirty="0" smtClean="0"/>
            <a:t>4</a:t>
          </a:r>
          <a:endParaRPr lang="en-US" dirty="0"/>
        </a:p>
      </dgm:t>
    </dgm:pt>
    <dgm:pt modelId="{D3E3B10E-D419-409E-BB3E-877727D08FDF}" type="parTrans" cxnId="{E8C2236F-B01C-403D-B080-841380F2726E}">
      <dgm:prSet/>
      <dgm:spPr/>
      <dgm:t>
        <a:bodyPr/>
        <a:lstStyle/>
        <a:p>
          <a:endParaRPr lang="en-US"/>
        </a:p>
      </dgm:t>
    </dgm:pt>
    <dgm:pt modelId="{B94D8EB3-3A6A-4BF6-9EFC-611C391B6401}" type="sibTrans" cxnId="{E8C2236F-B01C-403D-B080-841380F2726E}">
      <dgm:prSet/>
      <dgm:spPr/>
      <dgm:t>
        <a:bodyPr/>
        <a:lstStyle/>
        <a:p>
          <a:endParaRPr lang="en-US"/>
        </a:p>
      </dgm:t>
    </dgm:pt>
    <dgm:pt modelId="{F56C2C42-8323-454B-87BC-C340B44F9022}">
      <dgm:prSet phldrT="[Text]"/>
      <dgm:spPr/>
      <dgm:t>
        <a:bodyPr/>
        <a:lstStyle/>
        <a:p>
          <a:r>
            <a:rPr lang="en-US" dirty="0" smtClean="0"/>
            <a:t>3</a:t>
          </a:r>
          <a:endParaRPr lang="en-US" dirty="0"/>
        </a:p>
      </dgm:t>
    </dgm:pt>
    <dgm:pt modelId="{C2809220-7E4B-4F1B-AAD9-880273385840}" type="parTrans" cxnId="{96EC061C-F8BB-4763-BEC1-6D1472A7F8C9}">
      <dgm:prSet/>
      <dgm:spPr/>
      <dgm:t>
        <a:bodyPr/>
        <a:lstStyle/>
        <a:p>
          <a:endParaRPr lang="en-US"/>
        </a:p>
      </dgm:t>
    </dgm:pt>
    <dgm:pt modelId="{6E2318B2-8470-4593-909D-F1D8C43E5000}" type="sibTrans" cxnId="{96EC061C-F8BB-4763-BEC1-6D1472A7F8C9}">
      <dgm:prSet/>
      <dgm:spPr/>
      <dgm:t>
        <a:bodyPr/>
        <a:lstStyle/>
        <a:p>
          <a:endParaRPr lang="en-US"/>
        </a:p>
      </dgm:t>
    </dgm:pt>
    <dgm:pt modelId="{2BD4D0D7-4F26-440A-9A48-16F9F0432862}">
      <dgm:prSet phldrT="[Text]"/>
      <dgm:spPr/>
      <dgm:t>
        <a:bodyPr/>
        <a:lstStyle/>
        <a:p>
          <a:r>
            <a:rPr lang="en-US" dirty="0" smtClean="0"/>
            <a:t>2</a:t>
          </a:r>
          <a:endParaRPr lang="en-US" dirty="0"/>
        </a:p>
      </dgm:t>
    </dgm:pt>
    <dgm:pt modelId="{F9CE1191-C577-450C-B571-F36EFE200573}" type="parTrans" cxnId="{6E7C75D2-0834-4569-9A0E-67A5EDAD6BD7}">
      <dgm:prSet/>
      <dgm:spPr/>
      <dgm:t>
        <a:bodyPr/>
        <a:lstStyle/>
        <a:p>
          <a:endParaRPr lang="en-US"/>
        </a:p>
      </dgm:t>
    </dgm:pt>
    <dgm:pt modelId="{98773D95-6812-44CD-8E48-CE29585B30BC}" type="sibTrans" cxnId="{6E7C75D2-0834-4569-9A0E-67A5EDAD6BD7}">
      <dgm:prSet/>
      <dgm:spPr/>
      <dgm:t>
        <a:bodyPr/>
        <a:lstStyle/>
        <a:p>
          <a:endParaRPr lang="en-US"/>
        </a:p>
      </dgm:t>
    </dgm:pt>
    <dgm:pt modelId="{B11BDAD5-2EA5-4341-A8F9-AE6C984E718F}">
      <dgm:prSet phldrT="[Text]"/>
      <dgm:spPr/>
      <dgm:t>
        <a:bodyPr/>
        <a:lstStyle/>
        <a:p>
          <a:r>
            <a:rPr lang="en-US" dirty="0" smtClean="0"/>
            <a:t>0</a:t>
          </a:r>
          <a:endParaRPr lang="en-US" dirty="0"/>
        </a:p>
      </dgm:t>
    </dgm:pt>
    <dgm:pt modelId="{B86E0F88-0C2A-4194-93E7-69F532E04930}" type="parTrans" cxnId="{45743488-75FD-4BBB-9757-B8D52F164516}">
      <dgm:prSet/>
      <dgm:spPr/>
      <dgm:t>
        <a:bodyPr/>
        <a:lstStyle/>
        <a:p>
          <a:endParaRPr lang="en-US"/>
        </a:p>
      </dgm:t>
    </dgm:pt>
    <dgm:pt modelId="{9F1174F9-A7E3-437B-BB9C-76FD80193A37}" type="sibTrans" cxnId="{45743488-75FD-4BBB-9757-B8D52F164516}">
      <dgm:prSet/>
      <dgm:spPr/>
      <dgm:t>
        <a:bodyPr/>
        <a:lstStyle/>
        <a:p>
          <a:endParaRPr lang="en-US"/>
        </a:p>
      </dgm:t>
    </dgm:pt>
    <dgm:pt modelId="{E674A9F6-BA29-4CFB-9656-2D5A3298E9AD}">
      <dgm:prSet phldrT="[Text]"/>
      <dgm:spPr/>
      <dgm:t>
        <a:bodyPr/>
        <a:lstStyle/>
        <a:p>
          <a:pPr algn="ctr"/>
          <a:r>
            <a:rPr lang="en-US" dirty="0" smtClean="0"/>
            <a:t>V</a:t>
          </a:r>
          <a:endParaRPr lang="en-US" dirty="0"/>
        </a:p>
      </dgm:t>
    </dgm:pt>
    <dgm:pt modelId="{A4FB7883-8E08-44D5-AF8C-5B0C5153FBDB}" type="parTrans" cxnId="{18B3A151-CC7A-4B3F-AEC5-F71EBBFACDFE}">
      <dgm:prSet/>
      <dgm:spPr/>
      <dgm:t>
        <a:bodyPr/>
        <a:lstStyle/>
        <a:p>
          <a:endParaRPr lang="en-US"/>
        </a:p>
      </dgm:t>
    </dgm:pt>
    <dgm:pt modelId="{B6D06A83-F36E-4EA5-9F88-492D0FAA0499}" type="sibTrans" cxnId="{18B3A151-CC7A-4B3F-AEC5-F71EBBFACDFE}">
      <dgm:prSet/>
      <dgm:spPr/>
      <dgm:t>
        <a:bodyPr/>
        <a:lstStyle/>
        <a:p>
          <a:endParaRPr lang="en-US"/>
        </a:p>
      </dgm:t>
    </dgm:pt>
    <dgm:pt modelId="{2935AD22-9022-477F-AF70-61D5E5CB8B64}">
      <dgm:prSet phldrT="[Text]"/>
      <dgm:spPr/>
      <dgm:t>
        <a:bodyPr/>
        <a:lstStyle/>
        <a:p>
          <a:pPr algn="ctr"/>
          <a:r>
            <a:rPr lang="en-US" dirty="0" smtClean="0"/>
            <a:t>Q</a:t>
          </a:r>
          <a:endParaRPr lang="en-US" dirty="0"/>
        </a:p>
      </dgm:t>
    </dgm:pt>
    <dgm:pt modelId="{FD337B70-ECE2-402E-B987-BC7F4A105207}" type="parTrans" cxnId="{E3327523-F0E3-4AA4-BFA0-227E5830548E}">
      <dgm:prSet/>
      <dgm:spPr/>
      <dgm:t>
        <a:bodyPr/>
        <a:lstStyle/>
        <a:p>
          <a:endParaRPr lang="en-US"/>
        </a:p>
      </dgm:t>
    </dgm:pt>
    <dgm:pt modelId="{73A63773-408A-4AF4-9FCA-582467FD3C79}" type="sibTrans" cxnId="{E3327523-F0E3-4AA4-BFA0-227E5830548E}">
      <dgm:prSet/>
      <dgm:spPr/>
      <dgm:t>
        <a:bodyPr/>
        <a:lstStyle/>
        <a:p>
          <a:endParaRPr lang="en-US"/>
        </a:p>
      </dgm:t>
    </dgm:pt>
    <dgm:pt modelId="{9D6D033A-080E-4C2C-9AA1-912756818391}">
      <dgm:prSet phldrT="[Text]"/>
      <dgm:spPr/>
      <dgm:t>
        <a:bodyPr/>
        <a:lstStyle/>
        <a:p>
          <a:pPr algn="ctr"/>
          <a:r>
            <a:rPr lang="en-US" dirty="0" smtClean="0"/>
            <a:t>E</a:t>
          </a:r>
          <a:endParaRPr lang="en-US" dirty="0"/>
        </a:p>
      </dgm:t>
    </dgm:pt>
    <dgm:pt modelId="{DB6A29A9-F5A1-434B-9C1F-1FEFDB3618F8}" type="parTrans" cxnId="{ADEA8891-7B1B-417D-84B2-C7A6E729E7E6}">
      <dgm:prSet/>
      <dgm:spPr/>
      <dgm:t>
        <a:bodyPr/>
        <a:lstStyle/>
        <a:p>
          <a:endParaRPr lang="en-US"/>
        </a:p>
      </dgm:t>
    </dgm:pt>
    <dgm:pt modelId="{8611E207-B5A1-4199-A4DD-6C967E379CDA}" type="sibTrans" cxnId="{ADEA8891-7B1B-417D-84B2-C7A6E729E7E6}">
      <dgm:prSet/>
      <dgm:spPr/>
      <dgm:t>
        <a:bodyPr/>
        <a:lstStyle/>
        <a:p>
          <a:endParaRPr lang="en-US"/>
        </a:p>
      </dgm:t>
    </dgm:pt>
    <dgm:pt modelId="{48971CCC-2A4D-4066-AFE2-72D044D0AE9B}">
      <dgm:prSet phldrT="[Text]"/>
      <dgm:spPr/>
      <dgm:t>
        <a:bodyPr/>
        <a:lstStyle/>
        <a:p>
          <a:pPr algn="ctr"/>
          <a:r>
            <a:rPr lang="en-US" dirty="0" smtClean="0"/>
            <a:t>D</a:t>
          </a:r>
          <a:endParaRPr lang="en-US" dirty="0"/>
        </a:p>
      </dgm:t>
    </dgm:pt>
    <dgm:pt modelId="{693A34A4-0825-4322-BD14-D6A044F7E6E0}" type="parTrans" cxnId="{ADDC126F-58C2-4FD8-B303-622E4012417E}">
      <dgm:prSet/>
      <dgm:spPr/>
      <dgm:t>
        <a:bodyPr/>
        <a:lstStyle/>
        <a:p>
          <a:endParaRPr lang="en-US"/>
        </a:p>
      </dgm:t>
    </dgm:pt>
    <dgm:pt modelId="{BD2A3095-D6FE-4858-9C5A-F39F584A0BCE}" type="sibTrans" cxnId="{ADDC126F-58C2-4FD8-B303-622E4012417E}">
      <dgm:prSet/>
      <dgm:spPr/>
      <dgm:t>
        <a:bodyPr/>
        <a:lstStyle/>
        <a:p>
          <a:endParaRPr lang="en-US"/>
        </a:p>
      </dgm:t>
    </dgm:pt>
    <dgm:pt modelId="{3D6504D7-978B-4847-9D8B-94C7B16CE3BB}">
      <dgm:prSet phldrT="[Text]"/>
      <dgm:spPr/>
      <dgm:t>
        <a:bodyPr/>
        <a:lstStyle/>
        <a:p>
          <a:pPr algn="ctr"/>
          <a:r>
            <a:rPr lang="en-US" dirty="0" smtClean="0"/>
            <a:t>O</a:t>
          </a:r>
          <a:endParaRPr lang="en-US" dirty="0"/>
        </a:p>
      </dgm:t>
    </dgm:pt>
    <dgm:pt modelId="{7C45036D-5D5A-43EC-9986-D752FC342372}" type="parTrans" cxnId="{E5BD2FA2-F12B-433A-9F6C-A44B9D22FBC8}">
      <dgm:prSet/>
      <dgm:spPr/>
      <dgm:t>
        <a:bodyPr/>
        <a:lstStyle/>
        <a:p>
          <a:endParaRPr lang="en-US"/>
        </a:p>
      </dgm:t>
    </dgm:pt>
    <dgm:pt modelId="{11DAFEED-689B-4A69-8D9A-617AC872D657}" type="sibTrans" cxnId="{E5BD2FA2-F12B-433A-9F6C-A44B9D22FBC8}">
      <dgm:prSet/>
      <dgm:spPr/>
      <dgm:t>
        <a:bodyPr/>
        <a:lstStyle/>
        <a:p>
          <a:endParaRPr lang="en-US"/>
        </a:p>
      </dgm:t>
    </dgm:pt>
    <dgm:pt modelId="{748ECA9C-7A96-46D8-A239-677F6D4ED06B}">
      <dgm:prSet phldrT="[Text]"/>
      <dgm:spPr/>
      <dgm:t>
        <a:bodyPr/>
        <a:lstStyle/>
        <a:p>
          <a:r>
            <a:rPr lang="en-US" dirty="0" smtClean="0"/>
            <a:t>M</a:t>
          </a:r>
          <a:endParaRPr lang="en-US" dirty="0"/>
        </a:p>
      </dgm:t>
    </dgm:pt>
    <dgm:pt modelId="{583FB5D6-2FE5-4EA7-BD12-59A3DBF49A5B}" type="parTrans" cxnId="{9279C75D-3124-40A9-ADA5-E52CD7E99CE9}">
      <dgm:prSet/>
      <dgm:spPr/>
      <dgm:t>
        <a:bodyPr/>
        <a:lstStyle/>
        <a:p>
          <a:endParaRPr lang="en-US"/>
        </a:p>
      </dgm:t>
    </dgm:pt>
    <dgm:pt modelId="{D222E7B1-9CFA-4181-BB91-C40C34982E44}" type="sibTrans" cxnId="{9279C75D-3124-40A9-ADA5-E52CD7E99CE9}">
      <dgm:prSet/>
      <dgm:spPr/>
      <dgm:t>
        <a:bodyPr/>
        <a:lstStyle/>
        <a:p>
          <a:endParaRPr lang="en-US"/>
        </a:p>
      </dgm:t>
    </dgm:pt>
    <dgm:pt modelId="{8F2F8518-1AB1-487A-B6C9-262F358F0440}">
      <dgm:prSet phldrT="[Text]"/>
      <dgm:spPr/>
      <dgm:t>
        <a:bodyPr/>
        <a:lstStyle/>
        <a:p>
          <a:pPr algn="ctr"/>
          <a:r>
            <a:rPr lang="en-US" dirty="0" smtClean="0"/>
            <a:t>_</a:t>
          </a:r>
          <a:endParaRPr lang="en-US" dirty="0"/>
        </a:p>
      </dgm:t>
    </dgm:pt>
    <dgm:pt modelId="{F250F893-D04F-4C76-88D5-6559339C7EA9}" type="parTrans" cxnId="{645C3089-1FF6-4DD8-A315-041401141A58}">
      <dgm:prSet/>
      <dgm:spPr/>
      <dgm:t>
        <a:bodyPr/>
        <a:lstStyle/>
        <a:p>
          <a:endParaRPr lang="en-US"/>
        </a:p>
      </dgm:t>
    </dgm:pt>
    <dgm:pt modelId="{EB09EB3F-241F-433B-B820-DA567ED3359F}" type="sibTrans" cxnId="{645C3089-1FF6-4DD8-A315-041401141A58}">
      <dgm:prSet/>
      <dgm:spPr/>
      <dgm:t>
        <a:bodyPr/>
        <a:lstStyle/>
        <a:p>
          <a:endParaRPr lang="en-US"/>
        </a:p>
      </dgm:t>
    </dgm:pt>
    <dgm:pt modelId="{9AB79DE8-CBC3-49C9-BB1F-A9E3BE0C6010}">
      <dgm:prSet phldrT="[Text]"/>
      <dgm:spPr/>
      <dgm:t>
        <a:bodyPr/>
        <a:lstStyle/>
        <a:p>
          <a:pPr algn="ctr"/>
          <a:r>
            <a:rPr lang="en-US" dirty="0" smtClean="0"/>
            <a:t>T</a:t>
          </a:r>
          <a:endParaRPr lang="en-US" dirty="0"/>
        </a:p>
      </dgm:t>
    </dgm:pt>
    <dgm:pt modelId="{73AFB836-D829-4922-9242-D28CCA5E69E5}" type="parTrans" cxnId="{02A9EF5A-F941-47D7-8DE7-CE03428F84A1}">
      <dgm:prSet/>
      <dgm:spPr/>
      <dgm:t>
        <a:bodyPr/>
        <a:lstStyle/>
        <a:p>
          <a:endParaRPr lang="en-US"/>
        </a:p>
      </dgm:t>
    </dgm:pt>
    <dgm:pt modelId="{BA2BAAD4-226F-4C0F-B9EA-5A472945F3E0}" type="sibTrans" cxnId="{02A9EF5A-F941-47D7-8DE7-CE03428F84A1}">
      <dgm:prSet/>
      <dgm:spPr/>
      <dgm:t>
        <a:bodyPr/>
        <a:lstStyle/>
        <a:p>
          <a:endParaRPr lang="en-US"/>
        </a:p>
      </dgm:t>
    </dgm:pt>
    <dgm:pt modelId="{152B7E04-D128-48EB-BFE9-625AB6DA3CE7}">
      <dgm:prSet phldrT="[Text]"/>
      <dgm:spPr/>
      <dgm:t>
        <a:bodyPr/>
        <a:lstStyle/>
        <a:p>
          <a:pPr algn="ctr"/>
          <a:r>
            <a:rPr lang="en-US" dirty="0" smtClean="0"/>
            <a:t>F</a:t>
          </a:r>
          <a:endParaRPr lang="en-US" dirty="0"/>
        </a:p>
      </dgm:t>
    </dgm:pt>
    <dgm:pt modelId="{AE7C1E8F-F2DC-4824-9E4E-A1F11E687421}" type="parTrans" cxnId="{15C365AC-63D0-40D9-A399-AE4A71B3C091}">
      <dgm:prSet/>
      <dgm:spPr/>
      <dgm:t>
        <a:bodyPr/>
        <a:lstStyle/>
        <a:p>
          <a:endParaRPr lang="en-US"/>
        </a:p>
      </dgm:t>
    </dgm:pt>
    <dgm:pt modelId="{50C457B8-C1F4-45FB-84D1-75D8DF5E1D11}" type="sibTrans" cxnId="{15C365AC-63D0-40D9-A399-AE4A71B3C091}">
      <dgm:prSet/>
      <dgm:spPr/>
      <dgm:t>
        <a:bodyPr/>
        <a:lstStyle/>
        <a:p>
          <a:endParaRPr lang="en-US"/>
        </a:p>
      </dgm:t>
    </dgm:pt>
    <dgm:pt modelId="{03B42DD7-97E2-41AA-A1CF-0CC5549F4E72}">
      <dgm:prSet phldrT="[Text]"/>
      <dgm:spPr/>
      <dgm:t>
        <a:bodyPr/>
        <a:lstStyle/>
        <a:p>
          <a:pPr algn="ctr"/>
          <a:r>
            <a:rPr lang="en-US" dirty="0" smtClean="0"/>
            <a:t>I</a:t>
          </a:r>
          <a:endParaRPr lang="en-US" dirty="0"/>
        </a:p>
      </dgm:t>
    </dgm:pt>
    <dgm:pt modelId="{D1E120F9-6BEF-4779-AFA9-9B7BE62581A2}" type="parTrans" cxnId="{4CBC7B32-7B6F-4DE7-8CD1-8CADE5180CA1}">
      <dgm:prSet/>
      <dgm:spPr/>
      <dgm:t>
        <a:bodyPr/>
        <a:lstStyle/>
        <a:p>
          <a:endParaRPr lang="en-US"/>
        </a:p>
      </dgm:t>
    </dgm:pt>
    <dgm:pt modelId="{1516099F-B0B6-4703-A6A1-E6BD65E1310D}" type="sibTrans" cxnId="{4CBC7B32-7B6F-4DE7-8CD1-8CADE5180CA1}">
      <dgm:prSet/>
      <dgm:spPr/>
      <dgm:t>
        <a:bodyPr/>
        <a:lstStyle/>
        <a:p>
          <a:endParaRPr lang="en-US"/>
        </a:p>
      </dgm:t>
    </dgm:pt>
    <dgm:pt modelId="{57A419E8-1215-4107-9004-B614E499DD09}" type="pres">
      <dgm:prSet presAssocID="{87312B8F-4188-41AA-B79D-D83CBBAAC12B}" presName="Name0" presStyleCnt="0">
        <dgm:presLayoutVars>
          <dgm:dir/>
          <dgm:animLvl val="lvl"/>
          <dgm:resizeHandles val="exact"/>
        </dgm:presLayoutVars>
      </dgm:prSet>
      <dgm:spPr/>
      <dgm:t>
        <a:bodyPr/>
        <a:lstStyle/>
        <a:p>
          <a:endParaRPr lang="en-US"/>
        </a:p>
      </dgm:t>
    </dgm:pt>
    <dgm:pt modelId="{56BBE72D-86CE-462E-8ACE-99D880E37AC6}" type="pres">
      <dgm:prSet presAssocID="{7F154DDC-FB3A-4B96-AF47-7E3F4A4AF207}" presName="compositeNode" presStyleCnt="0">
        <dgm:presLayoutVars>
          <dgm:bulletEnabled val="1"/>
        </dgm:presLayoutVars>
      </dgm:prSet>
      <dgm:spPr/>
    </dgm:pt>
    <dgm:pt modelId="{245A1F54-499D-4304-BA63-C92AFD433D59}" type="pres">
      <dgm:prSet presAssocID="{7F154DDC-FB3A-4B96-AF47-7E3F4A4AF207}" presName="bgRect" presStyleLbl="node1" presStyleIdx="0" presStyleCnt="32"/>
      <dgm:spPr/>
      <dgm:t>
        <a:bodyPr/>
        <a:lstStyle/>
        <a:p>
          <a:endParaRPr lang="en-US"/>
        </a:p>
      </dgm:t>
    </dgm:pt>
    <dgm:pt modelId="{CF254956-B60C-433D-9549-11885FBA54B1}" type="pres">
      <dgm:prSet presAssocID="{7F154DDC-FB3A-4B96-AF47-7E3F4A4AF207}" presName="parentNode" presStyleLbl="node1" presStyleIdx="0" presStyleCnt="32">
        <dgm:presLayoutVars>
          <dgm:chMax val="0"/>
          <dgm:bulletEnabled val="1"/>
        </dgm:presLayoutVars>
      </dgm:prSet>
      <dgm:spPr/>
      <dgm:t>
        <a:bodyPr/>
        <a:lstStyle/>
        <a:p>
          <a:endParaRPr lang="en-US"/>
        </a:p>
      </dgm:t>
    </dgm:pt>
    <dgm:pt modelId="{3EFC18ED-85CB-4BE7-97E7-BC59E87B25F9}" type="pres">
      <dgm:prSet presAssocID="{7F154DDC-FB3A-4B96-AF47-7E3F4A4AF207}" presName="childNode" presStyleLbl="node1" presStyleIdx="0" presStyleCnt="32">
        <dgm:presLayoutVars>
          <dgm:bulletEnabled val="1"/>
        </dgm:presLayoutVars>
      </dgm:prSet>
      <dgm:spPr/>
      <dgm:t>
        <a:bodyPr/>
        <a:lstStyle/>
        <a:p>
          <a:endParaRPr lang="en-US"/>
        </a:p>
      </dgm:t>
    </dgm:pt>
    <dgm:pt modelId="{EDB309C3-E49F-421B-A6E6-12166DD6175D}" type="pres">
      <dgm:prSet presAssocID="{65A54691-ED8A-4EBD-ABFC-AD01895F369C}" presName="hSp" presStyleCnt="0"/>
      <dgm:spPr/>
    </dgm:pt>
    <dgm:pt modelId="{5612BC35-DE39-42D7-920C-558DE5D80622}" type="pres">
      <dgm:prSet presAssocID="{65A54691-ED8A-4EBD-ABFC-AD01895F369C}" presName="vProcSp" presStyleCnt="0"/>
      <dgm:spPr/>
    </dgm:pt>
    <dgm:pt modelId="{A8602121-CFC7-4187-A134-779E2E601C64}" type="pres">
      <dgm:prSet presAssocID="{65A54691-ED8A-4EBD-ABFC-AD01895F369C}" presName="vSp1" presStyleCnt="0"/>
      <dgm:spPr/>
    </dgm:pt>
    <dgm:pt modelId="{DB645D81-1F22-401C-A20B-A7828D5AA4F1}" type="pres">
      <dgm:prSet presAssocID="{65A54691-ED8A-4EBD-ABFC-AD01895F369C}" presName="simulatedConn" presStyleLbl="solidFgAcc1" presStyleIdx="0" presStyleCnt="31"/>
      <dgm:spPr/>
    </dgm:pt>
    <dgm:pt modelId="{8EDB451D-813F-4E1E-988B-16AFBE76F629}" type="pres">
      <dgm:prSet presAssocID="{65A54691-ED8A-4EBD-ABFC-AD01895F369C}" presName="vSp2" presStyleCnt="0"/>
      <dgm:spPr/>
    </dgm:pt>
    <dgm:pt modelId="{92DE81C1-DFEC-4E15-8AFC-FDCD6A37EDE0}" type="pres">
      <dgm:prSet presAssocID="{65A54691-ED8A-4EBD-ABFC-AD01895F369C}" presName="sibTrans" presStyleCnt="0"/>
      <dgm:spPr/>
    </dgm:pt>
    <dgm:pt modelId="{AB4F2206-F2DA-47B0-B36C-A50FF62154B0}" type="pres">
      <dgm:prSet presAssocID="{63B8A06C-4E8C-4300-8FD8-D150624A6929}" presName="compositeNode" presStyleCnt="0">
        <dgm:presLayoutVars>
          <dgm:bulletEnabled val="1"/>
        </dgm:presLayoutVars>
      </dgm:prSet>
      <dgm:spPr/>
    </dgm:pt>
    <dgm:pt modelId="{32C87BC0-D02C-456F-8146-8AAE3B0568AC}" type="pres">
      <dgm:prSet presAssocID="{63B8A06C-4E8C-4300-8FD8-D150624A6929}" presName="bgRect" presStyleLbl="node1" presStyleIdx="1" presStyleCnt="32"/>
      <dgm:spPr/>
      <dgm:t>
        <a:bodyPr/>
        <a:lstStyle/>
        <a:p>
          <a:endParaRPr lang="en-US"/>
        </a:p>
      </dgm:t>
    </dgm:pt>
    <dgm:pt modelId="{6F0C4545-B6C8-4A22-ADE8-169A69FD9EF6}" type="pres">
      <dgm:prSet presAssocID="{63B8A06C-4E8C-4300-8FD8-D150624A6929}" presName="parentNode" presStyleLbl="node1" presStyleIdx="1" presStyleCnt="32">
        <dgm:presLayoutVars>
          <dgm:chMax val="0"/>
          <dgm:bulletEnabled val="1"/>
        </dgm:presLayoutVars>
      </dgm:prSet>
      <dgm:spPr/>
      <dgm:t>
        <a:bodyPr/>
        <a:lstStyle/>
        <a:p>
          <a:endParaRPr lang="en-US"/>
        </a:p>
      </dgm:t>
    </dgm:pt>
    <dgm:pt modelId="{D5E80EDB-0F84-441B-8C09-8E9D835F98E1}" type="pres">
      <dgm:prSet presAssocID="{63B8A06C-4E8C-4300-8FD8-D150624A6929}" presName="childNode" presStyleLbl="node1" presStyleIdx="1" presStyleCnt="32">
        <dgm:presLayoutVars>
          <dgm:bulletEnabled val="1"/>
        </dgm:presLayoutVars>
      </dgm:prSet>
      <dgm:spPr/>
      <dgm:t>
        <a:bodyPr/>
        <a:lstStyle/>
        <a:p>
          <a:endParaRPr lang="en-US"/>
        </a:p>
      </dgm:t>
    </dgm:pt>
    <dgm:pt modelId="{3F6CD591-6EEE-473A-BDF6-399C5DC84E7B}" type="pres">
      <dgm:prSet presAssocID="{A235CCCB-A187-49E6-9C9B-3E2866FB619D}" presName="hSp" presStyleCnt="0"/>
      <dgm:spPr/>
    </dgm:pt>
    <dgm:pt modelId="{66FFC96D-4266-4937-BFD6-1EE28FF48282}" type="pres">
      <dgm:prSet presAssocID="{A235CCCB-A187-49E6-9C9B-3E2866FB619D}" presName="vProcSp" presStyleCnt="0"/>
      <dgm:spPr/>
    </dgm:pt>
    <dgm:pt modelId="{A9989B21-53F7-4264-BDCB-481862FCB935}" type="pres">
      <dgm:prSet presAssocID="{A235CCCB-A187-49E6-9C9B-3E2866FB619D}" presName="vSp1" presStyleCnt="0"/>
      <dgm:spPr/>
    </dgm:pt>
    <dgm:pt modelId="{4B77F2AB-7756-402B-A43C-4A8C06275D03}" type="pres">
      <dgm:prSet presAssocID="{A235CCCB-A187-49E6-9C9B-3E2866FB619D}" presName="simulatedConn" presStyleLbl="solidFgAcc1" presStyleIdx="1" presStyleCnt="31"/>
      <dgm:spPr/>
    </dgm:pt>
    <dgm:pt modelId="{BC458C21-7217-4E28-AC93-CEF137FEA4D3}" type="pres">
      <dgm:prSet presAssocID="{A235CCCB-A187-49E6-9C9B-3E2866FB619D}" presName="vSp2" presStyleCnt="0"/>
      <dgm:spPr/>
    </dgm:pt>
    <dgm:pt modelId="{9CE343E3-3B07-41E6-92CA-548AB718578E}" type="pres">
      <dgm:prSet presAssocID="{A235CCCB-A187-49E6-9C9B-3E2866FB619D}" presName="sibTrans" presStyleCnt="0"/>
      <dgm:spPr/>
    </dgm:pt>
    <dgm:pt modelId="{66C2AAD4-BB8A-44E4-B19F-79234EBA93B4}" type="pres">
      <dgm:prSet presAssocID="{42C76456-488C-4918-A86B-66807A2AD264}" presName="compositeNode" presStyleCnt="0">
        <dgm:presLayoutVars>
          <dgm:bulletEnabled val="1"/>
        </dgm:presLayoutVars>
      </dgm:prSet>
      <dgm:spPr/>
    </dgm:pt>
    <dgm:pt modelId="{F9A6960A-3CDA-443D-8583-BA30BBE2048B}" type="pres">
      <dgm:prSet presAssocID="{42C76456-488C-4918-A86B-66807A2AD264}" presName="bgRect" presStyleLbl="node1" presStyleIdx="2" presStyleCnt="32"/>
      <dgm:spPr/>
      <dgm:t>
        <a:bodyPr/>
        <a:lstStyle/>
        <a:p>
          <a:endParaRPr lang="en-US"/>
        </a:p>
      </dgm:t>
    </dgm:pt>
    <dgm:pt modelId="{F0298A92-9503-4CA0-AE2E-F649FE68E2A7}" type="pres">
      <dgm:prSet presAssocID="{42C76456-488C-4918-A86B-66807A2AD264}" presName="parentNode" presStyleLbl="node1" presStyleIdx="2" presStyleCnt="32">
        <dgm:presLayoutVars>
          <dgm:chMax val="0"/>
          <dgm:bulletEnabled val="1"/>
        </dgm:presLayoutVars>
      </dgm:prSet>
      <dgm:spPr/>
      <dgm:t>
        <a:bodyPr/>
        <a:lstStyle/>
        <a:p>
          <a:endParaRPr lang="en-US"/>
        </a:p>
      </dgm:t>
    </dgm:pt>
    <dgm:pt modelId="{C70CB29F-9EBD-4B6E-8D44-79ABAEE1EE72}" type="pres">
      <dgm:prSet presAssocID="{42C76456-488C-4918-A86B-66807A2AD264}" presName="childNode" presStyleLbl="node1" presStyleIdx="2" presStyleCnt="32">
        <dgm:presLayoutVars>
          <dgm:bulletEnabled val="1"/>
        </dgm:presLayoutVars>
      </dgm:prSet>
      <dgm:spPr/>
      <dgm:t>
        <a:bodyPr/>
        <a:lstStyle/>
        <a:p>
          <a:endParaRPr lang="en-US"/>
        </a:p>
      </dgm:t>
    </dgm:pt>
    <dgm:pt modelId="{CDE5D81C-652F-433F-A15C-6E41BD723A68}" type="pres">
      <dgm:prSet presAssocID="{B92D69B5-59A3-4CF2-9987-1C930CED1003}" presName="hSp" presStyleCnt="0"/>
      <dgm:spPr/>
    </dgm:pt>
    <dgm:pt modelId="{1788AE55-1146-4B86-956F-054C56BA46E6}" type="pres">
      <dgm:prSet presAssocID="{B92D69B5-59A3-4CF2-9987-1C930CED1003}" presName="vProcSp" presStyleCnt="0"/>
      <dgm:spPr/>
    </dgm:pt>
    <dgm:pt modelId="{78324D69-1148-42E7-8E58-041517A0C90F}" type="pres">
      <dgm:prSet presAssocID="{B92D69B5-59A3-4CF2-9987-1C930CED1003}" presName="vSp1" presStyleCnt="0"/>
      <dgm:spPr/>
    </dgm:pt>
    <dgm:pt modelId="{0CE990A6-D431-4469-8700-4A684EACBA3B}" type="pres">
      <dgm:prSet presAssocID="{B92D69B5-59A3-4CF2-9987-1C930CED1003}" presName="simulatedConn" presStyleLbl="solidFgAcc1" presStyleIdx="2" presStyleCnt="31"/>
      <dgm:spPr/>
    </dgm:pt>
    <dgm:pt modelId="{98EA6115-D4C6-446F-973A-4BBB880322C2}" type="pres">
      <dgm:prSet presAssocID="{B92D69B5-59A3-4CF2-9987-1C930CED1003}" presName="vSp2" presStyleCnt="0"/>
      <dgm:spPr/>
    </dgm:pt>
    <dgm:pt modelId="{FCE7798D-7C5B-498C-A83E-C60350EE6C10}" type="pres">
      <dgm:prSet presAssocID="{B92D69B5-59A3-4CF2-9987-1C930CED1003}" presName="sibTrans" presStyleCnt="0"/>
      <dgm:spPr/>
    </dgm:pt>
    <dgm:pt modelId="{28075AC9-F529-4F7B-A466-936D33A1C569}" type="pres">
      <dgm:prSet presAssocID="{A0304CF0-AE2D-42BC-AF0C-F037A10949A6}" presName="compositeNode" presStyleCnt="0">
        <dgm:presLayoutVars>
          <dgm:bulletEnabled val="1"/>
        </dgm:presLayoutVars>
      </dgm:prSet>
      <dgm:spPr/>
    </dgm:pt>
    <dgm:pt modelId="{B191A1B9-FBD7-487F-866F-8194D4D73D92}" type="pres">
      <dgm:prSet presAssocID="{A0304CF0-AE2D-42BC-AF0C-F037A10949A6}" presName="bgRect" presStyleLbl="node1" presStyleIdx="3" presStyleCnt="32"/>
      <dgm:spPr/>
      <dgm:t>
        <a:bodyPr/>
        <a:lstStyle/>
        <a:p>
          <a:endParaRPr lang="en-US"/>
        </a:p>
      </dgm:t>
    </dgm:pt>
    <dgm:pt modelId="{AE55BDAC-ADE3-485A-8405-CD02EB96F8B2}" type="pres">
      <dgm:prSet presAssocID="{A0304CF0-AE2D-42BC-AF0C-F037A10949A6}" presName="parentNode" presStyleLbl="node1" presStyleIdx="3" presStyleCnt="32">
        <dgm:presLayoutVars>
          <dgm:chMax val="0"/>
          <dgm:bulletEnabled val="1"/>
        </dgm:presLayoutVars>
      </dgm:prSet>
      <dgm:spPr/>
      <dgm:t>
        <a:bodyPr/>
        <a:lstStyle/>
        <a:p>
          <a:endParaRPr lang="en-US"/>
        </a:p>
      </dgm:t>
    </dgm:pt>
    <dgm:pt modelId="{03D2F7E6-A2ED-4EC8-8993-1F008764D6C1}" type="pres">
      <dgm:prSet presAssocID="{A0304CF0-AE2D-42BC-AF0C-F037A10949A6}" presName="childNode" presStyleLbl="node1" presStyleIdx="3" presStyleCnt="32">
        <dgm:presLayoutVars>
          <dgm:bulletEnabled val="1"/>
        </dgm:presLayoutVars>
      </dgm:prSet>
      <dgm:spPr/>
      <dgm:t>
        <a:bodyPr/>
        <a:lstStyle/>
        <a:p>
          <a:endParaRPr lang="en-US"/>
        </a:p>
      </dgm:t>
    </dgm:pt>
    <dgm:pt modelId="{C788C818-E3B7-4D5B-9519-B8620A51962F}" type="pres">
      <dgm:prSet presAssocID="{929CF259-2062-4584-9973-03EF0A1F8C6B}" presName="hSp" presStyleCnt="0"/>
      <dgm:spPr/>
    </dgm:pt>
    <dgm:pt modelId="{05DC1E4D-9611-4D80-A53A-F024BB36E36E}" type="pres">
      <dgm:prSet presAssocID="{929CF259-2062-4584-9973-03EF0A1F8C6B}" presName="vProcSp" presStyleCnt="0"/>
      <dgm:spPr/>
    </dgm:pt>
    <dgm:pt modelId="{A1CA769F-18C9-4E2B-91FF-B655FD006D79}" type="pres">
      <dgm:prSet presAssocID="{929CF259-2062-4584-9973-03EF0A1F8C6B}" presName="vSp1" presStyleCnt="0"/>
      <dgm:spPr/>
    </dgm:pt>
    <dgm:pt modelId="{14217E0A-E9CE-43A4-A7FD-62918ACF8FFF}" type="pres">
      <dgm:prSet presAssocID="{929CF259-2062-4584-9973-03EF0A1F8C6B}" presName="simulatedConn" presStyleLbl="solidFgAcc1" presStyleIdx="3" presStyleCnt="31"/>
      <dgm:spPr/>
    </dgm:pt>
    <dgm:pt modelId="{DC8FD035-E695-4306-9225-FE36413EBF0A}" type="pres">
      <dgm:prSet presAssocID="{929CF259-2062-4584-9973-03EF0A1F8C6B}" presName="vSp2" presStyleCnt="0"/>
      <dgm:spPr/>
    </dgm:pt>
    <dgm:pt modelId="{8D63AA0C-E7E2-48C7-AA84-337F7D0B19F6}" type="pres">
      <dgm:prSet presAssocID="{929CF259-2062-4584-9973-03EF0A1F8C6B}" presName="sibTrans" presStyleCnt="0"/>
      <dgm:spPr/>
    </dgm:pt>
    <dgm:pt modelId="{A7066F48-C5E0-49DE-A69A-A8F92306DD0C}" type="pres">
      <dgm:prSet presAssocID="{2EAC59DF-D7F1-4B76-B714-0B8A78363053}" presName="compositeNode" presStyleCnt="0">
        <dgm:presLayoutVars>
          <dgm:bulletEnabled val="1"/>
        </dgm:presLayoutVars>
      </dgm:prSet>
      <dgm:spPr/>
    </dgm:pt>
    <dgm:pt modelId="{62C0977E-ABD5-4C68-9BE6-4D346ED46B78}" type="pres">
      <dgm:prSet presAssocID="{2EAC59DF-D7F1-4B76-B714-0B8A78363053}" presName="bgRect" presStyleLbl="node1" presStyleIdx="4" presStyleCnt="32"/>
      <dgm:spPr/>
      <dgm:t>
        <a:bodyPr/>
        <a:lstStyle/>
        <a:p>
          <a:endParaRPr lang="en-US"/>
        </a:p>
      </dgm:t>
    </dgm:pt>
    <dgm:pt modelId="{D69A4CE4-3D73-467E-96F7-0B89EDCD5EE9}" type="pres">
      <dgm:prSet presAssocID="{2EAC59DF-D7F1-4B76-B714-0B8A78363053}" presName="parentNode" presStyleLbl="node1" presStyleIdx="4" presStyleCnt="32">
        <dgm:presLayoutVars>
          <dgm:chMax val="0"/>
          <dgm:bulletEnabled val="1"/>
        </dgm:presLayoutVars>
      </dgm:prSet>
      <dgm:spPr/>
      <dgm:t>
        <a:bodyPr/>
        <a:lstStyle/>
        <a:p>
          <a:endParaRPr lang="en-US"/>
        </a:p>
      </dgm:t>
    </dgm:pt>
    <dgm:pt modelId="{017E77A0-8E20-4C4F-8FBA-58313A89C2C2}" type="pres">
      <dgm:prSet presAssocID="{2EAC59DF-D7F1-4B76-B714-0B8A78363053}" presName="childNode" presStyleLbl="node1" presStyleIdx="4" presStyleCnt="32">
        <dgm:presLayoutVars>
          <dgm:bulletEnabled val="1"/>
        </dgm:presLayoutVars>
      </dgm:prSet>
      <dgm:spPr/>
      <dgm:t>
        <a:bodyPr/>
        <a:lstStyle/>
        <a:p>
          <a:endParaRPr lang="en-US"/>
        </a:p>
      </dgm:t>
    </dgm:pt>
    <dgm:pt modelId="{50413D90-8693-4C2D-B65F-0BE1A763621A}" type="pres">
      <dgm:prSet presAssocID="{5CDAE3FD-2656-4FB8-8D10-EEA227D6E12D}" presName="hSp" presStyleCnt="0"/>
      <dgm:spPr/>
    </dgm:pt>
    <dgm:pt modelId="{D72688F2-5026-4C63-A2FE-A9DFE7C9D059}" type="pres">
      <dgm:prSet presAssocID="{5CDAE3FD-2656-4FB8-8D10-EEA227D6E12D}" presName="vProcSp" presStyleCnt="0"/>
      <dgm:spPr/>
    </dgm:pt>
    <dgm:pt modelId="{78A88703-4510-4E84-AEC8-06D55A662212}" type="pres">
      <dgm:prSet presAssocID="{5CDAE3FD-2656-4FB8-8D10-EEA227D6E12D}" presName="vSp1" presStyleCnt="0"/>
      <dgm:spPr/>
    </dgm:pt>
    <dgm:pt modelId="{CDBBBAFA-41C5-48F5-89D8-8B7447324D0A}" type="pres">
      <dgm:prSet presAssocID="{5CDAE3FD-2656-4FB8-8D10-EEA227D6E12D}" presName="simulatedConn" presStyleLbl="solidFgAcc1" presStyleIdx="4" presStyleCnt="31"/>
      <dgm:spPr/>
    </dgm:pt>
    <dgm:pt modelId="{3DC900B6-1F19-4405-9372-0CDFA174028E}" type="pres">
      <dgm:prSet presAssocID="{5CDAE3FD-2656-4FB8-8D10-EEA227D6E12D}" presName="vSp2" presStyleCnt="0"/>
      <dgm:spPr/>
    </dgm:pt>
    <dgm:pt modelId="{E6C02CC0-B7B8-4001-9B85-E183ABAD946C}" type="pres">
      <dgm:prSet presAssocID="{5CDAE3FD-2656-4FB8-8D10-EEA227D6E12D}" presName="sibTrans" presStyleCnt="0"/>
      <dgm:spPr/>
    </dgm:pt>
    <dgm:pt modelId="{0CABFAA0-499C-4900-B66E-1C9937291474}" type="pres">
      <dgm:prSet presAssocID="{365571DC-E8F5-4FF1-903C-C10278C501ED}" presName="compositeNode" presStyleCnt="0">
        <dgm:presLayoutVars>
          <dgm:bulletEnabled val="1"/>
        </dgm:presLayoutVars>
      </dgm:prSet>
      <dgm:spPr/>
    </dgm:pt>
    <dgm:pt modelId="{E30265CB-CA07-486E-A593-691EAF93A9EE}" type="pres">
      <dgm:prSet presAssocID="{365571DC-E8F5-4FF1-903C-C10278C501ED}" presName="bgRect" presStyleLbl="node1" presStyleIdx="5" presStyleCnt="32"/>
      <dgm:spPr/>
      <dgm:t>
        <a:bodyPr/>
        <a:lstStyle/>
        <a:p>
          <a:endParaRPr lang="en-US"/>
        </a:p>
      </dgm:t>
    </dgm:pt>
    <dgm:pt modelId="{AF0DC17A-3E93-4E24-997F-5EF3996E8B1A}" type="pres">
      <dgm:prSet presAssocID="{365571DC-E8F5-4FF1-903C-C10278C501ED}" presName="parentNode" presStyleLbl="node1" presStyleIdx="5" presStyleCnt="32">
        <dgm:presLayoutVars>
          <dgm:chMax val="0"/>
          <dgm:bulletEnabled val="1"/>
        </dgm:presLayoutVars>
      </dgm:prSet>
      <dgm:spPr/>
      <dgm:t>
        <a:bodyPr/>
        <a:lstStyle/>
        <a:p>
          <a:endParaRPr lang="en-US"/>
        </a:p>
      </dgm:t>
    </dgm:pt>
    <dgm:pt modelId="{D76092F1-CD95-4D7F-A20C-AE8B6ECF04AD}" type="pres">
      <dgm:prSet presAssocID="{F2FFC930-DEEF-4E31-9944-37BE3427197B}" presName="hSp" presStyleCnt="0"/>
      <dgm:spPr/>
    </dgm:pt>
    <dgm:pt modelId="{5041A099-3B94-4F37-8325-CA1547FB607E}" type="pres">
      <dgm:prSet presAssocID="{F2FFC930-DEEF-4E31-9944-37BE3427197B}" presName="vProcSp" presStyleCnt="0"/>
      <dgm:spPr/>
    </dgm:pt>
    <dgm:pt modelId="{74BCD854-4F77-4474-A138-0E7942477FD7}" type="pres">
      <dgm:prSet presAssocID="{F2FFC930-DEEF-4E31-9944-37BE3427197B}" presName="vSp1" presStyleCnt="0"/>
      <dgm:spPr/>
    </dgm:pt>
    <dgm:pt modelId="{86933F3F-1D4A-45F8-A193-F5C1ABF6694B}" type="pres">
      <dgm:prSet presAssocID="{F2FFC930-DEEF-4E31-9944-37BE3427197B}" presName="simulatedConn" presStyleLbl="solidFgAcc1" presStyleIdx="5" presStyleCnt="31"/>
      <dgm:spPr/>
    </dgm:pt>
    <dgm:pt modelId="{01FB22F5-AAB4-4579-94EA-16E1997B4CF0}" type="pres">
      <dgm:prSet presAssocID="{F2FFC930-DEEF-4E31-9944-37BE3427197B}" presName="vSp2" presStyleCnt="0"/>
      <dgm:spPr/>
    </dgm:pt>
    <dgm:pt modelId="{5FE45A5E-7D15-4625-81C8-10A90F09DCCD}" type="pres">
      <dgm:prSet presAssocID="{F2FFC930-DEEF-4E31-9944-37BE3427197B}" presName="sibTrans" presStyleCnt="0"/>
      <dgm:spPr/>
    </dgm:pt>
    <dgm:pt modelId="{8AC28C13-CC04-47A8-A9E2-A15FFA99B7C4}" type="pres">
      <dgm:prSet presAssocID="{9DB92C20-F6B2-42CF-8AB3-70D0340703E7}" presName="compositeNode" presStyleCnt="0">
        <dgm:presLayoutVars>
          <dgm:bulletEnabled val="1"/>
        </dgm:presLayoutVars>
      </dgm:prSet>
      <dgm:spPr/>
    </dgm:pt>
    <dgm:pt modelId="{9B4C4BB5-C71F-454D-82F6-A3B3AD65C42B}" type="pres">
      <dgm:prSet presAssocID="{9DB92C20-F6B2-42CF-8AB3-70D0340703E7}" presName="bgRect" presStyleLbl="node1" presStyleIdx="6" presStyleCnt="32"/>
      <dgm:spPr/>
      <dgm:t>
        <a:bodyPr/>
        <a:lstStyle/>
        <a:p>
          <a:endParaRPr lang="en-US"/>
        </a:p>
      </dgm:t>
    </dgm:pt>
    <dgm:pt modelId="{2FB9E02B-B11B-48D4-B37C-75DDA309691D}" type="pres">
      <dgm:prSet presAssocID="{9DB92C20-F6B2-42CF-8AB3-70D0340703E7}" presName="parentNode" presStyleLbl="node1" presStyleIdx="6" presStyleCnt="32">
        <dgm:presLayoutVars>
          <dgm:chMax val="0"/>
          <dgm:bulletEnabled val="1"/>
        </dgm:presLayoutVars>
      </dgm:prSet>
      <dgm:spPr/>
      <dgm:t>
        <a:bodyPr/>
        <a:lstStyle/>
        <a:p>
          <a:endParaRPr lang="en-US"/>
        </a:p>
      </dgm:t>
    </dgm:pt>
    <dgm:pt modelId="{C2E1F0B9-59C3-4F40-8A24-B8DA9D8D3C37}" type="pres">
      <dgm:prSet presAssocID="{0A44799C-51CC-434C-806B-D1096674EE5A}" presName="hSp" presStyleCnt="0"/>
      <dgm:spPr/>
    </dgm:pt>
    <dgm:pt modelId="{2908745D-CA67-4B8E-9A64-830BE5EAE457}" type="pres">
      <dgm:prSet presAssocID="{0A44799C-51CC-434C-806B-D1096674EE5A}" presName="vProcSp" presStyleCnt="0"/>
      <dgm:spPr/>
    </dgm:pt>
    <dgm:pt modelId="{B523AA6B-B7DC-4D38-848E-0006B0A14FBC}" type="pres">
      <dgm:prSet presAssocID="{0A44799C-51CC-434C-806B-D1096674EE5A}" presName="vSp1" presStyleCnt="0"/>
      <dgm:spPr/>
    </dgm:pt>
    <dgm:pt modelId="{639AED44-E3C8-4839-9381-D3CFD946EB1D}" type="pres">
      <dgm:prSet presAssocID="{0A44799C-51CC-434C-806B-D1096674EE5A}" presName="simulatedConn" presStyleLbl="solidFgAcc1" presStyleIdx="6" presStyleCnt="31"/>
      <dgm:spPr/>
    </dgm:pt>
    <dgm:pt modelId="{5E200672-F317-471B-A083-E97C6CFC0E4E}" type="pres">
      <dgm:prSet presAssocID="{0A44799C-51CC-434C-806B-D1096674EE5A}" presName="vSp2" presStyleCnt="0"/>
      <dgm:spPr/>
    </dgm:pt>
    <dgm:pt modelId="{FED231A6-D478-49C7-9895-3ABFDAA45AF2}" type="pres">
      <dgm:prSet presAssocID="{0A44799C-51CC-434C-806B-D1096674EE5A}" presName="sibTrans" presStyleCnt="0"/>
      <dgm:spPr/>
    </dgm:pt>
    <dgm:pt modelId="{8D2C3EB0-83AA-4243-8B2B-42DFD09350D1}" type="pres">
      <dgm:prSet presAssocID="{8BD24667-0C95-4D8E-BD6D-22CAE2668642}" presName="compositeNode" presStyleCnt="0">
        <dgm:presLayoutVars>
          <dgm:bulletEnabled val="1"/>
        </dgm:presLayoutVars>
      </dgm:prSet>
      <dgm:spPr/>
    </dgm:pt>
    <dgm:pt modelId="{231E85D9-D4B2-4858-87D1-4CEFD109A15F}" type="pres">
      <dgm:prSet presAssocID="{8BD24667-0C95-4D8E-BD6D-22CAE2668642}" presName="bgRect" presStyleLbl="node1" presStyleIdx="7" presStyleCnt="32"/>
      <dgm:spPr/>
      <dgm:t>
        <a:bodyPr/>
        <a:lstStyle/>
        <a:p>
          <a:endParaRPr lang="en-US"/>
        </a:p>
      </dgm:t>
    </dgm:pt>
    <dgm:pt modelId="{5C797CA0-2124-406B-AAFB-B70851CF8C67}" type="pres">
      <dgm:prSet presAssocID="{8BD24667-0C95-4D8E-BD6D-22CAE2668642}" presName="parentNode" presStyleLbl="node1" presStyleIdx="7" presStyleCnt="32">
        <dgm:presLayoutVars>
          <dgm:chMax val="0"/>
          <dgm:bulletEnabled val="1"/>
        </dgm:presLayoutVars>
      </dgm:prSet>
      <dgm:spPr/>
      <dgm:t>
        <a:bodyPr/>
        <a:lstStyle/>
        <a:p>
          <a:endParaRPr lang="en-US"/>
        </a:p>
      </dgm:t>
    </dgm:pt>
    <dgm:pt modelId="{40E96E6B-191B-4B4B-B0DC-FB1311EDC5F4}" type="pres">
      <dgm:prSet presAssocID="{0631DF2F-955B-4C29-8DC7-0A0A83F3D6F5}" presName="hSp" presStyleCnt="0"/>
      <dgm:spPr/>
    </dgm:pt>
    <dgm:pt modelId="{54FDAED6-CC50-4B9B-BC4D-733654B82F2A}" type="pres">
      <dgm:prSet presAssocID="{0631DF2F-955B-4C29-8DC7-0A0A83F3D6F5}" presName="vProcSp" presStyleCnt="0"/>
      <dgm:spPr/>
    </dgm:pt>
    <dgm:pt modelId="{97950C3E-C1D8-4A5A-B637-E835AE60A12C}" type="pres">
      <dgm:prSet presAssocID="{0631DF2F-955B-4C29-8DC7-0A0A83F3D6F5}" presName="vSp1" presStyleCnt="0"/>
      <dgm:spPr/>
    </dgm:pt>
    <dgm:pt modelId="{F7868A90-78AC-4665-8269-0904950DAEAF}" type="pres">
      <dgm:prSet presAssocID="{0631DF2F-955B-4C29-8DC7-0A0A83F3D6F5}" presName="simulatedConn" presStyleLbl="solidFgAcc1" presStyleIdx="7" presStyleCnt="31"/>
      <dgm:spPr/>
    </dgm:pt>
    <dgm:pt modelId="{5BCAE855-5078-4A9B-A8F6-FE4656BB5A7E}" type="pres">
      <dgm:prSet presAssocID="{0631DF2F-955B-4C29-8DC7-0A0A83F3D6F5}" presName="vSp2" presStyleCnt="0"/>
      <dgm:spPr/>
    </dgm:pt>
    <dgm:pt modelId="{D8A956B9-B72D-431C-928F-FA8E1699F7B7}" type="pres">
      <dgm:prSet presAssocID="{0631DF2F-955B-4C29-8DC7-0A0A83F3D6F5}" presName="sibTrans" presStyleCnt="0"/>
      <dgm:spPr/>
    </dgm:pt>
    <dgm:pt modelId="{3010D1B2-2611-44CC-BEB6-181A9CF7D529}" type="pres">
      <dgm:prSet presAssocID="{EA2F7F4B-754A-4F5C-9622-3F04BBF7157A}" presName="compositeNode" presStyleCnt="0">
        <dgm:presLayoutVars>
          <dgm:bulletEnabled val="1"/>
        </dgm:presLayoutVars>
      </dgm:prSet>
      <dgm:spPr/>
    </dgm:pt>
    <dgm:pt modelId="{D9514815-07FD-47D8-9790-DA47FC8D49F3}" type="pres">
      <dgm:prSet presAssocID="{EA2F7F4B-754A-4F5C-9622-3F04BBF7157A}" presName="bgRect" presStyleLbl="node1" presStyleIdx="8" presStyleCnt="32"/>
      <dgm:spPr/>
      <dgm:t>
        <a:bodyPr/>
        <a:lstStyle/>
        <a:p>
          <a:endParaRPr lang="en-US"/>
        </a:p>
      </dgm:t>
    </dgm:pt>
    <dgm:pt modelId="{7B949839-A944-4CB1-9041-3AE70AEE8630}" type="pres">
      <dgm:prSet presAssocID="{EA2F7F4B-754A-4F5C-9622-3F04BBF7157A}" presName="parentNode" presStyleLbl="node1" presStyleIdx="8" presStyleCnt="32">
        <dgm:presLayoutVars>
          <dgm:chMax val="0"/>
          <dgm:bulletEnabled val="1"/>
        </dgm:presLayoutVars>
      </dgm:prSet>
      <dgm:spPr/>
      <dgm:t>
        <a:bodyPr/>
        <a:lstStyle/>
        <a:p>
          <a:endParaRPr lang="en-US"/>
        </a:p>
      </dgm:t>
    </dgm:pt>
    <dgm:pt modelId="{CC7F0ABF-E08D-48C1-97B1-BF7B08F80F90}" type="pres">
      <dgm:prSet presAssocID="{584B0A77-D66E-4C74-B4E3-DC5EF1D7A348}" presName="hSp" presStyleCnt="0"/>
      <dgm:spPr/>
    </dgm:pt>
    <dgm:pt modelId="{8FD085B3-854B-4568-8513-DF5F30C13E8E}" type="pres">
      <dgm:prSet presAssocID="{584B0A77-D66E-4C74-B4E3-DC5EF1D7A348}" presName="vProcSp" presStyleCnt="0"/>
      <dgm:spPr/>
    </dgm:pt>
    <dgm:pt modelId="{8890160D-ABB8-48D0-882A-BD74E9A1F2B1}" type="pres">
      <dgm:prSet presAssocID="{584B0A77-D66E-4C74-B4E3-DC5EF1D7A348}" presName="vSp1" presStyleCnt="0"/>
      <dgm:spPr/>
    </dgm:pt>
    <dgm:pt modelId="{EAD7E867-16E4-47EC-8AFC-E8AEEB971725}" type="pres">
      <dgm:prSet presAssocID="{584B0A77-D66E-4C74-B4E3-DC5EF1D7A348}" presName="simulatedConn" presStyleLbl="solidFgAcc1" presStyleIdx="8" presStyleCnt="31"/>
      <dgm:spPr/>
    </dgm:pt>
    <dgm:pt modelId="{738F78DA-55B5-4477-BE20-1557593F8C86}" type="pres">
      <dgm:prSet presAssocID="{584B0A77-D66E-4C74-B4E3-DC5EF1D7A348}" presName="vSp2" presStyleCnt="0"/>
      <dgm:spPr/>
    </dgm:pt>
    <dgm:pt modelId="{7C34A7C8-60B9-4B14-A4FE-4A03172F0FD3}" type="pres">
      <dgm:prSet presAssocID="{584B0A77-D66E-4C74-B4E3-DC5EF1D7A348}" presName="sibTrans" presStyleCnt="0"/>
      <dgm:spPr/>
    </dgm:pt>
    <dgm:pt modelId="{05D86A09-5D4E-466E-A347-0AF3DD272F9E}" type="pres">
      <dgm:prSet presAssocID="{378B5309-DF29-48B7-B958-9395197EE92C}" presName="compositeNode" presStyleCnt="0">
        <dgm:presLayoutVars>
          <dgm:bulletEnabled val="1"/>
        </dgm:presLayoutVars>
      </dgm:prSet>
      <dgm:spPr/>
    </dgm:pt>
    <dgm:pt modelId="{0D3D41B2-E2EB-471B-B278-4E1B13E167F0}" type="pres">
      <dgm:prSet presAssocID="{378B5309-DF29-48B7-B958-9395197EE92C}" presName="bgRect" presStyleLbl="node1" presStyleIdx="9" presStyleCnt="32"/>
      <dgm:spPr/>
      <dgm:t>
        <a:bodyPr/>
        <a:lstStyle/>
        <a:p>
          <a:endParaRPr lang="en-US"/>
        </a:p>
      </dgm:t>
    </dgm:pt>
    <dgm:pt modelId="{B3936B1A-1B13-4565-A105-E430D0A1D792}" type="pres">
      <dgm:prSet presAssocID="{378B5309-DF29-48B7-B958-9395197EE92C}" presName="parentNode" presStyleLbl="node1" presStyleIdx="9" presStyleCnt="32">
        <dgm:presLayoutVars>
          <dgm:chMax val="0"/>
          <dgm:bulletEnabled val="1"/>
        </dgm:presLayoutVars>
      </dgm:prSet>
      <dgm:spPr/>
      <dgm:t>
        <a:bodyPr/>
        <a:lstStyle/>
        <a:p>
          <a:endParaRPr lang="en-US"/>
        </a:p>
      </dgm:t>
    </dgm:pt>
    <dgm:pt modelId="{86D9CF87-BCDD-4B6F-B6D1-0F5DCB39ED50}" type="pres">
      <dgm:prSet presAssocID="{7B659422-7C08-4786-B0BB-879C5375C60B}" presName="hSp" presStyleCnt="0"/>
      <dgm:spPr/>
    </dgm:pt>
    <dgm:pt modelId="{BAE728A0-1A9F-4B8A-BDCD-4A3DD247091D}" type="pres">
      <dgm:prSet presAssocID="{7B659422-7C08-4786-B0BB-879C5375C60B}" presName="vProcSp" presStyleCnt="0"/>
      <dgm:spPr/>
    </dgm:pt>
    <dgm:pt modelId="{84BF290D-E405-41DC-AA35-88F45F4A0768}" type="pres">
      <dgm:prSet presAssocID="{7B659422-7C08-4786-B0BB-879C5375C60B}" presName="vSp1" presStyleCnt="0"/>
      <dgm:spPr/>
    </dgm:pt>
    <dgm:pt modelId="{E762C5E9-5DE0-4E74-B7FD-46585123A2F2}" type="pres">
      <dgm:prSet presAssocID="{7B659422-7C08-4786-B0BB-879C5375C60B}" presName="simulatedConn" presStyleLbl="solidFgAcc1" presStyleIdx="9" presStyleCnt="31"/>
      <dgm:spPr/>
    </dgm:pt>
    <dgm:pt modelId="{953BC3E8-B42A-4FE4-B40B-BA3473437AB8}" type="pres">
      <dgm:prSet presAssocID="{7B659422-7C08-4786-B0BB-879C5375C60B}" presName="vSp2" presStyleCnt="0"/>
      <dgm:spPr/>
    </dgm:pt>
    <dgm:pt modelId="{011A4B5A-F3A3-49C5-AED7-89A05A76E1FE}" type="pres">
      <dgm:prSet presAssocID="{7B659422-7C08-4786-B0BB-879C5375C60B}" presName="sibTrans" presStyleCnt="0"/>
      <dgm:spPr/>
    </dgm:pt>
    <dgm:pt modelId="{9AF812DD-396D-4B58-ACB6-6DD49555D1B1}" type="pres">
      <dgm:prSet presAssocID="{08515D3E-21AD-49F7-AC81-8B22028117A4}" presName="compositeNode" presStyleCnt="0">
        <dgm:presLayoutVars>
          <dgm:bulletEnabled val="1"/>
        </dgm:presLayoutVars>
      </dgm:prSet>
      <dgm:spPr/>
    </dgm:pt>
    <dgm:pt modelId="{498CC334-7CA6-4055-9E9D-0EB2ACF11F24}" type="pres">
      <dgm:prSet presAssocID="{08515D3E-21AD-49F7-AC81-8B22028117A4}" presName="bgRect" presStyleLbl="node1" presStyleIdx="10" presStyleCnt="32"/>
      <dgm:spPr/>
      <dgm:t>
        <a:bodyPr/>
        <a:lstStyle/>
        <a:p>
          <a:endParaRPr lang="en-US"/>
        </a:p>
      </dgm:t>
    </dgm:pt>
    <dgm:pt modelId="{F5C88F6D-C81B-420E-AB39-B2D1B2D620DF}" type="pres">
      <dgm:prSet presAssocID="{08515D3E-21AD-49F7-AC81-8B22028117A4}" presName="parentNode" presStyleLbl="node1" presStyleIdx="10" presStyleCnt="32">
        <dgm:presLayoutVars>
          <dgm:chMax val="0"/>
          <dgm:bulletEnabled val="1"/>
        </dgm:presLayoutVars>
      </dgm:prSet>
      <dgm:spPr/>
      <dgm:t>
        <a:bodyPr/>
        <a:lstStyle/>
        <a:p>
          <a:endParaRPr lang="en-US"/>
        </a:p>
      </dgm:t>
    </dgm:pt>
    <dgm:pt modelId="{03B1D555-A4DF-4DA7-8097-6907DD0CD53C}" type="pres">
      <dgm:prSet presAssocID="{B58CB94A-888E-4260-89FD-602E298FFB92}" presName="hSp" presStyleCnt="0"/>
      <dgm:spPr/>
    </dgm:pt>
    <dgm:pt modelId="{12AE1530-E539-455D-B30D-6BA21677E02A}" type="pres">
      <dgm:prSet presAssocID="{B58CB94A-888E-4260-89FD-602E298FFB92}" presName="vProcSp" presStyleCnt="0"/>
      <dgm:spPr/>
    </dgm:pt>
    <dgm:pt modelId="{CC51C927-3641-48BA-BAE9-C136EAB04EB5}" type="pres">
      <dgm:prSet presAssocID="{B58CB94A-888E-4260-89FD-602E298FFB92}" presName="vSp1" presStyleCnt="0"/>
      <dgm:spPr/>
    </dgm:pt>
    <dgm:pt modelId="{1510DD98-DAC1-4ACB-B9F7-DDA9613F5094}" type="pres">
      <dgm:prSet presAssocID="{B58CB94A-888E-4260-89FD-602E298FFB92}" presName="simulatedConn" presStyleLbl="solidFgAcc1" presStyleIdx="10" presStyleCnt="31"/>
      <dgm:spPr/>
    </dgm:pt>
    <dgm:pt modelId="{7A995C68-D323-40F0-A536-67C359E076E7}" type="pres">
      <dgm:prSet presAssocID="{B58CB94A-888E-4260-89FD-602E298FFB92}" presName="vSp2" presStyleCnt="0"/>
      <dgm:spPr/>
    </dgm:pt>
    <dgm:pt modelId="{9F4CAFA7-3431-4E4E-B3E6-57E422F95CAF}" type="pres">
      <dgm:prSet presAssocID="{B58CB94A-888E-4260-89FD-602E298FFB92}" presName="sibTrans" presStyleCnt="0"/>
      <dgm:spPr/>
    </dgm:pt>
    <dgm:pt modelId="{EEC784E5-DCFA-426C-B970-3EC28F4E2CDB}" type="pres">
      <dgm:prSet presAssocID="{6DFBC10F-331E-45B9-9EE7-A8806D68623B}" presName="compositeNode" presStyleCnt="0">
        <dgm:presLayoutVars>
          <dgm:bulletEnabled val="1"/>
        </dgm:presLayoutVars>
      </dgm:prSet>
      <dgm:spPr/>
    </dgm:pt>
    <dgm:pt modelId="{1A4A4FCB-0FA3-425B-87EB-5F1F282E57A8}" type="pres">
      <dgm:prSet presAssocID="{6DFBC10F-331E-45B9-9EE7-A8806D68623B}" presName="bgRect" presStyleLbl="node1" presStyleIdx="11" presStyleCnt="32"/>
      <dgm:spPr/>
      <dgm:t>
        <a:bodyPr/>
        <a:lstStyle/>
        <a:p>
          <a:endParaRPr lang="en-US"/>
        </a:p>
      </dgm:t>
    </dgm:pt>
    <dgm:pt modelId="{F7335F8E-AF93-4D50-BE29-A654CBCCA671}" type="pres">
      <dgm:prSet presAssocID="{6DFBC10F-331E-45B9-9EE7-A8806D68623B}" presName="parentNode" presStyleLbl="node1" presStyleIdx="11" presStyleCnt="32">
        <dgm:presLayoutVars>
          <dgm:chMax val="0"/>
          <dgm:bulletEnabled val="1"/>
        </dgm:presLayoutVars>
      </dgm:prSet>
      <dgm:spPr/>
      <dgm:t>
        <a:bodyPr/>
        <a:lstStyle/>
        <a:p>
          <a:endParaRPr lang="en-US"/>
        </a:p>
      </dgm:t>
    </dgm:pt>
    <dgm:pt modelId="{8385C8B7-34E3-4C33-BFF6-D3C677A0FE46}" type="pres">
      <dgm:prSet presAssocID="{C552004C-7875-4B42-B43F-F67CBA669A91}" presName="hSp" presStyleCnt="0"/>
      <dgm:spPr/>
    </dgm:pt>
    <dgm:pt modelId="{5D1FE59A-E1C4-43CA-9F96-831FE99D1855}" type="pres">
      <dgm:prSet presAssocID="{C552004C-7875-4B42-B43F-F67CBA669A91}" presName="vProcSp" presStyleCnt="0"/>
      <dgm:spPr/>
    </dgm:pt>
    <dgm:pt modelId="{A739D3B7-0036-4F1E-A351-70F16ED81E0C}" type="pres">
      <dgm:prSet presAssocID="{C552004C-7875-4B42-B43F-F67CBA669A91}" presName="vSp1" presStyleCnt="0"/>
      <dgm:spPr/>
    </dgm:pt>
    <dgm:pt modelId="{232D4ECA-3FEA-408D-A69C-9E2EA90E92ED}" type="pres">
      <dgm:prSet presAssocID="{C552004C-7875-4B42-B43F-F67CBA669A91}" presName="simulatedConn" presStyleLbl="solidFgAcc1" presStyleIdx="11" presStyleCnt="31"/>
      <dgm:spPr/>
    </dgm:pt>
    <dgm:pt modelId="{648534C7-628D-4445-BD54-7F2B87FF37FE}" type="pres">
      <dgm:prSet presAssocID="{C552004C-7875-4B42-B43F-F67CBA669A91}" presName="vSp2" presStyleCnt="0"/>
      <dgm:spPr/>
    </dgm:pt>
    <dgm:pt modelId="{EE36F15B-3E5A-46BE-BFF4-1C94A5C69724}" type="pres">
      <dgm:prSet presAssocID="{C552004C-7875-4B42-B43F-F67CBA669A91}" presName="sibTrans" presStyleCnt="0"/>
      <dgm:spPr/>
    </dgm:pt>
    <dgm:pt modelId="{1F139822-2E59-4FF7-88B8-C9AADE221D27}" type="pres">
      <dgm:prSet presAssocID="{748A9B9F-A833-4C86-A1B5-F1101E13B120}" presName="compositeNode" presStyleCnt="0">
        <dgm:presLayoutVars>
          <dgm:bulletEnabled val="1"/>
        </dgm:presLayoutVars>
      </dgm:prSet>
      <dgm:spPr/>
    </dgm:pt>
    <dgm:pt modelId="{33ED1F09-CED2-41A4-A8DF-9E9BEE070950}" type="pres">
      <dgm:prSet presAssocID="{748A9B9F-A833-4C86-A1B5-F1101E13B120}" presName="bgRect" presStyleLbl="node1" presStyleIdx="12" presStyleCnt="32"/>
      <dgm:spPr/>
      <dgm:t>
        <a:bodyPr/>
        <a:lstStyle/>
        <a:p>
          <a:endParaRPr lang="en-US"/>
        </a:p>
      </dgm:t>
    </dgm:pt>
    <dgm:pt modelId="{95330F8B-1898-4433-8A3F-E1D1B73C7DE5}" type="pres">
      <dgm:prSet presAssocID="{748A9B9F-A833-4C86-A1B5-F1101E13B120}" presName="parentNode" presStyleLbl="node1" presStyleIdx="12" presStyleCnt="32">
        <dgm:presLayoutVars>
          <dgm:chMax val="0"/>
          <dgm:bulletEnabled val="1"/>
        </dgm:presLayoutVars>
      </dgm:prSet>
      <dgm:spPr/>
      <dgm:t>
        <a:bodyPr/>
        <a:lstStyle/>
        <a:p>
          <a:endParaRPr lang="en-US"/>
        </a:p>
      </dgm:t>
    </dgm:pt>
    <dgm:pt modelId="{DAA37683-E739-4C0D-895F-7D426E521114}" type="pres">
      <dgm:prSet presAssocID="{0EB5D506-87E4-494F-9D66-8A9D15CBB782}" presName="hSp" presStyleCnt="0"/>
      <dgm:spPr/>
    </dgm:pt>
    <dgm:pt modelId="{22EC8E8F-9508-4D9F-B36C-E4F1063CB510}" type="pres">
      <dgm:prSet presAssocID="{0EB5D506-87E4-494F-9D66-8A9D15CBB782}" presName="vProcSp" presStyleCnt="0"/>
      <dgm:spPr/>
    </dgm:pt>
    <dgm:pt modelId="{3E0FDAE7-E8E9-40F2-9684-E6889D374C20}" type="pres">
      <dgm:prSet presAssocID="{0EB5D506-87E4-494F-9D66-8A9D15CBB782}" presName="vSp1" presStyleCnt="0"/>
      <dgm:spPr/>
    </dgm:pt>
    <dgm:pt modelId="{083A05A6-1466-4B9F-9F22-34A3B108C4E9}" type="pres">
      <dgm:prSet presAssocID="{0EB5D506-87E4-494F-9D66-8A9D15CBB782}" presName="simulatedConn" presStyleLbl="solidFgAcc1" presStyleIdx="12" presStyleCnt="31"/>
      <dgm:spPr/>
    </dgm:pt>
    <dgm:pt modelId="{DF66498A-9E37-4971-A45D-CEAF3F516B82}" type="pres">
      <dgm:prSet presAssocID="{0EB5D506-87E4-494F-9D66-8A9D15CBB782}" presName="vSp2" presStyleCnt="0"/>
      <dgm:spPr/>
    </dgm:pt>
    <dgm:pt modelId="{A6DB6337-B159-46B7-B9AA-0297E2F2F7B3}" type="pres">
      <dgm:prSet presAssocID="{0EB5D506-87E4-494F-9D66-8A9D15CBB782}" presName="sibTrans" presStyleCnt="0"/>
      <dgm:spPr/>
    </dgm:pt>
    <dgm:pt modelId="{99026B37-51B1-4B27-AB8C-190BBBED698A}" type="pres">
      <dgm:prSet presAssocID="{E3F6D84D-5957-418A-89C2-FBB547528B8F}" presName="compositeNode" presStyleCnt="0">
        <dgm:presLayoutVars>
          <dgm:bulletEnabled val="1"/>
        </dgm:presLayoutVars>
      </dgm:prSet>
      <dgm:spPr/>
    </dgm:pt>
    <dgm:pt modelId="{5A016A96-C2EF-4C7B-8F32-42156E97A98F}" type="pres">
      <dgm:prSet presAssocID="{E3F6D84D-5957-418A-89C2-FBB547528B8F}" presName="bgRect" presStyleLbl="node1" presStyleIdx="13" presStyleCnt="32"/>
      <dgm:spPr/>
      <dgm:t>
        <a:bodyPr/>
        <a:lstStyle/>
        <a:p>
          <a:endParaRPr lang="en-US"/>
        </a:p>
      </dgm:t>
    </dgm:pt>
    <dgm:pt modelId="{EC8DE55C-B7FE-4B74-82A3-FAFE70276B7B}" type="pres">
      <dgm:prSet presAssocID="{E3F6D84D-5957-418A-89C2-FBB547528B8F}" presName="parentNode" presStyleLbl="node1" presStyleIdx="13" presStyleCnt="32">
        <dgm:presLayoutVars>
          <dgm:chMax val="0"/>
          <dgm:bulletEnabled val="1"/>
        </dgm:presLayoutVars>
      </dgm:prSet>
      <dgm:spPr/>
      <dgm:t>
        <a:bodyPr/>
        <a:lstStyle/>
        <a:p>
          <a:endParaRPr lang="en-US"/>
        </a:p>
      </dgm:t>
    </dgm:pt>
    <dgm:pt modelId="{E5F4AB28-ADD6-418E-A4F7-472FC90FA363}" type="pres">
      <dgm:prSet presAssocID="{D96A2A9C-E3A4-434B-AD4A-309934A4A3A9}" presName="hSp" presStyleCnt="0"/>
      <dgm:spPr/>
    </dgm:pt>
    <dgm:pt modelId="{8268E5C9-7327-4AA3-AE44-86B8CA85B225}" type="pres">
      <dgm:prSet presAssocID="{D96A2A9C-E3A4-434B-AD4A-309934A4A3A9}" presName="vProcSp" presStyleCnt="0"/>
      <dgm:spPr/>
    </dgm:pt>
    <dgm:pt modelId="{6563B17A-03BA-4A80-BA89-CA575B78A575}" type="pres">
      <dgm:prSet presAssocID="{D96A2A9C-E3A4-434B-AD4A-309934A4A3A9}" presName="vSp1" presStyleCnt="0"/>
      <dgm:spPr/>
    </dgm:pt>
    <dgm:pt modelId="{4023C897-2BC0-4B5E-8259-5AADF7B8FCF6}" type="pres">
      <dgm:prSet presAssocID="{D96A2A9C-E3A4-434B-AD4A-309934A4A3A9}" presName="simulatedConn" presStyleLbl="solidFgAcc1" presStyleIdx="13" presStyleCnt="31"/>
      <dgm:spPr/>
    </dgm:pt>
    <dgm:pt modelId="{22364C4E-D79B-4692-8403-37184602D7FE}" type="pres">
      <dgm:prSet presAssocID="{D96A2A9C-E3A4-434B-AD4A-309934A4A3A9}" presName="vSp2" presStyleCnt="0"/>
      <dgm:spPr/>
    </dgm:pt>
    <dgm:pt modelId="{680819E9-D84A-4156-B270-9A4FD2D76262}" type="pres">
      <dgm:prSet presAssocID="{D96A2A9C-E3A4-434B-AD4A-309934A4A3A9}" presName="sibTrans" presStyleCnt="0"/>
      <dgm:spPr/>
    </dgm:pt>
    <dgm:pt modelId="{E0643E0C-A032-4FA4-88B4-FFB52B986BA4}" type="pres">
      <dgm:prSet presAssocID="{869623B6-C806-4952-894D-0332FB6A9138}" presName="compositeNode" presStyleCnt="0">
        <dgm:presLayoutVars>
          <dgm:bulletEnabled val="1"/>
        </dgm:presLayoutVars>
      </dgm:prSet>
      <dgm:spPr/>
    </dgm:pt>
    <dgm:pt modelId="{0BDA3DD6-2341-4E39-891C-7C12AEEB610A}" type="pres">
      <dgm:prSet presAssocID="{869623B6-C806-4952-894D-0332FB6A9138}" presName="bgRect" presStyleLbl="node1" presStyleIdx="14" presStyleCnt="32"/>
      <dgm:spPr/>
      <dgm:t>
        <a:bodyPr/>
        <a:lstStyle/>
        <a:p>
          <a:endParaRPr lang="en-US"/>
        </a:p>
      </dgm:t>
    </dgm:pt>
    <dgm:pt modelId="{468B78DF-4D76-4438-A3A4-3E16C5C2E1EB}" type="pres">
      <dgm:prSet presAssocID="{869623B6-C806-4952-894D-0332FB6A9138}" presName="parentNode" presStyleLbl="node1" presStyleIdx="14" presStyleCnt="32">
        <dgm:presLayoutVars>
          <dgm:chMax val="0"/>
          <dgm:bulletEnabled val="1"/>
        </dgm:presLayoutVars>
      </dgm:prSet>
      <dgm:spPr/>
      <dgm:t>
        <a:bodyPr/>
        <a:lstStyle/>
        <a:p>
          <a:endParaRPr lang="en-US"/>
        </a:p>
      </dgm:t>
    </dgm:pt>
    <dgm:pt modelId="{2E0238F9-A12B-4776-B75E-3FCE66808FCE}" type="pres">
      <dgm:prSet presAssocID="{1CBBD1E9-B5DF-4895-BC68-2CB69B6A38A1}" presName="hSp" presStyleCnt="0"/>
      <dgm:spPr/>
    </dgm:pt>
    <dgm:pt modelId="{59A87683-CE15-4510-91C1-64035060728A}" type="pres">
      <dgm:prSet presAssocID="{1CBBD1E9-B5DF-4895-BC68-2CB69B6A38A1}" presName="vProcSp" presStyleCnt="0"/>
      <dgm:spPr/>
    </dgm:pt>
    <dgm:pt modelId="{E68D3850-75E0-48F2-A4CC-1647A0DC5546}" type="pres">
      <dgm:prSet presAssocID="{1CBBD1E9-B5DF-4895-BC68-2CB69B6A38A1}" presName="vSp1" presStyleCnt="0"/>
      <dgm:spPr/>
    </dgm:pt>
    <dgm:pt modelId="{A8786DD5-BF66-4F2C-8565-44FB1178AAF3}" type="pres">
      <dgm:prSet presAssocID="{1CBBD1E9-B5DF-4895-BC68-2CB69B6A38A1}" presName="simulatedConn" presStyleLbl="solidFgAcc1" presStyleIdx="14" presStyleCnt="31"/>
      <dgm:spPr/>
    </dgm:pt>
    <dgm:pt modelId="{6CFA80A0-127B-4714-8EC0-1022276D2C21}" type="pres">
      <dgm:prSet presAssocID="{1CBBD1E9-B5DF-4895-BC68-2CB69B6A38A1}" presName="vSp2" presStyleCnt="0"/>
      <dgm:spPr/>
    </dgm:pt>
    <dgm:pt modelId="{081CCE57-77B1-4F91-90F8-397AAD5FCAED}" type="pres">
      <dgm:prSet presAssocID="{1CBBD1E9-B5DF-4895-BC68-2CB69B6A38A1}" presName="sibTrans" presStyleCnt="0"/>
      <dgm:spPr/>
    </dgm:pt>
    <dgm:pt modelId="{FBE57577-2B78-48EA-AC0B-3854BCAE98A8}" type="pres">
      <dgm:prSet presAssocID="{95B08147-BCFB-436C-AA0B-720A37DC4273}" presName="compositeNode" presStyleCnt="0">
        <dgm:presLayoutVars>
          <dgm:bulletEnabled val="1"/>
        </dgm:presLayoutVars>
      </dgm:prSet>
      <dgm:spPr/>
    </dgm:pt>
    <dgm:pt modelId="{7EB1C387-C946-43D8-A141-13093FA58E2F}" type="pres">
      <dgm:prSet presAssocID="{95B08147-BCFB-436C-AA0B-720A37DC4273}" presName="bgRect" presStyleLbl="node1" presStyleIdx="15" presStyleCnt="32"/>
      <dgm:spPr/>
      <dgm:t>
        <a:bodyPr/>
        <a:lstStyle/>
        <a:p>
          <a:endParaRPr lang="en-US"/>
        </a:p>
      </dgm:t>
    </dgm:pt>
    <dgm:pt modelId="{D9143118-35C6-4088-B9FB-079656A94BE6}" type="pres">
      <dgm:prSet presAssocID="{95B08147-BCFB-436C-AA0B-720A37DC4273}" presName="parentNode" presStyleLbl="node1" presStyleIdx="15" presStyleCnt="32">
        <dgm:presLayoutVars>
          <dgm:chMax val="0"/>
          <dgm:bulletEnabled val="1"/>
        </dgm:presLayoutVars>
      </dgm:prSet>
      <dgm:spPr/>
      <dgm:t>
        <a:bodyPr/>
        <a:lstStyle/>
        <a:p>
          <a:endParaRPr lang="en-US"/>
        </a:p>
      </dgm:t>
    </dgm:pt>
    <dgm:pt modelId="{3868C48E-F060-49C5-BDC4-45EED2D5DFDD}" type="pres">
      <dgm:prSet presAssocID="{D90C2998-2D92-4369-8D7B-79A6CB0150D6}" presName="hSp" presStyleCnt="0"/>
      <dgm:spPr/>
    </dgm:pt>
    <dgm:pt modelId="{CB95D192-69B9-48C4-9528-F9E0AF042CE7}" type="pres">
      <dgm:prSet presAssocID="{D90C2998-2D92-4369-8D7B-79A6CB0150D6}" presName="vProcSp" presStyleCnt="0"/>
      <dgm:spPr/>
    </dgm:pt>
    <dgm:pt modelId="{E93AB8BF-9FDD-4F51-AFE0-B95F5DD29760}" type="pres">
      <dgm:prSet presAssocID="{D90C2998-2D92-4369-8D7B-79A6CB0150D6}" presName="vSp1" presStyleCnt="0"/>
      <dgm:spPr/>
    </dgm:pt>
    <dgm:pt modelId="{6E8AD654-E3D7-43F2-A19A-103C886CAE32}" type="pres">
      <dgm:prSet presAssocID="{D90C2998-2D92-4369-8D7B-79A6CB0150D6}" presName="simulatedConn" presStyleLbl="solidFgAcc1" presStyleIdx="15" presStyleCnt="31"/>
      <dgm:spPr/>
    </dgm:pt>
    <dgm:pt modelId="{08848100-8D8E-4FA7-AF7D-7E6C9199EF53}" type="pres">
      <dgm:prSet presAssocID="{D90C2998-2D92-4369-8D7B-79A6CB0150D6}" presName="vSp2" presStyleCnt="0"/>
      <dgm:spPr/>
    </dgm:pt>
    <dgm:pt modelId="{C042A976-0DBB-4633-82B2-89D4A7873512}" type="pres">
      <dgm:prSet presAssocID="{D90C2998-2D92-4369-8D7B-79A6CB0150D6}" presName="sibTrans" presStyleCnt="0"/>
      <dgm:spPr/>
    </dgm:pt>
    <dgm:pt modelId="{BE3DB253-C774-4DE4-A0FD-E45103ACEF95}" type="pres">
      <dgm:prSet presAssocID="{7606AE3A-61C0-4BAE-9228-206FF3D88BD3}" presName="compositeNode" presStyleCnt="0">
        <dgm:presLayoutVars>
          <dgm:bulletEnabled val="1"/>
        </dgm:presLayoutVars>
      </dgm:prSet>
      <dgm:spPr/>
    </dgm:pt>
    <dgm:pt modelId="{F91DA0F0-9F5E-43C1-A90C-B0A9BBDE8CD8}" type="pres">
      <dgm:prSet presAssocID="{7606AE3A-61C0-4BAE-9228-206FF3D88BD3}" presName="bgRect" presStyleLbl="node1" presStyleIdx="16" presStyleCnt="32"/>
      <dgm:spPr/>
      <dgm:t>
        <a:bodyPr/>
        <a:lstStyle/>
        <a:p>
          <a:endParaRPr lang="en-US"/>
        </a:p>
      </dgm:t>
    </dgm:pt>
    <dgm:pt modelId="{FC184183-B71C-4E8D-A389-BC2D8FF942FE}" type="pres">
      <dgm:prSet presAssocID="{7606AE3A-61C0-4BAE-9228-206FF3D88BD3}" presName="parentNode" presStyleLbl="node1" presStyleIdx="16" presStyleCnt="32">
        <dgm:presLayoutVars>
          <dgm:chMax val="0"/>
          <dgm:bulletEnabled val="1"/>
        </dgm:presLayoutVars>
      </dgm:prSet>
      <dgm:spPr/>
      <dgm:t>
        <a:bodyPr/>
        <a:lstStyle/>
        <a:p>
          <a:endParaRPr lang="en-US"/>
        </a:p>
      </dgm:t>
    </dgm:pt>
    <dgm:pt modelId="{B97C2D46-8528-4F60-ACFF-13DC610EA8FF}" type="pres">
      <dgm:prSet presAssocID="{464D8251-5A43-4BCC-B874-008F0E0DF34F}" presName="hSp" presStyleCnt="0"/>
      <dgm:spPr/>
    </dgm:pt>
    <dgm:pt modelId="{6F665646-EA2B-444B-91EE-DFC9B95D5189}" type="pres">
      <dgm:prSet presAssocID="{464D8251-5A43-4BCC-B874-008F0E0DF34F}" presName="vProcSp" presStyleCnt="0"/>
      <dgm:spPr/>
    </dgm:pt>
    <dgm:pt modelId="{20E350AB-7F49-4361-8F28-3460B938907C}" type="pres">
      <dgm:prSet presAssocID="{464D8251-5A43-4BCC-B874-008F0E0DF34F}" presName="vSp1" presStyleCnt="0"/>
      <dgm:spPr/>
    </dgm:pt>
    <dgm:pt modelId="{3BE6F814-91C3-419A-A2E5-728382475E83}" type="pres">
      <dgm:prSet presAssocID="{464D8251-5A43-4BCC-B874-008F0E0DF34F}" presName="simulatedConn" presStyleLbl="solidFgAcc1" presStyleIdx="16" presStyleCnt="31"/>
      <dgm:spPr/>
    </dgm:pt>
    <dgm:pt modelId="{C768485B-86EB-4110-8EF6-610C9E86B6D0}" type="pres">
      <dgm:prSet presAssocID="{464D8251-5A43-4BCC-B874-008F0E0DF34F}" presName="vSp2" presStyleCnt="0"/>
      <dgm:spPr/>
    </dgm:pt>
    <dgm:pt modelId="{5C4AA892-A621-45ED-BF72-D56FA7538940}" type="pres">
      <dgm:prSet presAssocID="{464D8251-5A43-4BCC-B874-008F0E0DF34F}" presName="sibTrans" presStyleCnt="0"/>
      <dgm:spPr/>
    </dgm:pt>
    <dgm:pt modelId="{21730FD4-7E03-472D-9BDF-EBD2E616F063}" type="pres">
      <dgm:prSet presAssocID="{2039B636-160B-403C-BA58-1D2F5FEEE36A}" presName="compositeNode" presStyleCnt="0">
        <dgm:presLayoutVars>
          <dgm:bulletEnabled val="1"/>
        </dgm:presLayoutVars>
      </dgm:prSet>
      <dgm:spPr/>
    </dgm:pt>
    <dgm:pt modelId="{12A5309C-AF11-4E6A-8CC2-B48EBEB46B35}" type="pres">
      <dgm:prSet presAssocID="{2039B636-160B-403C-BA58-1D2F5FEEE36A}" presName="bgRect" presStyleLbl="node1" presStyleIdx="17" presStyleCnt="32"/>
      <dgm:spPr/>
      <dgm:t>
        <a:bodyPr/>
        <a:lstStyle/>
        <a:p>
          <a:endParaRPr lang="en-US"/>
        </a:p>
      </dgm:t>
    </dgm:pt>
    <dgm:pt modelId="{5E33C754-A4A9-4F15-A14C-D039079F8289}" type="pres">
      <dgm:prSet presAssocID="{2039B636-160B-403C-BA58-1D2F5FEEE36A}" presName="parentNode" presStyleLbl="node1" presStyleIdx="17" presStyleCnt="32">
        <dgm:presLayoutVars>
          <dgm:chMax val="0"/>
          <dgm:bulletEnabled val="1"/>
        </dgm:presLayoutVars>
      </dgm:prSet>
      <dgm:spPr/>
      <dgm:t>
        <a:bodyPr/>
        <a:lstStyle/>
        <a:p>
          <a:endParaRPr lang="en-US"/>
        </a:p>
      </dgm:t>
    </dgm:pt>
    <dgm:pt modelId="{0F353D02-1351-45CC-A7A3-5D62A7E7B21A}" type="pres">
      <dgm:prSet presAssocID="{135A048D-92D5-47EA-930B-68197899550F}" presName="hSp" presStyleCnt="0"/>
      <dgm:spPr/>
    </dgm:pt>
    <dgm:pt modelId="{FBAC261C-AEA1-4378-936C-8530BF1B7A42}" type="pres">
      <dgm:prSet presAssocID="{135A048D-92D5-47EA-930B-68197899550F}" presName="vProcSp" presStyleCnt="0"/>
      <dgm:spPr/>
    </dgm:pt>
    <dgm:pt modelId="{1971F7E3-2D00-4699-8200-7BA09DFE21F6}" type="pres">
      <dgm:prSet presAssocID="{135A048D-92D5-47EA-930B-68197899550F}" presName="vSp1" presStyleCnt="0"/>
      <dgm:spPr/>
    </dgm:pt>
    <dgm:pt modelId="{8471F8C4-E714-4F82-88EE-112F72FACA60}" type="pres">
      <dgm:prSet presAssocID="{135A048D-92D5-47EA-930B-68197899550F}" presName="simulatedConn" presStyleLbl="solidFgAcc1" presStyleIdx="17" presStyleCnt="31"/>
      <dgm:spPr/>
    </dgm:pt>
    <dgm:pt modelId="{3833385D-2B41-496F-8158-66B8147646BB}" type="pres">
      <dgm:prSet presAssocID="{135A048D-92D5-47EA-930B-68197899550F}" presName="vSp2" presStyleCnt="0"/>
      <dgm:spPr/>
    </dgm:pt>
    <dgm:pt modelId="{B7C9C3D5-6191-4272-B6E3-6DF49CAC5D75}" type="pres">
      <dgm:prSet presAssocID="{135A048D-92D5-47EA-930B-68197899550F}" presName="sibTrans" presStyleCnt="0"/>
      <dgm:spPr/>
    </dgm:pt>
    <dgm:pt modelId="{BD8A79B6-0715-4AD5-B231-535C9CB116E9}" type="pres">
      <dgm:prSet presAssocID="{CF359255-3040-436F-B6FD-2022E0349A2C}" presName="compositeNode" presStyleCnt="0">
        <dgm:presLayoutVars>
          <dgm:bulletEnabled val="1"/>
        </dgm:presLayoutVars>
      </dgm:prSet>
      <dgm:spPr/>
    </dgm:pt>
    <dgm:pt modelId="{252C3803-31A3-4C0E-8F9F-053B2AD2D81A}" type="pres">
      <dgm:prSet presAssocID="{CF359255-3040-436F-B6FD-2022E0349A2C}" presName="bgRect" presStyleLbl="node1" presStyleIdx="18" presStyleCnt="32"/>
      <dgm:spPr/>
      <dgm:t>
        <a:bodyPr/>
        <a:lstStyle/>
        <a:p>
          <a:endParaRPr lang="en-US"/>
        </a:p>
      </dgm:t>
    </dgm:pt>
    <dgm:pt modelId="{A3B6D17E-5080-4978-8B73-CE0293AEFF91}" type="pres">
      <dgm:prSet presAssocID="{CF359255-3040-436F-B6FD-2022E0349A2C}" presName="parentNode" presStyleLbl="node1" presStyleIdx="18" presStyleCnt="32">
        <dgm:presLayoutVars>
          <dgm:chMax val="0"/>
          <dgm:bulletEnabled val="1"/>
        </dgm:presLayoutVars>
      </dgm:prSet>
      <dgm:spPr/>
      <dgm:t>
        <a:bodyPr/>
        <a:lstStyle/>
        <a:p>
          <a:endParaRPr lang="en-US"/>
        </a:p>
      </dgm:t>
    </dgm:pt>
    <dgm:pt modelId="{9FED8D00-5674-4542-AF98-D7D5B4F921AF}" type="pres">
      <dgm:prSet presAssocID="{56D6447E-D32C-4134-9CB6-2DF851FA2CC7}" presName="hSp" presStyleCnt="0"/>
      <dgm:spPr/>
    </dgm:pt>
    <dgm:pt modelId="{6B07ED3E-6448-47F8-BD54-2C6826977F85}" type="pres">
      <dgm:prSet presAssocID="{56D6447E-D32C-4134-9CB6-2DF851FA2CC7}" presName="vProcSp" presStyleCnt="0"/>
      <dgm:spPr/>
    </dgm:pt>
    <dgm:pt modelId="{FD0DF273-07B4-4160-973F-BEC0975AF9FE}" type="pres">
      <dgm:prSet presAssocID="{56D6447E-D32C-4134-9CB6-2DF851FA2CC7}" presName="vSp1" presStyleCnt="0"/>
      <dgm:spPr/>
    </dgm:pt>
    <dgm:pt modelId="{C6FEC165-CAEF-4EF0-BBFF-635EB9701B01}" type="pres">
      <dgm:prSet presAssocID="{56D6447E-D32C-4134-9CB6-2DF851FA2CC7}" presName="simulatedConn" presStyleLbl="solidFgAcc1" presStyleIdx="18" presStyleCnt="31"/>
      <dgm:spPr/>
    </dgm:pt>
    <dgm:pt modelId="{C7FD3CDF-8F1E-4A60-AAEF-5F0FD9A4E776}" type="pres">
      <dgm:prSet presAssocID="{56D6447E-D32C-4134-9CB6-2DF851FA2CC7}" presName="vSp2" presStyleCnt="0"/>
      <dgm:spPr/>
    </dgm:pt>
    <dgm:pt modelId="{2B8B5C03-1888-401F-B6BC-24C3863DC483}" type="pres">
      <dgm:prSet presAssocID="{56D6447E-D32C-4134-9CB6-2DF851FA2CC7}" presName="sibTrans" presStyleCnt="0"/>
      <dgm:spPr/>
    </dgm:pt>
    <dgm:pt modelId="{A78F1D68-78EF-4879-8C22-FBC1C88BDD07}" type="pres">
      <dgm:prSet presAssocID="{9EC06196-F5C7-4F14-A16E-7773FBBDF87A}" presName="compositeNode" presStyleCnt="0">
        <dgm:presLayoutVars>
          <dgm:bulletEnabled val="1"/>
        </dgm:presLayoutVars>
      </dgm:prSet>
      <dgm:spPr/>
    </dgm:pt>
    <dgm:pt modelId="{3BA34D36-57F8-46C7-AC2A-6ED3B70A1969}" type="pres">
      <dgm:prSet presAssocID="{9EC06196-F5C7-4F14-A16E-7773FBBDF87A}" presName="bgRect" presStyleLbl="node1" presStyleIdx="19" presStyleCnt="32"/>
      <dgm:spPr/>
      <dgm:t>
        <a:bodyPr/>
        <a:lstStyle/>
        <a:p>
          <a:endParaRPr lang="en-US"/>
        </a:p>
      </dgm:t>
    </dgm:pt>
    <dgm:pt modelId="{B239FF3A-C24F-4667-970D-45B25AA445FD}" type="pres">
      <dgm:prSet presAssocID="{9EC06196-F5C7-4F14-A16E-7773FBBDF87A}" presName="parentNode" presStyleLbl="node1" presStyleIdx="19" presStyleCnt="32">
        <dgm:presLayoutVars>
          <dgm:chMax val="0"/>
          <dgm:bulletEnabled val="1"/>
        </dgm:presLayoutVars>
      </dgm:prSet>
      <dgm:spPr/>
      <dgm:t>
        <a:bodyPr/>
        <a:lstStyle/>
        <a:p>
          <a:endParaRPr lang="en-US"/>
        </a:p>
      </dgm:t>
    </dgm:pt>
    <dgm:pt modelId="{3108836B-5203-4820-9C1F-E87710CCCA03}" type="pres">
      <dgm:prSet presAssocID="{FA78D7A5-D092-4898-AAB0-522DDC660E64}" presName="hSp" presStyleCnt="0"/>
      <dgm:spPr/>
    </dgm:pt>
    <dgm:pt modelId="{20DE0AAD-A719-4AD4-8547-5077A9F8CC07}" type="pres">
      <dgm:prSet presAssocID="{FA78D7A5-D092-4898-AAB0-522DDC660E64}" presName="vProcSp" presStyleCnt="0"/>
      <dgm:spPr/>
    </dgm:pt>
    <dgm:pt modelId="{DFF90B88-4323-40B9-B3F1-051D15E41E0B}" type="pres">
      <dgm:prSet presAssocID="{FA78D7A5-D092-4898-AAB0-522DDC660E64}" presName="vSp1" presStyleCnt="0"/>
      <dgm:spPr/>
    </dgm:pt>
    <dgm:pt modelId="{240C6ABA-0B6F-4308-AF79-D667055C7FC7}" type="pres">
      <dgm:prSet presAssocID="{FA78D7A5-D092-4898-AAB0-522DDC660E64}" presName="simulatedConn" presStyleLbl="solidFgAcc1" presStyleIdx="19" presStyleCnt="31"/>
      <dgm:spPr/>
    </dgm:pt>
    <dgm:pt modelId="{BDF43C6A-E104-4BFD-B191-9E3A6EA33019}" type="pres">
      <dgm:prSet presAssocID="{FA78D7A5-D092-4898-AAB0-522DDC660E64}" presName="vSp2" presStyleCnt="0"/>
      <dgm:spPr/>
    </dgm:pt>
    <dgm:pt modelId="{8D328D03-A413-4707-A3CF-32C056C34336}" type="pres">
      <dgm:prSet presAssocID="{FA78D7A5-D092-4898-AAB0-522DDC660E64}" presName="sibTrans" presStyleCnt="0"/>
      <dgm:spPr/>
    </dgm:pt>
    <dgm:pt modelId="{DE4B9585-E8F1-4D28-8535-0BDD4A94327B}" type="pres">
      <dgm:prSet presAssocID="{1A63A386-2BE5-4870-8ABF-E49ECF0C0348}" presName="compositeNode" presStyleCnt="0">
        <dgm:presLayoutVars>
          <dgm:bulletEnabled val="1"/>
        </dgm:presLayoutVars>
      </dgm:prSet>
      <dgm:spPr/>
    </dgm:pt>
    <dgm:pt modelId="{433D4166-7EB0-4A88-9FE6-BCD7FCCD72C3}" type="pres">
      <dgm:prSet presAssocID="{1A63A386-2BE5-4870-8ABF-E49ECF0C0348}" presName="bgRect" presStyleLbl="node1" presStyleIdx="20" presStyleCnt="32"/>
      <dgm:spPr/>
      <dgm:t>
        <a:bodyPr/>
        <a:lstStyle/>
        <a:p>
          <a:endParaRPr lang="en-US"/>
        </a:p>
      </dgm:t>
    </dgm:pt>
    <dgm:pt modelId="{16004FF3-9D26-4B3B-9628-F544C80A4D19}" type="pres">
      <dgm:prSet presAssocID="{1A63A386-2BE5-4870-8ABF-E49ECF0C0348}" presName="parentNode" presStyleLbl="node1" presStyleIdx="20" presStyleCnt="32">
        <dgm:presLayoutVars>
          <dgm:chMax val="0"/>
          <dgm:bulletEnabled val="1"/>
        </dgm:presLayoutVars>
      </dgm:prSet>
      <dgm:spPr/>
      <dgm:t>
        <a:bodyPr/>
        <a:lstStyle/>
        <a:p>
          <a:endParaRPr lang="en-US"/>
        </a:p>
      </dgm:t>
    </dgm:pt>
    <dgm:pt modelId="{4F63D361-1F6C-4EEC-838B-726D85DA7CD0}" type="pres">
      <dgm:prSet presAssocID="{86EDDEEA-D260-4AA1-BC72-FCD887AAF619}" presName="hSp" presStyleCnt="0"/>
      <dgm:spPr/>
    </dgm:pt>
    <dgm:pt modelId="{2B4FC475-91DA-4607-9291-9A40214BCF66}" type="pres">
      <dgm:prSet presAssocID="{86EDDEEA-D260-4AA1-BC72-FCD887AAF619}" presName="vProcSp" presStyleCnt="0"/>
      <dgm:spPr/>
    </dgm:pt>
    <dgm:pt modelId="{BDE56DB0-CCBA-462E-8240-4542002C882D}" type="pres">
      <dgm:prSet presAssocID="{86EDDEEA-D260-4AA1-BC72-FCD887AAF619}" presName="vSp1" presStyleCnt="0"/>
      <dgm:spPr/>
    </dgm:pt>
    <dgm:pt modelId="{B1F35D3F-D5F7-423A-ADA2-99B95A1DB774}" type="pres">
      <dgm:prSet presAssocID="{86EDDEEA-D260-4AA1-BC72-FCD887AAF619}" presName="simulatedConn" presStyleLbl="solidFgAcc1" presStyleIdx="20" presStyleCnt="31"/>
      <dgm:spPr/>
    </dgm:pt>
    <dgm:pt modelId="{598679B4-8BD8-4447-A4A1-6036AC19DC27}" type="pres">
      <dgm:prSet presAssocID="{86EDDEEA-D260-4AA1-BC72-FCD887AAF619}" presName="vSp2" presStyleCnt="0"/>
      <dgm:spPr/>
    </dgm:pt>
    <dgm:pt modelId="{415DE2DA-BA6F-4B7C-ABB1-EE0A32D90D90}" type="pres">
      <dgm:prSet presAssocID="{86EDDEEA-D260-4AA1-BC72-FCD887AAF619}" presName="sibTrans" presStyleCnt="0"/>
      <dgm:spPr/>
    </dgm:pt>
    <dgm:pt modelId="{03D2DD6D-3043-4145-98CB-33158F143493}" type="pres">
      <dgm:prSet presAssocID="{AB523C6C-A336-484A-8CF7-3B15887E4C3B}" presName="compositeNode" presStyleCnt="0">
        <dgm:presLayoutVars>
          <dgm:bulletEnabled val="1"/>
        </dgm:presLayoutVars>
      </dgm:prSet>
      <dgm:spPr/>
    </dgm:pt>
    <dgm:pt modelId="{2EB36F20-FCF7-4CF4-B60B-D92C975947A4}" type="pres">
      <dgm:prSet presAssocID="{AB523C6C-A336-484A-8CF7-3B15887E4C3B}" presName="bgRect" presStyleLbl="node1" presStyleIdx="21" presStyleCnt="32"/>
      <dgm:spPr/>
      <dgm:t>
        <a:bodyPr/>
        <a:lstStyle/>
        <a:p>
          <a:endParaRPr lang="en-US"/>
        </a:p>
      </dgm:t>
    </dgm:pt>
    <dgm:pt modelId="{4B954C3A-B59B-45A0-9624-4BBFDB55A92D}" type="pres">
      <dgm:prSet presAssocID="{AB523C6C-A336-484A-8CF7-3B15887E4C3B}" presName="parentNode" presStyleLbl="node1" presStyleIdx="21" presStyleCnt="32">
        <dgm:presLayoutVars>
          <dgm:chMax val="0"/>
          <dgm:bulletEnabled val="1"/>
        </dgm:presLayoutVars>
      </dgm:prSet>
      <dgm:spPr/>
      <dgm:t>
        <a:bodyPr/>
        <a:lstStyle/>
        <a:p>
          <a:endParaRPr lang="en-US"/>
        </a:p>
      </dgm:t>
    </dgm:pt>
    <dgm:pt modelId="{67292871-896E-4BD1-B13D-B0B970D28369}" type="pres">
      <dgm:prSet presAssocID="{27AAA3CF-389F-4D91-8361-8E1F6D038725}" presName="hSp" presStyleCnt="0"/>
      <dgm:spPr/>
    </dgm:pt>
    <dgm:pt modelId="{1ED039C2-1C7C-41B3-B526-C1134ADFA684}" type="pres">
      <dgm:prSet presAssocID="{27AAA3CF-389F-4D91-8361-8E1F6D038725}" presName="vProcSp" presStyleCnt="0"/>
      <dgm:spPr/>
    </dgm:pt>
    <dgm:pt modelId="{8F353711-D241-4964-97C1-072E1E9A4279}" type="pres">
      <dgm:prSet presAssocID="{27AAA3CF-389F-4D91-8361-8E1F6D038725}" presName="vSp1" presStyleCnt="0"/>
      <dgm:spPr/>
    </dgm:pt>
    <dgm:pt modelId="{1FCB1E34-52EA-45F6-81C6-68BDD6383554}" type="pres">
      <dgm:prSet presAssocID="{27AAA3CF-389F-4D91-8361-8E1F6D038725}" presName="simulatedConn" presStyleLbl="solidFgAcc1" presStyleIdx="21" presStyleCnt="31"/>
      <dgm:spPr/>
    </dgm:pt>
    <dgm:pt modelId="{EF8C9A4F-E740-4FDB-8686-A598B18EBCFA}" type="pres">
      <dgm:prSet presAssocID="{27AAA3CF-389F-4D91-8361-8E1F6D038725}" presName="vSp2" presStyleCnt="0"/>
      <dgm:spPr/>
    </dgm:pt>
    <dgm:pt modelId="{222E14FB-B5E8-47B1-8722-23026B61E5E7}" type="pres">
      <dgm:prSet presAssocID="{27AAA3CF-389F-4D91-8361-8E1F6D038725}" presName="sibTrans" presStyleCnt="0"/>
      <dgm:spPr/>
    </dgm:pt>
    <dgm:pt modelId="{9663DA1D-0538-48DA-8E67-28CABC67331B}" type="pres">
      <dgm:prSet presAssocID="{6557DA9F-CA23-40D2-B208-71A54C41D221}" presName="compositeNode" presStyleCnt="0">
        <dgm:presLayoutVars>
          <dgm:bulletEnabled val="1"/>
        </dgm:presLayoutVars>
      </dgm:prSet>
      <dgm:spPr/>
    </dgm:pt>
    <dgm:pt modelId="{AB5D3DC6-985E-4724-8906-BD50A07E5CF2}" type="pres">
      <dgm:prSet presAssocID="{6557DA9F-CA23-40D2-B208-71A54C41D221}" presName="bgRect" presStyleLbl="node1" presStyleIdx="22" presStyleCnt="32"/>
      <dgm:spPr/>
      <dgm:t>
        <a:bodyPr/>
        <a:lstStyle/>
        <a:p>
          <a:endParaRPr lang="en-US"/>
        </a:p>
      </dgm:t>
    </dgm:pt>
    <dgm:pt modelId="{EE916E64-E74A-491C-815F-23BFAA7C314C}" type="pres">
      <dgm:prSet presAssocID="{6557DA9F-CA23-40D2-B208-71A54C41D221}" presName="parentNode" presStyleLbl="node1" presStyleIdx="22" presStyleCnt="32">
        <dgm:presLayoutVars>
          <dgm:chMax val="0"/>
          <dgm:bulletEnabled val="1"/>
        </dgm:presLayoutVars>
      </dgm:prSet>
      <dgm:spPr/>
      <dgm:t>
        <a:bodyPr/>
        <a:lstStyle/>
        <a:p>
          <a:endParaRPr lang="en-US"/>
        </a:p>
      </dgm:t>
    </dgm:pt>
    <dgm:pt modelId="{D3B2763A-67DF-40FA-B45F-0FC8CAB6FF93}" type="pres">
      <dgm:prSet presAssocID="{0E675A71-39C1-4D5F-9ADD-96B431A2462B}" presName="hSp" presStyleCnt="0"/>
      <dgm:spPr/>
    </dgm:pt>
    <dgm:pt modelId="{52F810B8-DAC6-4E7F-B30F-13E3F98D33BC}" type="pres">
      <dgm:prSet presAssocID="{0E675A71-39C1-4D5F-9ADD-96B431A2462B}" presName="vProcSp" presStyleCnt="0"/>
      <dgm:spPr/>
    </dgm:pt>
    <dgm:pt modelId="{984DF8BE-7934-47CC-884F-D9918209E61C}" type="pres">
      <dgm:prSet presAssocID="{0E675A71-39C1-4D5F-9ADD-96B431A2462B}" presName="vSp1" presStyleCnt="0"/>
      <dgm:spPr/>
    </dgm:pt>
    <dgm:pt modelId="{B3D492C0-4A76-4066-8019-B2E4CA44AC88}" type="pres">
      <dgm:prSet presAssocID="{0E675A71-39C1-4D5F-9ADD-96B431A2462B}" presName="simulatedConn" presStyleLbl="solidFgAcc1" presStyleIdx="22" presStyleCnt="31"/>
      <dgm:spPr/>
    </dgm:pt>
    <dgm:pt modelId="{17C870C6-0381-44AC-8E74-1ED3844EEA26}" type="pres">
      <dgm:prSet presAssocID="{0E675A71-39C1-4D5F-9ADD-96B431A2462B}" presName="vSp2" presStyleCnt="0"/>
      <dgm:spPr/>
    </dgm:pt>
    <dgm:pt modelId="{D683D2F9-ECF2-457F-A0BA-23D44E87ED8E}" type="pres">
      <dgm:prSet presAssocID="{0E675A71-39C1-4D5F-9ADD-96B431A2462B}" presName="sibTrans" presStyleCnt="0"/>
      <dgm:spPr/>
    </dgm:pt>
    <dgm:pt modelId="{783ECA66-DE35-4F3A-B57E-856FEDA0AEDC}" type="pres">
      <dgm:prSet presAssocID="{77EF4BE3-217D-48A3-A51A-2715D1FD99FA}" presName="compositeNode" presStyleCnt="0">
        <dgm:presLayoutVars>
          <dgm:bulletEnabled val="1"/>
        </dgm:presLayoutVars>
      </dgm:prSet>
      <dgm:spPr/>
    </dgm:pt>
    <dgm:pt modelId="{A9148567-0317-4CAD-A104-F35FAD7C75E1}" type="pres">
      <dgm:prSet presAssocID="{77EF4BE3-217D-48A3-A51A-2715D1FD99FA}" presName="bgRect" presStyleLbl="node1" presStyleIdx="23" presStyleCnt="32"/>
      <dgm:spPr/>
      <dgm:t>
        <a:bodyPr/>
        <a:lstStyle/>
        <a:p>
          <a:endParaRPr lang="en-US"/>
        </a:p>
      </dgm:t>
    </dgm:pt>
    <dgm:pt modelId="{96C7E963-67E8-4969-BB41-11BF7360D642}" type="pres">
      <dgm:prSet presAssocID="{77EF4BE3-217D-48A3-A51A-2715D1FD99FA}" presName="parentNode" presStyleLbl="node1" presStyleIdx="23" presStyleCnt="32">
        <dgm:presLayoutVars>
          <dgm:chMax val="0"/>
          <dgm:bulletEnabled val="1"/>
        </dgm:presLayoutVars>
      </dgm:prSet>
      <dgm:spPr/>
      <dgm:t>
        <a:bodyPr/>
        <a:lstStyle/>
        <a:p>
          <a:endParaRPr lang="en-US"/>
        </a:p>
      </dgm:t>
    </dgm:pt>
    <dgm:pt modelId="{CB809DB8-13BE-465C-A6D3-52230CC6C2A0}" type="pres">
      <dgm:prSet presAssocID="{3D267442-2A53-4C26-B5FE-9D77A3416DB6}" presName="hSp" presStyleCnt="0"/>
      <dgm:spPr/>
    </dgm:pt>
    <dgm:pt modelId="{C55712A9-81F5-4A1D-AFCE-5C3EECEBA4BB}" type="pres">
      <dgm:prSet presAssocID="{3D267442-2A53-4C26-B5FE-9D77A3416DB6}" presName="vProcSp" presStyleCnt="0"/>
      <dgm:spPr/>
    </dgm:pt>
    <dgm:pt modelId="{9E4330DA-67CF-4468-B2B6-1AD2F2575E3B}" type="pres">
      <dgm:prSet presAssocID="{3D267442-2A53-4C26-B5FE-9D77A3416DB6}" presName="vSp1" presStyleCnt="0"/>
      <dgm:spPr/>
    </dgm:pt>
    <dgm:pt modelId="{6A0847B2-EB5F-4C1E-AE46-03E30F4AD1C7}" type="pres">
      <dgm:prSet presAssocID="{3D267442-2A53-4C26-B5FE-9D77A3416DB6}" presName="simulatedConn" presStyleLbl="solidFgAcc1" presStyleIdx="23" presStyleCnt="31"/>
      <dgm:spPr/>
    </dgm:pt>
    <dgm:pt modelId="{ED1CE0F7-0EE2-4283-AFDC-EF2418922600}" type="pres">
      <dgm:prSet presAssocID="{3D267442-2A53-4C26-B5FE-9D77A3416DB6}" presName="vSp2" presStyleCnt="0"/>
      <dgm:spPr/>
    </dgm:pt>
    <dgm:pt modelId="{B2BE1DC3-194D-464B-9B7A-26431C6A3426}" type="pres">
      <dgm:prSet presAssocID="{3D267442-2A53-4C26-B5FE-9D77A3416DB6}" presName="sibTrans" presStyleCnt="0"/>
      <dgm:spPr/>
    </dgm:pt>
    <dgm:pt modelId="{F5E310E9-7FB5-4A87-A1DF-6DD1007D73E6}" type="pres">
      <dgm:prSet presAssocID="{22539FDC-F009-4FDA-BFEE-2BC49D40D111}" presName="compositeNode" presStyleCnt="0">
        <dgm:presLayoutVars>
          <dgm:bulletEnabled val="1"/>
        </dgm:presLayoutVars>
      </dgm:prSet>
      <dgm:spPr/>
    </dgm:pt>
    <dgm:pt modelId="{8289E01D-DB35-4BF8-8B42-BAB44BAC73E2}" type="pres">
      <dgm:prSet presAssocID="{22539FDC-F009-4FDA-BFEE-2BC49D40D111}" presName="bgRect" presStyleLbl="node1" presStyleIdx="24" presStyleCnt="32"/>
      <dgm:spPr/>
      <dgm:t>
        <a:bodyPr/>
        <a:lstStyle/>
        <a:p>
          <a:endParaRPr lang="en-US"/>
        </a:p>
      </dgm:t>
    </dgm:pt>
    <dgm:pt modelId="{49FE9C94-008C-4437-8E1D-26DA7E336943}" type="pres">
      <dgm:prSet presAssocID="{22539FDC-F009-4FDA-BFEE-2BC49D40D111}" presName="parentNode" presStyleLbl="node1" presStyleIdx="24" presStyleCnt="32">
        <dgm:presLayoutVars>
          <dgm:chMax val="0"/>
          <dgm:bulletEnabled val="1"/>
        </dgm:presLayoutVars>
      </dgm:prSet>
      <dgm:spPr/>
      <dgm:t>
        <a:bodyPr/>
        <a:lstStyle/>
        <a:p>
          <a:endParaRPr lang="en-US"/>
        </a:p>
      </dgm:t>
    </dgm:pt>
    <dgm:pt modelId="{0569AAAD-8B26-462F-929F-539C8EDB8C2D}" type="pres">
      <dgm:prSet presAssocID="{22539FDC-F009-4FDA-BFEE-2BC49D40D111}" presName="childNode" presStyleLbl="node1" presStyleIdx="24" presStyleCnt="32">
        <dgm:presLayoutVars>
          <dgm:bulletEnabled val="1"/>
        </dgm:presLayoutVars>
      </dgm:prSet>
      <dgm:spPr/>
      <dgm:t>
        <a:bodyPr/>
        <a:lstStyle/>
        <a:p>
          <a:endParaRPr lang="en-US"/>
        </a:p>
      </dgm:t>
    </dgm:pt>
    <dgm:pt modelId="{7656EC2A-BEDA-478F-A4B5-FDEBD23CA9F5}" type="pres">
      <dgm:prSet presAssocID="{112F6F6B-45EC-401E-B392-7E2323D2414B}" presName="hSp" presStyleCnt="0"/>
      <dgm:spPr/>
    </dgm:pt>
    <dgm:pt modelId="{E4B23701-5EF7-428C-8917-CBE95D0EEF41}" type="pres">
      <dgm:prSet presAssocID="{112F6F6B-45EC-401E-B392-7E2323D2414B}" presName="vProcSp" presStyleCnt="0"/>
      <dgm:spPr/>
    </dgm:pt>
    <dgm:pt modelId="{BD3CEAC5-6F97-41B1-94B5-43044540FA22}" type="pres">
      <dgm:prSet presAssocID="{112F6F6B-45EC-401E-B392-7E2323D2414B}" presName="vSp1" presStyleCnt="0"/>
      <dgm:spPr/>
    </dgm:pt>
    <dgm:pt modelId="{391A86B1-77DB-405B-A955-1D72D1AB88CC}" type="pres">
      <dgm:prSet presAssocID="{112F6F6B-45EC-401E-B392-7E2323D2414B}" presName="simulatedConn" presStyleLbl="solidFgAcc1" presStyleIdx="24" presStyleCnt="31"/>
      <dgm:spPr/>
    </dgm:pt>
    <dgm:pt modelId="{88340D43-DB9E-493B-80B7-8D41DA538D8E}" type="pres">
      <dgm:prSet presAssocID="{112F6F6B-45EC-401E-B392-7E2323D2414B}" presName="vSp2" presStyleCnt="0"/>
      <dgm:spPr/>
    </dgm:pt>
    <dgm:pt modelId="{BF5093C6-1A74-43B2-B899-9564C4D45D20}" type="pres">
      <dgm:prSet presAssocID="{112F6F6B-45EC-401E-B392-7E2323D2414B}" presName="sibTrans" presStyleCnt="0"/>
      <dgm:spPr/>
    </dgm:pt>
    <dgm:pt modelId="{6841368B-07F9-4173-BACF-5F7A307C0508}" type="pres">
      <dgm:prSet presAssocID="{FCCAB84D-3FAD-4651-A3A2-F6D34734A3C3}" presName="compositeNode" presStyleCnt="0">
        <dgm:presLayoutVars>
          <dgm:bulletEnabled val="1"/>
        </dgm:presLayoutVars>
      </dgm:prSet>
      <dgm:spPr/>
    </dgm:pt>
    <dgm:pt modelId="{5358A8C4-2A9D-4CE7-8F61-AF5DFDCED8F2}" type="pres">
      <dgm:prSet presAssocID="{FCCAB84D-3FAD-4651-A3A2-F6D34734A3C3}" presName="bgRect" presStyleLbl="node1" presStyleIdx="25" presStyleCnt="32"/>
      <dgm:spPr/>
      <dgm:t>
        <a:bodyPr/>
        <a:lstStyle/>
        <a:p>
          <a:endParaRPr lang="en-US"/>
        </a:p>
      </dgm:t>
    </dgm:pt>
    <dgm:pt modelId="{AB18303B-13AA-4B99-9EA7-65843139CCBC}" type="pres">
      <dgm:prSet presAssocID="{FCCAB84D-3FAD-4651-A3A2-F6D34734A3C3}" presName="parentNode" presStyleLbl="node1" presStyleIdx="25" presStyleCnt="32">
        <dgm:presLayoutVars>
          <dgm:chMax val="0"/>
          <dgm:bulletEnabled val="1"/>
        </dgm:presLayoutVars>
      </dgm:prSet>
      <dgm:spPr/>
      <dgm:t>
        <a:bodyPr/>
        <a:lstStyle/>
        <a:p>
          <a:endParaRPr lang="en-US"/>
        </a:p>
      </dgm:t>
    </dgm:pt>
    <dgm:pt modelId="{150F56E9-8A28-4073-8293-2FB401A84B79}" type="pres">
      <dgm:prSet presAssocID="{FCCAB84D-3FAD-4651-A3A2-F6D34734A3C3}" presName="childNode" presStyleLbl="node1" presStyleIdx="25" presStyleCnt="32">
        <dgm:presLayoutVars>
          <dgm:bulletEnabled val="1"/>
        </dgm:presLayoutVars>
      </dgm:prSet>
      <dgm:spPr/>
      <dgm:t>
        <a:bodyPr/>
        <a:lstStyle/>
        <a:p>
          <a:endParaRPr lang="en-US"/>
        </a:p>
      </dgm:t>
    </dgm:pt>
    <dgm:pt modelId="{93F4E6AF-AD0A-4385-AFEA-3DBF5B164054}" type="pres">
      <dgm:prSet presAssocID="{DE2534AB-300E-4DD5-BF6F-9916B83C5978}" presName="hSp" presStyleCnt="0"/>
      <dgm:spPr/>
    </dgm:pt>
    <dgm:pt modelId="{5A8D6B1A-AC92-48A0-AB94-99A8FC043103}" type="pres">
      <dgm:prSet presAssocID="{DE2534AB-300E-4DD5-BF6F-9916B83C5978}" presName="vProcSp" presStyleCnt="0"/>
      <dgm:spPr/>
    </dgm:pt>
    <dgm:pt modelId="{0ECA614B-B6A9-40B7-9869-758216D87153}" type="pres">
      <dgm:prSet presAssocID="{DE2534AB-300E-4DD5-BF6F-9916B83C5978}" presName="vSp1" presStyleCnt="0"/>
      <dgm:spPr/>
    </dgm:pt>
    <dgm:pt modelId="{56760117-AB4F-4684-A4FC-F64144166401}" type="pres">
      <dgm:prSet presAssocID="{DE2534AB-300E-4DD5-BF6F-9916B83C5978}" presName="simulatedConn" presStyleLbl="solidFgAcc1" presStyleIdx="25" presStyleCnt="31"/>
      <dgm:spPr/>
    </dgm:pt>
    <dgm:pt modelId="{CEBDD509-2698-4400-9AF0-77ACAF9D63DB}" type="pres">
      <dgm:prSet presAssocID="{DE2534AB-300E-4DD5-BF6F-9916B83C5978}" presName="vSp2" presStyleCnt="0"/>
      <dgm:spPr/>
    </dgm:pt>
    <dgm:pt modelId="{2D202003-8BDC-480E-9BF7-3823DBAE39FF}" type="pres">
      <dgm:prSet presAssocID="{DE2534AB-300E-4DD5-BF6F-9916B83C5978}" presName="sibTrans" presStyleCnt="0"/>
      <dgm:spPr/>
    </dgm:pt>
    <dgm:pt modelId="{6A18C4D3-52DB-4ACE-9F81-C2BF7DB3BE04}" type="pres">
      <dgm:prSet presAssocID="{163BC5A8-8CEF-4EC8-9F9E-982B3396A4A3}" presName="compositeNode" presStyleCnt="0">
        <dgm:presLayoutVars>
          <dgm:bulletEnabled val="1"/>
        </dgm:presLayoutVars>
      </dgm:prSet>
      <dgm:spPr/>
    </dgm:pt>
    <dgm:pt modelId="{BF38B79D-1736-464F-ADB9-B198126BDD54}" type="pres">
      <dgm:prSet presAssocID="{163BC5A8-8CEF-4EC8-9F9E-982B3396A4A3}" presName="bgRect" presStyleLbl="node1" presStyleIdx="26" presStyleCnt="32"/>
      <dgm:spPr/>
      <dgm:t>
        <a:bodyPr/>
        <a:lstStyle/>
        <a:p>
          <a:endParaRPr lang="en-US"/>
        </a:p>
      </dgm:t>
    </dgm:pt>
    <dgm:pt modelId="{4BC6B0DA-A4A5-43DB-9250-2EDDBD30D694}" type="pres">
      <dgm:prSet presAssocID="{163BC5A8-8CEF-4EC8-9F9E-982B3396A4A3}" presName="parentNode" presStyleLbl="node1" presStyleIdx="26" presStyleCnt="32">
        <dgm:presLayoutVars>
          <dgm:chMax val="0"/>
          <dgm:bulletEnabled val="1"/>
        </dgm:presLayoutVars>
      </dgm:prSet>
      <dgm:spPr/>
      <dgm:t>
        <a:bodyPr/>
        <a:lstStyle/>
        <a:p>
          <a:endParaRPr lang="en-US"/>
        </a:p>
      </dgm:t>
    </dgm:pt>
    <dgm:pt modelId="{1B9050CC-7ACA-4748-97E5-4508B887E513}" type="pres">
      <dgm:prSet presAssocID="{163BC5A8-8CEF-4EC8-9F9E-982B3396A4A3}" presName="childNode" presStyleLbl="node1" presStyleIdx="26" presStyleCnt="32">
        <dgm:presLayoutVars>
          <dgm:bulletEnabled val="1"/>
        </dgm:presLayoutVars>
      </dgm:prSet>
      <dgm:spPr/>
      <dgm:t>
        <a:bodyPr/>
        <a:lstStyle/>
        <a:p>
          <a:endParaRPr lang="en-US"/>
        </a:p>
      </dgm:t>
    </dgm:pt>
    <dgm:pt modelId="{9AFA7B8B-53D7-4A30-B690-4F75998B2905}" type="pres">
      <dgm:prSet presAssocID="{A58693D6-F89F-401B-8BD1-7D6ED149FF53}" presName="hSp" presStyleCnt="0"/>
      <dgm:spPr/>
    </dgm:pt>
    <dgm:pt modelId="{5D145A5F-9F08-4687-96BF-A666879666FA}" type="pres">
      <dgm:prSet presAssocID="{A58693D6-F89F-401B-8BD1-7D6ED149FF53}" presName="vProcSp" presStyleCnt="0"/>
      <dgm:spPr/>
    </dgm:pt>
    <dgm:pt modelId="{4384968D-0681-4A39-B2E5-273351295603}" type="pres">
      <dgm:prSet presAssocID="{A58693D6-F89F-401B-8BD1-7D6ED149FF53}" presName="vSp1" presStyleCnt="0"/>
      <dgm:spPr/>
    </dgm:pt>
    <dgm:pt modelId="{40B206F6-18AF-4D68-8333-33201C813513}" type="pres">
      <dgm:prSet presAssocID="{A58693D6-F89F-401B-8BD1-7D6ED149FF53}" presName="simulatedConn" presStyleLbl="solidFgAcc1" presStyleIdx="26" presStyleCnt="31"/>
      <dgm:spPr/>
    </dgm:pt>
    <dgm:pt modelId="{70D2964C-6B1C-45AC-91A4-482CE112C45E}" type="pres">
      <dgm:prSet presAssocID="{A58693D6-F89F-401B-8BD1-7D6ED149FF53}" presName="vSp2" presStyleCnt="0"/>
      <dgm:spPr/>
    </dgm:pt>
    <dgm:pt modelId="{80D1F341-3EDB-4B11-A7CD-EF01483C5506}" type="pres">
      <dgm:prSet presAssocID="{A58693D6-F89F-401B-8BD1-7D6ED149FF53}" presName="sibTrans" presStyleCnt="0"/>
      <dgm:spPr/>
    </dgm:pt>
    <dgm:pt modelId="{16A5F017-20E3-4E78-9696-AF128B3569D3}" type="pres">
      <dgm:prSet presAssocID="{E0F2C958-2C93-4B3E-913E-391591EE2494}" presName="compositeNode" presStyleCnt="0">
        <dgm:presLayoutVars>
          <dgm:bulletEnabled val="1"/>
        </dgm:presLayoutVars>
      </dgm:prSet>
      <dgm:spPr/>
    </dgm:pt>
    <dgm:pt modelId="{39164FC9-002F-4A65-9103-F5607674C98A}" type="pres">
      <dgm:prSet presAssocID="{E0F2C958-2C93-4B3E-913E-391591EE2494}" presName="bgRect" presStyleLbl="node1" presStyleIdx="27" presStyleCnt="32"/>
      <dgm:spPr/>
      <dgm:t>
        <a:bodyPr/>
        <a:lstStyle/>
        <a:p>
          <a:endParaRPr lang="en-US"/>
        </a:p>
      </dgm:t>
    </dgm:pt>
    <dgm:pt modelId="{E7492838-E204-4032-8E15-338CCC84681D}" type="pres">
      <dgm:prSet presAssocID="{E0F2C958-2C93-4B3E-913E-391591EE2494}" presName="parentNode" presStyleLbl="node1" presStyleIdx="27" presStyleCnt="32">
        <dgm:presLayoutVars>
          <dgm:chMax val="0"/>
          <dgm:bulletEnabled val="1"/>
        </dgm:presLayoutVars>
      </dgm:prSet>
      <dgm:spPr/>
      <dgm:t>
        <a:bodyPr/>
        <a:lstStyle/>
        <a:p>
          <a:endParaRPr lang="en-US"/>
        </a:p>
      </dgm:t>
    </dgm:pt>
    <dgm:pt modelId="{5BCC34C7-568C-4CFB-A134-72D29CBA9FF2}" type="pres">
      <dgm:prSet presAssocID="{E0F2C958-2C93-4B3E-913E-391591EE2494}" presName="childNode" presStyleLbl="node1" presStyleIdx="27" presStyleCnt="32">
        <dgm:presLayoutVars>
          <dgm:bulletEnabled val="1"/>
        </dgm:presLayoutVars>
      </dgm:prSet>
      <dgm:spPr/>
      <dgm:t>
        <a:bodyPr/>
        <a:lstStyle/>
        <a:p>
          <a:endParaRPr lang="en-US"/>
        </a:p>
      </dgm:t>
    </dgm:pt>
    <dgm:pt modelId="{3173C3E4-BC48-4895-A0D7-A057428C0D8E}" type="pres">
      <dgm:prSet presAssocID="{B94D8EB3-3A6A-4BF6-9EFC-611C391B6401}" presName="hSp" presStyleCnt="0"/>
      <dgm:spPr/>
    </dgm:pt>
    <dgm:pt modelId="{82FB1016-650F-4092-B01C-FDF46B9B929B}" type="pres">
      <dgm:prSet presAssocID="{B94D8EB3-3A6A-4BF6-9EFC-611C391B6401}" presName="vProcSp" presStyleCnt="0"/>
      <dgm:spPr/>
    </dgm:pt>
    <dgm:pt modelId="{F8719E17-F054-4F1F-B2AF-55554350C435}" type="pres">
      <dgm:prSet presAssocID="{B94D8EB3-3A6A-4BF6-9EFC-611C391B6401}" presName="vSp1" presStyleCnt="0"/>
      <dgm:spPr/>
    </dgm:pt>
    <dgm:pt modelId="{EC54A2AC-02E7-474F-BE39-03F3BA0DFA14}" type="pres">
      <dgm:prSet presAssocID="{B94D8EB3-3A6A-4BF6-9EFC-611C391B6401}" presName="simulatedConn" presStyleLbl="solidFgAcc1" presStyleIdx="27" presStyleCnt="31"/>
      <dgm:spPr/>
    </dgm:pt>
    <dgm:pt modelId="{D109F893-D182-42F2-98A1-800CF076DAB4}" type="pres">
      <dgm:prSet presAssocID="{B94D8EB3-3A6A-4BF6-9EFC-611C391B6401}" presName="vSp2" presStyleCnt="0"/>
      <dgm:spPr/>
    </dgm:pt>
    <dgm:pt modelId="{4A50BD4F-2542-42F4-BB42-FC55C624B0BB}" type="pres">
      <dgm:prSet presAssocID="{B94D8EB3-3A6A-4BF6-9EFC-611C391B6401}" presName="sibTrans" presStyleCnt="0"/>
      <dgm:spPr/>
    </dgm:pt>
    <dgm:pt modelId="{A5E81D79-DF51-4A49-894A-DFED0843E3FA}" type="pres">
      <dgm:prSet presAssocID="{F56C2C42-8323-454B-87BC-C340B44F9022}" presName="compositeNode" presStyleCnt="0">
        <dgm:presLayoutVars>
          <dgm:bulletEnabled val="1"/>
        </dgm:presLayoutVars>
      </dgm:prSet>
      <dgm:spPr/>
    </dgm:pt>
    <dgm:pt modelId="{118058DC-6699-4518-912D-3C00C1E38B38}" type="pres">
      <dgm:prSet presAssocID="{F56C2C42-8323-454B-87BC-C340B44F9022}" presName="bgRect" presStyleLbl="node1" presStyleIdx="28" presStyleCnt="32"/>
      <dgm:spPr/>
      <dgm:t>
        <a:bodyPr/>
        <a:lstStyle/>
        <a:p>
          <a:endParaRPr lang="en-US"/>
        </a:p>
      </dgm:t>
    </dgm:pt>
    <dgm:pt modelId="{9668B00E-C4B6-40D3-BB98-9302665DD777}" type="pres">
      <dgm:prSet presAssocID="{F56C2C42-8323-454B-87BC-C340B44F9022}" presName="parentNode" presStyleLbl="node1" presStyleIdx="28" presStyleCnt="32">
        <dgm:presLayoutVars>
          <dgm:chMax val="0"/>
          <dgm:bulletEnabled val="1"/>
        </dgm:presLayoutVars>
      </dgm:prSet>
      <dgm:spPr/>
      <dgm:t>
        <a:bodyPr/>
        <a:lstStyle/>
        <a:p>
          <a:endParaRPr lang="en-US"/>
        </a:p>
      </dgm:t>
    </dgm:pt>
    <dgm:pt modelId="{919F3320-F5B5-42F2-B71D-3DB3895BE2DA}" type="pres">
      <dgm:prSet presAssocID="{F56C2C42-8323-454B-87BC-C340B44F9022}" presName="childNode" presStyleLbl="node1" presStyleIdx="28" presStyleCnt="32">
        <dgm:presLayoutVars>
          <dgm:bulletEnabled val="1"/>
        </dgm:presLayoutVars>
      </dgm:prSet>
      <dgm:spPr/>
      <dgm:t>
        <a:bodyPr/>
        <a:lstStyle/>
        <a:p>
          <a:endParaRPr lang="en-US"/>
        </a:p>
      </dgm:t>
    </dgm:pt>
    <dgm:pt modelId="{4E685D1C-62E4-49A5-BC5B-6C64621BF106}" type="pres">
      <dgm:prSet presAssocID="{6E2318B2-8470-4593-909D-F1D8C43E5000}" presName="hSp" presStyleCnt="0"/>
      <dgm:spPr/>
    </dgm:pt>
    <dgm:pt modelId="{A5A04171-802D-44F9-B54A-2F85A1AD5FE2}" type="pres">
      <dgm:prSet presAssocID="{6E2318B2-8470-4593-909D-F1D8C43E5000}" presName="vProcSp" presStyleCnt="0"/>
      <dgm:spPr/>
    </dgm:pt>
    <dgm:pt modelId="{7F5248C3-99D9-4838-96A2-EC152D99C33E}" type="pres">
      <dgm:prSet presAssocID="{6E2318B2-8470-4593-909D-F1D8C43E5000}" presName="vSp1" presStyleCnt="0"/>
      <dgm:spPr/>
    </dgm:pt>
    <dgm:pt modelId="{F5D7897E-56C4-49C3-8BA2-FAFB0667032E}" type="pres">
      <dgm:prSet presAssocID="{6E2318B2-8470-4593-909D-F1D8C43E5000}" presName="simulatedConn" presStyleLbl="solidFgAcc1" presStyleIdx="28" presStyleCnt="31"/>
      <dgm:spPr/>
    </dgm:pt>
    <dgm:pt modelId="{4A456427-8A37-4869-BDF2-E87307E31564}" type="pres">
      <dgm:prSet presAssocID="{6E2318B2-8470-4593-909D-F1D8C43E5000}" presName="vSp2" presStyleCnt="0"/>
      <dgm:spPr/>
    </dgm:pt>
    <dgm:pt modelId="{07304C0F-BA48-4820-AC44-ACEDB24B97E8}" type="pres">
      <dgm:prSet presAssocID="{6E2318B2-8470-4593-909D-F1D8C43E5000}" presName="sibTrans" presStyleCnt="0"/>
      <dgm:spPr/>
    </dgm:pt>
    <dgm:pt modelId="{962C4874-E4F0-4D03-933F-475E849DBBC1}" type="pres">
      <dgm:prSet presAssocID="{2BD4D0D7-4F26-440A-9A48-16F9F0432862}" presName="compositeNode" presStyleCnt="0">
        <dgm:presLayoutVars>
          <dgm:bulletEnabled val="1"/>
        </dgm:presLayoutVars>
      </dgm:prSet>
      <dgm:spPr/>
    </dgm:pt>
    <dgm:pt modelId="{BC9385E9-61D2-4398-8ADE-23F391EE9C5E}" type="pres">
      <dgm:prSet presAssocID="{2BD4D0D7-4F26-440A-9A48-16F9F0432862}" presName="bgRect" presStyleLbl="node1" presStyleIdx="29" presStyleCnt="32"/>
      <dgm:spPr/>
      <dgm:t>
        <a:bodyPr/>
        <a:lstStyle/>
        <a:p>
          <a:endParaRPr lang="en-US"/>
        </a:p>
      </dgm:t>
    </dgm:pt>
    <dgm:pt modelId="{CC388FDA-0BB0-4AFF-A0E9-4FF31D94B8DA}" type="pres">
      <dgm:prSet presAssocID="{2BD4D0D7-4F26-440A-9A48-16F9F0432862}" presName="parentNode" presStyleLbl="node1" presStyleIdx="29" presStyleCnt="32">
        <dgm:presLayoutVars>
          <dgm:chMax val="0"/>
          <dgm:bulletEnabled val="1"/>
        </dgm:presLayoutVars>
      </dgm:prSet>
      <dgm:spPr/>
      <dgm:t>
        <a:bodyPr/>
        <a:lstStyle/>
        <a:p>
          <a:endParaRPr lang="en-US"/>
        </a:p>
      </dgm:t>
    </dgm:pt>
    <dgm:pt modelId="{C345D12F-DEB3-4B35-9836-B6B653648BD5}" type="pres">
      <dgm:prSet presAssocID="{2BD4D0D7-4F26-440A-9A48-16F9F0432862}" presName="childNode" presStyleLbl="node1" presStyleIdx="29" presStyleCnt="32">
        <dgm:presLayoutVars>
          <dgm:bulletEnabled val="1"/>
        </dgm:presLayoutVars>
      </dgm:prSet>
      <dgm:spPr/>
      <dgm:t>
        <a:bodyPr/>
        <a:lstStyle/>
        <a:p>
          <a:endParaRPr lang="en-US"/>
        </a:p>
      </dgm:t>
    </dgm:pt>
    <dgm:pt modelId="{02ED4730-6721-4890-A0EA-631C2AD1FCB5}" type="pres">
      <dgm:prSet presAssocID="{98773D95-6812-44CD-8E48-CE29585B30BC}" presName="hSp" presStyleCnt="0"/>
      <dgm:spPr/>
    </dgm:pt>
    <dgm:pt modelId="{7AFA454E-2D33-4FD4-994E-69C83FB02F8C}" type="pres">
      <dgm:prSet presAssocID="{98773D95-6812-44CD-8E48-CE29585B30BC}" presName="vProcSp" presStyleCnt="0"/>
      <dgm:spPr/>
    </dgm:pt>
    <dgm:pt modelId="{81CB6190-0B27-4C8E-AC14-572D2267B7A3}" type="pres">
      <dgm:prSet presAssocID="{98773D95-6812-44CD-8E48-CE29585B30BC}" presName="vSp1" presStyleCnt="0"/>
      <dgm:spPr/>
    </dgm:pt>
    <dgm:pt modelId="{A675BB68-FEA4-420E-A65F-349AD5B4E4C4}" type="pres">
      <dgm:prSet presAssocID="{98773D95-6812-44CD-8E48-CE29585B30BC}" presName="simulatedConn" presStyleLbl="solidFgAcc1" presStyleIdx="29" presStyleCnt="31"/>
      <dgm:spPr/>
    </dgm:pt>
    <dgm:pt modelId="{3F52ADA6-8C4E-4D91-B031-4E0A966B3775}" type="pres">
      <dgm:prSet presAssocID="{98773D95-6812-44CD-8E48-CE29585B30BC}" presName="vSp2" presStyleCnt="0"/>
      <dgm:spPr/>
    </dgm:pt>
    <dgm:pt modelId="{782B0769-EFD8-402C-8C6A-EA60A29BFBDA}" type="pres">
      <dgm:prSet presAssocID="{98773D95-6812-44CD-8E48-CE29585B30BC}" presName="sibTrans" presStyleCnt="0"/>
      <dgm:spPr/>
    </dgm:pt>
    <dgm:pt modelId="{0D75C100-AFDF-4EFB-8C32-243DB48396DD}" type="pres">
      <dgm:prSet presAssocID="{99DEFFE8-D5EC-4866-B222-9FA9EBF72CC6}" presName="compositeNode" presStyleCnt="0">
        <dgm:presLayoutVars>
          <dgm:bulletEnabled val="1"/>
        </dgm:presLayoutVars>
      </dgm:prSet>
      <dgm:spPr/>
    </dgm:pt>
    <dgm:pt modelId="{4851D9F5-D8F0-4419-B077-D05A6B738FCE}" type="pres">
      <dgm:prSet presAssocID="{99DEFFE8-D5EC-4866-B222-9FA9EBF72CC6}" presName="bgRect" presStyleLbl="node1" presStyleIdx="30" presStyleCnt="32"/>
      <dgm:spPr/>
      <dgm:t>
        <a:bodyPr/>
        <a:lstStyle/>
        <a:p>
          <a:endParaRPr lang="en-US"/>
        </a:p>
      </dgm:t>
    </dgm:pt>
    <dgm:pt modelId="{95CDF15C-5671-4534-A025-C465048AE4F2}" type="pres">
      <dgm:prSet presAssocID="{99DEFFE8-D5EC-4866-B222-9FA9EBF72CC6}" presName="parentNode" presStyleLbl="node1" presStyleIdx="30" presStyleCnt="32">
        <dgm:presLayoutVars>
          <dgm:chMax val="0"/>
          <dgm:bulletEnabled val="1"/>
        </dgm:presLayoutVars>
      </dgm:prSet>
      <dgm:spPr/>
      <dgm:t>
        <a:bodyPr/>
        <a:lstStyle/>
        <a:p>
          <a:endParaRPr lang="en-US"/>
        </a:p>
      </dgm:t>
    </dgm:pt>
    <dgm:pt modelId="{A4FA6894-63A0-4091-AABF-E352EEA9DC89}" type="pres">
      <dgm:prSet presAssocID="{99DEFFE8-D5EC-4866-B222-9FA9EBF72CC6}" presName="childNode" presStyleLbl="node1" presStyleIdx="30" presStyleCnt="32">
        <dgm:presLayoutVars>
          <dgm:bulletEnabled val="1"/>
        </dgm:presLayoutVars>
      </dgm:prSet>
      <dgm:spPr/>
      <dgm:t>
        <a:bodyPr/>
        <a:lstStyle/>
        <a:p>
          <a:endParaRPr lang="en-US"/>
        </a:p>
      </dgm:t>
    </dgm:pt>
    <dgm:pt modelId="{97CEF9B5-3742-46CB-9784-DA062613055C}" type="pres">
      <dgm:prSet presAssocID="{06E303CC-8B50-44E8-A169-46A40E35D5E4}" presName="hSp" presStyleCnt="0"/>
      <dgm:spPr/>
    </dgm:pt>
    <dgm:pt modelId="{5E62C271-785A-4673-A49D-995466BFF36D}" type="pres">
      <dgm:prSet presAssocID="{06E303CC-8B50-44E8-A169-46A40E35D5E4}" presName="vProcSp" presStyleCnt="0"/>
      <dgm:spPr/>
    </dgm:pt>
    <dgm:pt modelId="{45F017DC-14B9-42CB-B479-121843DE2764}" type="pres">
      <dgm:prSet presAssocID="{06E303CC-8B50-44E8-A169-46A40E35D5E4}" presName="vSp1" presStyleCnt="0"/>
      <dgm:spPr/>
    </dgm:pt>
    <dgm:pt modelId="{E0608415-4847-4341-A7DC-2E7750048F08}" type="pres">
      <dgm:prSet presAssocID="{06E303CC-8B50-44E8-A169-46A40E35D5E4}" presName="simulatedConn" presStyleLbl="solidFgAcc1" presStyleIdx="30" presStyleCnt="31"/>
      <dgm:spPr/>
    </dgm:pt>
    <dgm:pt modelId="{3F468028-5380-4EAF-A88D-9D7B34E2E101}" type="pres">
      <dgm:prSet presAssocID="{06E303CC-8B50-44E8-A169-46A40E35D5E4}" presName="vSp2" presStyleCnt="0"/>
      <dgm:spPr/>
    </dgm:pt>
    <dgm:pt modelId="{3214182B-3F14-4E6A-991E-484F4F1EFAD6}" type="pres">
      <dgm:prSet presAssocID="{06E303CC-8B50-44E8-A169-46A40E35D5E4}" presName="sibTrans" presStyleCnt="0"/>
      <dgm:spPr/>
    </dgm:pt>
    <dgm:pt modelId="{87CC6FE0-6AD0-4DF0-A6FB-F0F4B51218D5}" type="pres">
      <dgm:prSet presAssocID="{B11BDAD5-2EA5-4341-A8F9-AE6C984E718F}" presName="compositeNode" presStyleCnt="0">
        <dgm:presLayoutVars>
          <dgm:bulletEnabled val="1"/>
        </dgm:presLayoutVars>
      </dgm:prSet>
      <dgm:spPr/>
    </dgm:pt>
    <dgm:pt modelId="{DE2C799B-C580-4217-B3A1-23D4BC744FFB}" type="pres">
      <dgm:prSet presAssocID="{B11BDAD5-2EA5-4341-A8F9-AE6C984E718F}" presName="bgRect" presStyleLbl="node1" presStyleIdx="31" presStyleCnt="32"/>
      <dgm:spPr/>
      <dgm:t>
        <a:bodyPr/>
        <a:lstStyle/>
        <a:p>
          <a:endParaRPr lang="en-US"/>
        </a:p>
      </dgm:t>
    </dgm:pt>
    <dgm:pt modelId="{7E35502E-9927-4222-87EC-033E32710667}" type="pres">
      <dgm:prSet presAssocID="{B11BDAD5-2EA5-4341-A8F9-AE6C984E718F}" presName="parentNode" presStyleLbl="node1" presStyleIdx="31" presStyleCnt="32">
        <dgm:presLayoutVars>
          <dgm:chMax val="0"/>
          <dgm:bulletEnabled val="1"/>
        </dgm:presLayoutVars>
      </dgm:prSet>
      <dgm:spPr/>
      <dgm:t>
        <a:bodyPr/>
        <a:lstStyle/>
        <a:p>
          <a:endParaRPr lang="en-US"/>
        </a:p>
      </dgm:t>
    </dgm:pt>
    <dgm:pt modelId="{8CE11BC7-DD5E-4DC5-9ABC-FD12F171C2B7}" type="pres">
      <dgm:prSet presAssocID="{B11BDAD5-2EA5-4341-A8F9-AE6C984E718F}" presName="childNode" presStyleLbl="node1" presStyleIdx="31" presStyleCnt="32">
        <dgm:presLayoutVars>
          <dgm:bulletEnabled val="1"/>
        </dgm:presLayoutVars>
      </dgm:prSet>
      <dgm:spPr/>
      <dgm:t>
        <a:bodyPr/>
        <a:lstStyle/>
        <a:p>
          <a:endParaRPr lang="en-US"/>
        </a:p>
      </dgm:t>
    </dgm:pt>
  </dgm:ptLst>
  <dgm:cxnLst>
    <dgm:cxn modelId="{4538B5BB-430B-43A7-A43A-73DE02E52978}" type="presOf" srcId="{9D6D033A-080E-4C2C-9AA1-912756818391}" destId="{8CE11BC7-DD5E-4DC5-9ABC-FD12F171C2B7}" srcOrd="0" destOrd="0" presId="urn:microsoft.com/office/officeart/2005/8/layout/hProcess7#1"/>
    <dgm:cxn modelId="{63A2A64E-F606-4A01-BC46-5A1C8D548CCB}" type="presOf" srcId="{08515D3E-21AD-49F7-AC81-8B22028117A4}" destId="{F5C88F6D-C81B-420E-AB39-B2D1B2D620DF}" srcOrd="1" destOrd="0" presId="urn:microsoft.com/office/officeart/2005/8/layout/hProcess7#1"/>
    <dgm:cxn modelId="{8C63E50C-ADB5-49A3-AD53-F56388509021}" srcId="{87312B8F-4188-41AA-B79D-D83CBBAAC12B}" destId="{9EC06196-F5C7-4F14-A16E-7773FBBDF87A}" srcOrd="19" destOrd="0" parTransId="{EAF09723-BD36-4AF9-A807-BE2D3C1D0103}" sibTransId="{FA78D7A5-D092-4898-AAB0-522DDC660E64}"/>
    <dgm:cxn modelId="{E5BD2FA2-F12B-433A-9F6C-A44B9D22FBC8}" srcId="{2BD4D0D7-4F26-440A-9A48-16F9F0432862}" destId="{3D6504D7-978B-4847-9D8B-94C7B16CE3BB}" srcOrd="0" destOrd="0" parTransId="{7C45036D-5D5A-43EC-9986-D752FC342372}" sibTransId="{11DAFEED-689B-4A69-8D9A-617AC872D657}"/>
    <dgm:cxn modelId="{FAEDD570-5956-4674-9A12-DD53CF434D6A}" srcId="{87312B8F-4188-41AA-B79D-D83CBBAAC12B}" destId="{22539FDC-F009-4FDA-BFEE-2BC49D40D111}" srcOrd="24" destOrd="0" parTransId="{3B8F5181-E7C5-4237-9065-ED91C81FF8EB}" sibTransId="{112F6F6B-45EC-401E-B392-7E2323D2414B}"/>
    <dgm:cxn modelId="{E3327523-F0E3-4AA4-BFA0-227E5830548E}" srcId="{2EAC59DF-D7F1-4B76-B714-0B8A78363053}" destId="{2935AD22-9022-477F-AF70-61D5E5CB8B64}" srcOrd="0" destOrd="0" parTransId="{FD337B70-ECE2-402E-B987-BC7F4A105207}" sibTransId="{73A63773-408A-4AF4-9FCA-582467FD3C79}"/>
    <dgm:cxn modelId="{6A771A3A-4ABF-4A99-8F2B-303B3096AD4D}" type="presOf" srcId="{E0F2C958-2C93-4B3E-913E-391591EE2494}" destId="{E7492838-E204-4032-8E15-338CCC84681D}" srcOrd="1" destOrd="0" presId="urn:microsoft.com/office/officeart/2005/8/layout/hProcess7#1"/>
    <dgm:cxn modelId="{C44CC760-682C-4333-AF8E-CB9442FDF0F6}" type="presOf" srcId="{E3F6D84D-5957-418A-89C2-FBB547528B8F}" destId="{EC8DE55C-B7FE-4B74-82A3-FAFE70276B7B}" srcOrd="1" destOrd="0" presId="urn:microsoft.com/office/officeart/2005/8/layout/hProcess7#1"/>
    <dgm:cxn modelId="{B260335D-5FA0-4C9B-918A-2A6D1B87729D}" type="presOf" srcId="{6557DA9F-CA23-40D2-B208-71A54C41D221}" destId="{EE916E64-E74A-491C-815F-23BFAA7C314C}" srcOrd="1" destOrd="0" presId="urn:microsoft.com/office/officeart/2005/8/layout/hProcess7#1"/>
    <dgm:cxn modelId="{ADE33A0C-DE7F-4278-835F-86D042C112B1}" type="presOf" srcId="{99DEFFE8-D5EC-4866-B222-9FA9EBF72CC6}" destId="{95CDF15C-5671-4534-A025-C465048AE4F2}" srcOrd="1" destOrd="0" presId="urn:microsoft.com/office/officeart/2005/8/layout/hProcess7#1"/>
    <dgm:cxn modelId="{344AE2B1-A9AA-43C3-9BF7-3571C5807621}" type="presOf" srcId="{07DC1612-5E74-42B3-A7EF-5B3EF4B93BC7}" destId="{D5E80EDB-0F84-441B-8C09-8E9D835F98E1}" srcOrd="0" destOrd="0" presId="urn:microsoft.com/office/officeart/2005/8/layout/hProcess7#1"/>
    <dgm:cxn modelId="{F114D5AB-E4FB-471C-97A6-69B639EA6979}" type="presOf" srcId="{748ECA9C-7A96-46D8-A239-677F6D4ED06B}" destId="{919F3320-F5B5-42F2-B71D-3DB3895BE2DA}" srcOrd="0" destOrd="0" presId="urn:microsoft.com/office/officeart/2005/8/layout/hProcess7#1"/>
    <dgm:cxn modelId="{6E7C75D2-0834-4569-9A0E-67A5EDAD6BD7}" srcId="{87312B8F-4188-41AA-B79D-D83CBBAAC12B}" destId="{2BD4D0D7-4F26-440A-9A48-16F9F0432862}" srcOrd="29" destOrd="0" parTransId="{F9CE1191-C577-450C-B571-F36EFE200573}" sibTransId="{98773D95-6812-44CD-8E48-CE29585B30BC}"/>
    <dgm:cxn modelId="{F987D793-032F-441E-97D1-CFD59DFF0E62}" type="presOf" srcId="{2EAC59DF-D7F1-4B76-B714-0B8A78363053}" destId="{62C0977E-ABD5-4C68-9BE6-4D346ED46B78}" srcOrd="0" destOrd="0" presId="urn:microsoft.com/office/officeart/2005/8/layout/hProcess7#1"/>
    <dgm:cxn modelId="{B90263EC-50D0-4D5C-9CB1-3DF89590CE33}" type="presOf" srcId="{FCCAB84D-3FAD-4651-A3A2-F6D34734A3C3}" destId="{AB18303B-13AA-4B99-9EA7-65843139CCBC}" srcOrd="1" destOrd="0" presId="urn:microsoft.com/office/officeart/2005/8/layout/hProcess7#1"/>
    <dgm:cxn modelId="{85F5BF4A-D6C8-40B4-A010-9CC68E5191F7}" type="presOf" srcId="{E3F6D84D-5957-418A-89C2-FBB547528B8F}" destId="{5A016A96-C2EF-4C7B-8F32-42156E97A98F}" srcOrd="0" destOrd="0" presId="urn:microsoft.com/office/officeart/2005/8/layout/hProcess7#1"/>
    <dgm:cxn modelId="{53704F03-77A6-4696-A3AD-DCE0B9F7624D}" type="presOf" srcId="{6DFBC10F-331E-45B9-9EE7-A8806D68623B}" destId="{F7335F8E-AF93-4D50-BE29-A654CBCCA671}" srcOrd="1" destOrd="0" presId="urn:microsoft.com/office/officeart/2005/8/layout/hProcess7#1"/>
    <dgm:cxn modelId="{45743488-75FD-4BBB-9757-B8D52F164516}" srcId="{87312B8F-4188-41AA-B79D-D83CBBAAC12B}" destId="{B11BDAD5-2EA5-4341-A8F9-AE6C984E718F}" srcOrd="31" destOrd="0" parTransId="{B86E0F88-0C2A-4194-93E7-69F532E04930}" sibTransId="{9F1174F9-A7E3-437B-BB9C-76FD80193A37}"/>
    <dgm:cxn modelId="{74980C68-42F9-4E25-B9CE-AF1CA9D7DBAB}" type="presOf" srcId="{2039B636-160B-403C-BA58-1D2F5FEEE36A}" destId="{5E33C754-A4A9-4F15-A14C-D039079F8289}" srcOrd="1" destOrd="0" presId="urn:microsoft.com/office/officeart/2005/8/layout/hProcess7#1"/>
    <dgm:cxn modelId="{6B18EB40-0D75-477D-A5AF-FAF47A2EEDB4}" type="presOf" srcId="{748A9B9F-A833-4C86-A1B5-F1101E13B120}" destId="{95330F8B-1898-4433-8A3F-E1D1B73C7DE5}" srcOrd="1" destOrd="0" presId="urn:microsoft.com/office/officeart/2005/8/layout/hProcess7#1"/>
    <dgm:cxn modelId="{FB15E894-AF11-467B-B15C-0CE32179EAA3}" srcId="{87312B8F-4188-41AA-B79D-D83CBBAAC12B}" destId="{365571DC-E8F5-4FF1-903C-C10278C501ED}" srcOrd="5" destOrd="0" parTransId="{8A5E1A7A-1F3C-4387-98C0-5845E94A34A5}" sibTransId="{F2FFC930-DEEF-4E31-9944-37BE3427197B}"/>
    <dgm:cxn modelId="{CCB5234B-717A-444F-9925-9097594778D0}" type="presOf" srcId="{EA2F7F4B-754A-4F5C-9622-3F04BBF7157A}" destId="{D9514815-07FD-47D8-9790-DA47FC8D49F3}" srcOrd="0" destOrd="0" presId="urn:microsoft.com/office/officeart/2005/8/layout/hProcess7#1"/>
    <dgm:cxn modelId="{4A4D4B12-3BE9-449B-83AE-CB45F65861D5}" srcId="{7F154DDC-FB3A-4B96-AF47-7E3F4A4AF207}" destId="{5804B17A-EC7A-44BC-9A19-F3A5746B360A}" srcOrd="0" destOrd="0" parTransId="{0B852689-C070-4599-8B08-F0A8244DDAA4}" sibTransId="{07D3D05A-5883-4ACD-B9C2-CE1193024A96}"/>
    <dgm:cxn modelId="{792A9A20-1835-4964-9619-DA972153F4BE}" srcId="{87312B8F-4188-41AA-B79D-D83CBBAAC12B}" destId="{163BC5A8-8CEF-4EC8-9F9E-982B3396A4A3}" srcOrd="26" destOrd="0" parTransId="{B0DE6EC6-F514-45AF-A85B-4EE77665E02D}" sibTransId="{A58693D6-F89F-401B-8BD1-7D6ED149FF53}"/>
    <dgm:cxn modelId="{9617EA8A-3D2B-4F0C-AFB5-87AC41091490}" srcId="{87312B8F-4188-41AA-B79D-D83CBBAAC12B}" destId="{869623B6-C806-4952-894D-0332FB6A9138}" srcOrd="14" destOrd="0" parTransId="{1AA81DD4-801A-47BB-909D-725E8D2BF33C}" sibTransId="{1CBBD1E9-B5DF-4895-BC68-2CB69B6A38A1}"/>
    <dgm:cxn modelId="{ADDC126F-58C2-4FD8-B303-622E4012417E}" srcId="{99DEFFE8-D5EC-4866-B222-9FA9EBF72CC6}" destId="{48971CCC-2A4D-4066-AFE2-72D044D0AE9B}" srcOrd="0" destOrd="0" parTransId="{693A34A4-0825-4322-BD14-D6A044F7E6E0}" sibTransId="{BD2A3095-D6FE-4858-9C5A-F39F584A0BCE}"/>
    <dgm:cxn modelId="{FD618C62-AB20-4151-BD0E-59B559217B5D}" srcId="{87312B8F-4188-41AA-B79D-D83CBBAAC12B}" destId="{6DFBC10F-331E-45B9-9EE7-A8806D68623B}" srcOrd="11" destOrd="0" parTransId="{6DB88E50-4C65-41F9-B15F-777EBA11217B}" sibTransId="{C552004C-7875-4B42-B43F-F67CBA669A91}"/>
    <dgm:cxn modelId="{8A436ECB-66FE-4237-BEED-39B26083F4AF}" srcId="{87312B8F-4188-41AA-B79D-D83CBBAAC12B}" destId="{9DB92C20-F6B2-42CF-8AB3-70D0340703E7}" srcOrd="6" destOrd="0" parTransId="{267CC092-4DEE-49A3-973E-6863EE372080}" sibTransId="{0A44799C-51CC-434C-806B-D1096674EE5A}"/>
    <dgm:cxn modelId="{ED033928-EB63-4129-B385-70979340FD75}" type="presOf" srcId="{95B08147-BCFB-436C-AA0B-720A37DC4273}" destId="{D9143118-35C6-4088-B9FB-079656A94BE6}" srcOrd="1" destOrd="0" presId="urn:microsoft.com/office/officeart/2005/8/layout/hProcess7#1"/>
    <dgm:cxn modelId="{43098B77-ADF6-4A6C-8316-F12D073266BD}" type="presOf" srcId="{163BC5A8-8CEF-4EC8-9F9E-982B3396A4A3}" destId="{4BC6B0DA-A4A5-43DB-9250-2EDDBD30D694}" srcOrd="1" destOrd="0" presId="urn:microsoft.com/office/officeart/2005/8/layout/hProcess7#1"/>
    <dgm:cxn modelId="{2759EFF8-D8FE-4C0A-A7CB-AB7E0668407A}" type="presOf" srcId="{869623B6-C806-4952-894D-0332FB6A9138}" destId="{0BDA3DD6-2341-4E39-891C-7C12AEEB610A}" srcOrd="0" destOrd="0" presId="urn:microsoft.com/office/officeart/2005/8/layout/hProcess7#1"/>
    <dgm:cxn modelId="{9A4F41D9-4979-46CC-85C6-DF235830E4D3}" type="presOf" srcId="{5804B17A-EC7A-44BC-9A19-F3A5746B360A}" destId="{3EFC18ED-85CB-4BE7-97E7-BC59E87B25F9}" srcOrd="0" destOrd="0" presId="urn:microsoft.com/office/officeart/2005/8/layout/hProcess7#1"/>
    <dgm:cxn modelId="{34250615-F90F-489D-A06C-5EEB90B3B2FF}" srcId="{87312B8F-4188-41AA-B79D-D83CBBAAC12B}" destId="{1A63A386-2BE5-4870-8ABF-E49ECF0C0348}" srcOrd="20" destOrd="0" parTransId="{06876FAE-53CC-46D0-8176-990AA1291516}" sibTransId="{86EDDEEA-D260-4AA1-BC72-FCD887AAF619}"/>
    <dgm:cxn modelId="{7224287A-4BB5-496C-9F0B-388442A09ADE}" type="presOf" srcId="{9DB92C20-F6B2-42CF-8AB3-70D0340703E7}" destId="{2FB9E02B-B11B-48D4-B37C-75DDA309691D}" srcOrd="1" destOrd="0" presId="urn:microsoft.com/office/officeart/2005/8/layout/hProcess7#1"/>
    <dgm:cxn modelId="{18B3A151-CC7A-4B3F-AEC5-F71EBBFACDFE}" srcId="{A0304CF0-AE2D-42BC-AF0C-F037A10949A6}" destId="{E674A9F6-BA29-4CFB-9656-2D5A3298E9AD}" srcOrd="0" destOrd="0" parTransId="{A4FB7883-8E08-44D5-AF8C-5B0C5153FBDB}" sibTransId="{B6D06A83-F36E-4EA5-9F88-492D0FAA0499}"/>
    <dgm:cxn modelId="{28049BE5-E8CD-40DD-AB9D-0C7E89AA92B5}" type="presOf" srcId="{CF359255-3040-436F-B6FD-2022E0349A2C}" destId="{252C3803-31A3-4C0E-8F9F-053B2AD2D81A}" srcOrd="0" destOrd="0" presId="urn:microsoft.com/office/officeart/2005/8/layout/hProcess7#1"/>
    <dgm:cxn modelId="{7CF8AE73-4541-4143-8F0C-F5A95FBBE37B}" type="presOf" srcId="{1A63A386-2BE5-4870-8ABF-E49ECF0C0348}" destId="{16004FF3-9D26-4B3B-9628-F544C80A4D19}" srcOrd="1" destOrd="0" presId="urn:microsoft.com/office/officeart/2005/8/layout/hProcess7#1"/>
    <dgm:cxn modelId="{DEBCB3A3-1581-4BC9-813C-03B400750566}" type="presOf" srcId="{63B8A06C-4E8C-4300-8FD8-D150624A6929}" destId="{32C87BC0-D02C-456F-8146-8AAE3B0568AC}" srcOrd="0" destOrd="0" presId="urn:microsoft.com/office/officeart/2005/8/layout/hProcess7#1"/>
    <dgm:cxn modelId="{6325B29A-A7C8-4149-A1F5-63AC9F80F16A}" srcId="{87312B8F-4188-41AA-B79D-D83CBBAAC12B}" destId="{77EF4BE3-217D-48A3-A51A-2715D1FD99FA}" srcOrd="23" destOrd="0" parTransId="{5D3F9139-3E0E-49EC-9DCD-44C578F11E6F}" sibTransId="{3D267442-2A53-4C26-B5FE-9D77A3416DB6}"/>
    <dgm:cxn modelId="{91DDA71F-F9D9-4809-BCF9-BCCFEC0DAE7E}" type="presOf" srcId="{42C76456-488C-4918-A86B-66807A2AD264}" destId="{F0298A92-9503-4CA0-AE2E-F649FE68E2A7}" srcOrd="1" destOrd="0" presId="urn:microsoft.com/office/officeart/2005/8/layout/hProcess7#1"/>
    <dgm:cxn modelId="{6CE1F863-E2A2-4937-9721-95D38B70E549}" srcId="{87312B8F-4188-41AA-B79D-D83CBBAAC12B}" destId="{FCCAB84D-3FAD-4651-A3A2-F6D34734A3C3}" srcOrd="25" destOrd="0" parTransId="{61971D4B-1E2E-4C84-BDF1-14C4006FC7FE}" sibTransId="{DE2534AB-300E-4DD5-BF6F-9916B83C5978}"/>
    <dgm:cxn modelId="{AFDD334B-E7AC-4D82-BFD5-B7E352A366D3}" srcId="{42C76456-488C-4918-A86B-66807A2AD264}" destId="{7759C6E8-680E-4F91-840D-FC8C7BCA75CE}" srcOrd="0" destOrd="0" parTransId="{36B7B7A0-8FCF-4705-AE48-04D45CF0584A}" sibTransId="{FE1A716A-C469-4E98-9F5E-127A7E476CB8}"/>
    <dgm:cxn modelId="{759CA693-2A75-490F-9CBF-0532245AFC41}" srcId="{87312B8F-4188-41AA-B79D-D83CBBAAC12B}" destId="{EA2F7F4B-754A-4F5C-9622-3F04BBF7157A}" srcOrd="8" destOrd="0" parTransId="{F6A48BAD-7D34-49EC-ABF6-B19F753B68C2}" sibTransId="{584B0A77-D66E-4C74-B4E3-DC5EF1D7A348}"/>
    <dgm:cxn modelId="{4163F1FC-277C-456F-A080-14E9A0F7FF3C}" type="presOf" srcId="{F56C2C42-8323-454B-87BC-C340B44F9022}" destId="{9668B00E-C4B6-40D3-BB98-9302665DD777}" srcOrd="1" destOrd="0" presId="urn:microsoft.com/office/officeart/2005/8/layout/hProcess7#1"/>
    <dgm:cxn modelId="{72C22404-D770-430B-B92C-4CD295ABC04B}" type="presOf" srcId="{7F154DDC-FB3A-4B96-AF47-7E3F4A4AF207}" destId="{CF254956-B60C-433D-9549-11885FBA54B1}" srcOrd="1" destOrd="0" presId="urn:microsoft.com/office/officeart/2005/8/layout/hProcess7#1"/>
    <dgm:cxn modelId="{82DBD3AC-1DCE-40F9-9B41-168EC4CBE132}" type="presOf" srcId="{7F154DDC-FB3A-4B96-AF47-7E3F4A4AF207}" destId="{245A1F54-499D-4304-BA63-C92AFD433D59}" srcOrd="0" destOrd="0" presId="urn:microsoft.com/office/officeart/2005/8/layout/hProcess7#1"/>
    <dgm:cxn modelId="{5C40F1B3-5992-42C8-A8FD-FB5C243DF282}" type="presOf" srcId="{378B5309-DF29-48B7-B958-9395197EE92C}" destId="{0D3D41B2-E2EB-471B-B278-4E1B13E167F0}" srcOrd="0" destOrd="0" presId="urn:microsoft.com/office/officeart/2005/8/layout/hProcess7#1"/>
    <dgm:cxn modelId="{A71BA509-257E-4BB2-BFDB-1C0B9E54BA4F}" type="presOf" srcId="{2039B636-160B-403C-BA58-1D2F5FEEE36A}" destId="{12A5309C-AF11-4E6A-8CC2-B48EBEB46B35}" srcOrd="0" destOrd="0" presId="urn:microsoft.com/office/officeart/2005/8/layout/hProcess7#1"/>
    <dgm:cxn modelId="{7DF16487-F38E-4282-A894-4A6DAEEA1A91}" type="presOf" srcId="{48971CCC-2A4D-4066-AFE2-72D044D0AE9B}" destId="{A4FA6894-63A0-4091-AABF-E352EEA9DC89}" srcOrd="0" destOrd="0" presId="urn:microsoft.com/office/officeart/2005/8/layout/hProcess7#1"/>
    <dgm:cxn modelId="{B0BEACB9-0B30-4EA0-8164-7DDC97CB37FF}" type="presOf" srcId="{77EF4BE3-217D-48A3-A51A-2715D1FD99FA}" destId="{A9148567-0317-4CAD-A104-F35FAD7C75E1}" srcOrd="0" destOrd="0" presId="urn:microsoft.com/office/officeart/2005/8/layout/hProcess7#1"/>
    <dgm:cxn modelId="{15C365AC-63D0-40D9-A399-AE4A71B3C091}" srcId="{FCCAB84D-3FAD-4651-A3A2-F6D34734A3C3}" destId="{152B7E04-D128-48EB-BFE9-625AB6DA3CE7}" srcOrd="0" destOrd="0" parTransId="{AE7C1E8F-F2DC-4824-9E4E-A1F11E687421}" sibTransId="{50C457B8-C1F4-45FB-84D1-75D8DF5E1D11}"/>
    <dgm:cxn modelId="{E40B7EB8-FCDB-435F-8191-949C3D834B42}" srcId="{87312B8F-4188-41AA-B79D-D83CBBAAC12B}" destId="{AB523C6C-A336-484A-8CF7-3B15887E4C3B}" srcOrd="21" destOrd="0" parTransId="{17FCA0C3-28D7-4F16-8B34-4D7988ACE7B2}" sibTransId="{27AAA3CF-389F-4D91-8361-8E1F6D038725}"/>
    <dgm:cxn modelId="{B83EFD2C-CE18-4FCF-94F7-7BD47655C519}" type="presOf" srcId="{6DFBC10F-331E-45B9-9EE7-A8806D68623B}" destId="{1A4A4FCB-0FA3-425B-87EB-5F1F282E57A8}" srcOrd="0" destOrd="0" presId="urn:microsoft.com/office/officeart/2005/8/layout/hProcess7#1"/>
    <dgm:cxn modelId="{482B46AD-8970-4047-B84B-0FF21E9473F6}" type="presOf" srcId="{22539FDC-F009-4FDA-BFEE-2BC49D40D111}" destId="{49FE9C94-008C-4437-8E1D-26DA7E336943}" srcOrd="1" destOrd="0" presId="urn:microsoft.com/office/officeart/2005/8/layout/hProcess7#1"/>
    <dgm:cxn modelId="{F0399A2E-4105-450D-97C0-D5B8DC7F490E}" srcId="{87312B8F-4188-41AA-B79D-D83CBBAAC12B}" destId="{CF359255-3040-436F-B6FD-2022E0349A2C}" srcOrd="18" destOrd="0" parTransId="{5C59DF45-12BF-4BC3-929E-C3F814E729F4}" sibTransId="{56D6447E-D32C-4134-9CB6-2DF851FA2CC7}"/>
    <dgm:cxn modelId="{645C3089-1FF6-4DD8-A315-041401141A58}" srcId="{E0F2C958-2C93-4B3E-913E-391591EE2494}" destId="{8F2F8518-1AB1-487A-B6C9-262F358F0440}" srcOrd="0" destOrd="0" parTransId="{F250F893-D04F-4C76-88D5-6559339C7EA9}" sibTransId="{EB09EB3F-241F-433B-B820-DA567ED3359F}"/>
    <dgm:cxn modelId="{19C8CC0C-659F-4CCE-BC99-BE01FAE1FD5C}" type="presOf" srcId="{FCCAB84D-3FAD-4651-A3A2-F6D34734A3C3}" destId="{5358A8C4-2A9D-4CE7-8F61-AF5DFDCED8F2}" srcOrd="0" destOrd="0" presId="urn:microsoft.com/office/officeart/2005/8/layout/hProcess7#1"/>
    <dgm:cxn modelId="{CD9139B4-916E-441D-B96C-CF5AEA3F083E}" type="presOf" srcId="{95B08147-BCFB-436C-AA0B-720A37DC4273}" destId="{7EB1C387-C946-43D8-A141-13093FA58E2F}" srcOrd="0" destOrd="0" presId="urn:microsoft.com/office/officeart/2005/8/layout/hProcess7#1"/>
    <dgm:cxn modelId="{EF720F3A-1841-4C8E-8975-FDCAC236140B}" type="presOf" srcId="{8F2F8518-1AB1-487A-B6C9-262F358F0440}" destId="{5BCC34C7-568C-4CFB-A134-72D29CBA9FF2}" srcOrd="0" destOrd="0" presId="urn:microsoft.com/office/officeart/2005/8/layout/hProcess7#1"/>
    <dgm:cxn modelId="{BBA7BB8C-6203-439C-95C8-65EC5982EC01}" type="presOf" srcId="{3D6504D7-978B-4847-9D8B-94C7B16CE3BB}" destId="{C345D12F-DEB3-4B35-9836-B6B653648BD5}" srcOrd="0" destOrd="0" presId="urn:microsoft.com/office/officeart/2005/8/layout/hProcess7#1"/>
    <dgm:cxn modelId="{2430631A-928A-4168-9660-F6F4DDA761E5}" type="presOf" srcId="{8BD24667-0C95-4D8E-BD6D-22CAE2668642}" destId="{5C797CA0-2124-406B-AAFB-B70851CF8C67}" srcOrd="1" destOrd="0" presId="urn:microsoft.com/office/officeart/2005/8/layout/hProcess7#1"/>
    <dgm:cxn modelId="{CCF6E82E-181F-45FF-81DE-8A3936D7A7AA}" type="presOf" srcId="{A0304CF0-AE2D-42BC-AF0C-F037A10949A6}" destId="{AE55BDAC-ADE3-485A-8405-CD02EB96F8B2}" srcOrd="1" destOrd="0" presId="urn:microsoft.com/office/officeart/2005/8/layout/hProcess7#1"/>
    <dgm:cxn modelId="{14C944B2-644E-4C4A-A579-3E30B3632B1B}" type="presOf" srcId="{152B7E04-D128-48EB-BFE9-625AB6DA3CE7}" destId="{150F56E9-8A28-4073-8293-2FB401A84B79}" srcOrd="0" destOrd="0" presId="urn:microsoft.com/office/officeart/2005/8/layout/hProcess7#1"/>
    <dgm:cxn modelId="{BEAD4EEB-8CF0-4451-9F3F-B9A36CEC7B13}" type="presOf" srcId="{9EC06196-F5C7-4F14-A16E-7773FBBDF87A}" destId="{B239FF3A-C24F-4667-970D-45B25AA445FD}" srcOrd="1" destOrd="0" presId="urn:microsoft.com/office/officeart/2005/8/layout/hProcess7#1"/>
    <dgm:cxn modelId="{1D707A2D-2FBE-418F-B22C-5CEDF30018AA}" type="presOf" srcId="{B11BDAD5-2EA5-4341-A8F9-AE6C984E718F}" destId="{DE2C799B-C580-4217-B3A1-23D4BC744FFB}" srcOrd="0" destOrd="0" presId="urn:microsoft.com/office/officeart/2005/8/layout/hProcess7#1"/>
    <dgm:cxn modelId="{8B0667E6-DB8F-4505-98D3-DAC536CDBBF2}" srcId="{87312B8F-4188-41AA-B79D-D83CBBAAC12B}" destId="{2EAC59DF-D7F1-4B76-B714-0B8A78363053}" srcOrd="4" destOrd="0" parTransId="{F0FAB891-3D51-4966-B0A7-41F6745936CC}" sibTransId="{5CDAE3FD-2656-4FB8-8D10-EEA227D6E12D}"/>
    <dgm:cxn modelId="{B40AEBF3-8117-4B46-A742-E00FEB50AF77}" type="presOf" srcId="{AB523C6C-A336-484A-8CF7-3B15887E4C3B}" destId="{4B954C3A-B59B-45A0-9624-4BBFDB55A92D}" srcOrd="1" destOrd="0" presId="urn:microsoft.com/office/officeart/2005/8/layout/hProcess7#1"/>
    <dgm:cxn modelId="{EA9791FB-DAC6-4AF5-A2B1-2BAE4A99F8BD}" type="presOf" srcId="{03B42DD7-97E2-41AA-A1CF-0CC5549F4E72}" destId="{0569AAAD-8B26-462F-929F-539C8EDB8C2D}" srcOrd="0" destOrd="0" presId="urn:microsoft.com/office/officeart/2005/8/layout/hProcess7#1"/>
    <dgm:cxn modelId="{7CCDE84F-C586-466A-8B33-563CC2BBD3F0}" type="presOf" srcId="{CF359255-3040-436F-B6FD-2022E0349A2C}" destId="{A3B6D17E-5080-4978-8B73-CE0293AEFF91}" srcOrd="1" destOrd="0" presId="urn:microsoft.com/office/officeart/2005/8/layout/hProcess7#1"/>
    <dgm:cxn modelId="{F4FBA65C-F0C3-41B4-A410-CBFFE1D4BA1E}" type="presOf" srcId="{7606AE3A-61C0-4BAE-9228-206FF3D88BD3}" destId="{FC184183-B71C-4E8D-A389-BC2D8FF942FE}" srcOrd="1" destOrd="0" presId="urn:microsoft.com/office/officeart/2005/8/layout/hProcess7#1"/>
    <dgm:cxn modelId="{8721B613-6826-47C1-B7F3-1A0060E074FD}" type="presOf" srcId="{869623B6-C806-4952-894D-0332FB6A9138}" destId="{468B78DF-4D76-4438-A3A4-3E16C5C2E1EB}" srcOrd="1" destOrd="0" presId="urn:microsoft.com/office/officeart/2005/8/layout/hProcess7#1"/>
    <dgm:cxn modelId="{96EC061C-F8BB-4763-BEC1-6D1472A7F8C9}" srcId="{87312B8F-4188-41AA-B79D-D83CBBAAC12B}" destId="{F56C2C42-8323-454B-87BC-C340B44F9022}" srcOrd="28" destOrd="0" parTransId="{C2809220-7E4B-4F1B-AAD9-880273385840}" sibTransId="{6E2318B2-8470-4593-909D-F1D8C43E5000}"/>
    <dgm:cxn modelId="{C9A20F89-30A0-427F-A5E4-4D7E1027771F}" type="presOf" srcId="{365571DC-E8F5-4FF1-903C-C10278C501ED}" destId="{AF0DC17A-3E93-4E24-997F-5EF3996E8B1A}" srcOrd="1" destOrd="0" presId="urn:microsoft.com/office/officeart/2005/8/layout/hProcess7#1"/>
    <dgm:cxn modelId="{5C8194F7-EE55-4E69-BDE7-C4517A7306D7}" srcId="{87312B8F-4188-41AA-B79D-D83CBBAAC12B}" destId="{42C76456-488C-4918-A86B-66807A2AD264}" srcOrd="2" destOrd="0" parTransId="{FD1B541A-507A-4D4A-874B-CCC0633E5B44}" sibTransId="{B92D69B5-59A3-4CF2-9987-1C930CED1003}"/>
    <dgm:cxn modelId="{278E4B78-905D-416A-97A7-F81AAF13F106}" srcId="{87312B8F-4188-41AA-B79D-D83CBBAAC12B}" destId="{95B08147-BCFB-436C-AA0B-720A37DC4273}" srcOrd="15" destOrd="0" parTransId="{1FBBCB82-AD1B-4154-9E2D-324D2CF863B0}" sibTransId="{D90C2998-2D92-4369-8D7B-79A6CB0150D6}"/>
    <dgm:cxn modelId="{00A76561-8B2E-462B-9941-CEB5DC460322}" type="presOf" srcId="{99DEFFE8-D5EC-4866-B222-9FA9EBF72CC6}" destId="{4851D9F5-D8F0-4419-B077-D05A6B738FCE}" srcOrd="0" destOrd="0" presId="urn:microsoft.com/office/officeart/2005/8/layout/hProcess7#1"/>
    <dgm:cxn modelId="{BD890A6B-4C73-4742-B42A-89C82ACCF4BE}" type="presOf" srcId="{F56C2C42-8323-454B-87BC-C340B44F9022}" destId="{118058DC-6699-4518-912D-3C00C1E38B38}" srcOrd="0" destOrd="0" presId="urn:microsoft.com/office/officeart/2005/8/layout/hProcess7#1"/>
    <dgm:cxn modelId="{77865D9A-2B39-4840-8F6A-0611477067A6}" type="presOf" srcId="{42C76456-488C-4918-A86B-66807A2AD264}" destId="{F9A6960A-3CDA-443D-8583-BA30BBE2048B}" srcOrd="0" destOrd="0" presId="urn:microsoft.com/office/officeart/2005/8/layout/hProcess7#1"/>
    <dgm:cxn modelId="{3D5319AA-47D7-441D-862C-B9AC355366AF}" type="presOf" srcId="{77EF4BE3-217D-48A3-A51A-2715D1FD99FA}" destId="{96C7E963-67E8-4969-BB41-11BF7360D642}" srcOrd="1" destOrd="0" presId="urn:microsoft.com/office/officeart/2005/8/layout/hProcess7#1"/>
    <dgm:cxn modelId="{951FDD2D-ECC9-46B1-A45E-396F20B54D3C}" type="presOf" srcId="{378B5309-DF29-48B7-B958-9395197EE92C}" destId="{B3936B1A-1B13-4565-A105-E430D0A1D792}" srcOrd="1" destOrd="0" presId="urn:microsoft.com/office/officeart/2005/8/layout/hProcess7#1"/>
    <dgm:cxn modelId="{4E1170BC-79BD-4AA7-82B6-FE0D7A322649}" type="presOf" srcId="{1A63A386-2BE5-4870-8ABF-E49ECF0C0348}" destId="{433D4166-7EB0-4A88-9FE6-BCD7FCCD72C3}" srcOrd="0" destOrd="0" presId="urn:microsoft.com/office/officeart/2005/8/layout/hProcess7#1"/>
    <dgm:cxn modelId="{651A62C0-E8FF-4948-B067-5D7B0757B641}" type="presOf" srcId="{6557DA9F-CA23-40D2-B208-71A54C41D221}" destId="{AB5D3DC6-985E-4724-8906-BD50A07E5CF2}" srcOrd="0" destOrd="0" presId="urn:microsoft.com/office/officeart/2005/8/layout/hProcess7#1"/>
    <dgm:cxn modelId="{73EE34C5-1B57-4C3C-BFDA-AA35284E1781}" type="presOf" srcId="{8BD24667-0C95-4D8E-BD6D-22CAE2668642}" destId="{231E85D9-D4B2-4858-87D1-4CEFD109A15F}" srcOrd="0" destOrd="0" presId="urn:microsoft.com/office/officeart/2005/8/layout/hProcess7#1"/>
    <dgm:cxn modelId="{1E3D0716-C925-4031-908D-89D1627576B7}" type="presOf" srcId="{63B8A06C-4E8C-4300-8FD8-D150624A6929}" destId="{6F0C4545-B6C8-4A22-ADE8-169A69FD9EF6}" srcOrd="1" destOrd="0" presId="urn:microsoft.com/office/officeart/2005/8/layout/hProcess7#1"/>
    <dgm:cxn modelId="{2B2FAF9A-7245-4EE3-A5BE-45518036318D}" type="presOf" srcId="{22539FDC-F009-4FDA-BFEE-2BC49D40D111}" destId="{8289E01D-DB35-4BF8-8B42-BAB44BAC73E2}" srcOrd="0" destOrd="0" presId="urn:microsoft.com/office/officeart/2005/8/layout/hProcess7#1"/>
    <dgm:cxn modelId="{02A9EF5A-F941-47D7-8DE7-CE03428F84A1}" srcId="{163BC5A8-8CEF-4EC8-9F9E-982B3396A4A3}" destId="{9AB79DE8-CBC3-49C9-BB1F-A9E3BE0C6010}" srcOrd="0" destOrd="0" parTransId="{73AFB836-D829-4922-9242-D28CCA5E69E5}" sibTransId="{BA2BAAD4-226F-4C0F-B9EA-5A472945F3E0}"/>
    <dgm:cxn modelId="{E8C2236F-B01C-403D-B080-841380F2726E}" srcId="{87312B8F-4188-41AA-B79D-D83CBBAAC12B}" destId="{E0F2C958-2C93-4B3E-913E-391591EE2494}" srcOrd="27" destOrd="0" parTransId="{D3E3B10E-D419-409E-BB3E-877727D08FDF}" sibTransId="{B94D8EB3-3A6A-4BF6-9EFC-611C391B6401}"/>
    <dgm:cxn modelId="{ADEA8891-7B1B-417D-84B2-C7A6E729E7E6}" srcId="{B11BDAD5-2EA5-4341-A8F9-AE6C984E718F}" destId="{9D6D033A-080E-4C2C-9AA1-912756818391}" srcOrd="0" destOrd="0" parTransId="{DB6A29A9-F5A1-434B-9C1F-1FEFDB3618F8}" sibTransId="{8611E207-B5A1-4199-A4DD-6C967E379CDA}"/>
    <dgm:cxn modelId="{44BA89B0-B165-4302-AC06-8B63EB6127B1}" type="presOf" srcId="{A0304CF0-AE2D-42BC-AF0C-F037A10949A6}" destId="{B191A1B9-FBD7-487F-866F-8194D4D73D92}" srcOrd="0" destOrd="0" presId="urn:microsoft.com/office/officeart/2005/8/layout/hProcess7#1"/>
    <dgm:cxn modelId="{6BBF51F3-0006-4F63-8B5E-60BEC030C57F}" type="presOf" srcId="{87312B8F-4188-41AA-B79D-D83CBBAAC12B}" destId="{57A419E8-1215-4107-9004-B614E499DD09}" srcOrd="0" destOrd="0" presId="urn:microsoft.com/office/officeart/2005/8/layout/hProcess7#1"/>
    <dgm:cxn modelId="{88242C00-627B-4C3A-AE15-35F9659B5686}" type="presOf" srcId="{08515D3E-21AD-49F7-AC81-8B22028117A4}" destId="{498CC334-7CA6-4055-9E9D-0EB2ACF11F24}" srcOrd="0" destOrd="0" presId="urn:microsoft.com/office/officeart/2005/8/layout/hProcess7#1"/>
    <dgm:cxn modelId="{94A6F6E7-95A9-46AE-8982-9F6D6CF285F9}" type="presOf" srcId="{163BC5A8-8CEF-4EC8-9F9E-982B3396A4A3}" destId="{BF38B79D-1736-464F-ADB9-B198126BDD54}" srcOrd="0" destOrd="0" presId="urn:microsoft.com/office/officeart/2005/8/layout/hProcess7#1"/>
    <dgm:cxn modelId="{C1F094B5-F2E2-4779-A1D5-83B029FCF6A4}" srcId="{87312B8F-4188-41AA-B79D-D83CBBAAC12B}" destId="{E3F6D84D-5957-418A-89C2-FBB547528B8F}" srcOrd="13" destOrd="0" parTransId="{62267022-87DA-4954-AAF4-59B7C4EBB3CB}" sibTransId="{D96A2A9C-E3A4-434B-AD4A-309934A4A3A9}"/>
    <dgm:cxn modelId="{5B4BB247-93C6-4DD3-97B1-F3908585536E}" type="presOf" srcId="{7606AE3A-61C0-4BAE-9228-206FF3D88BD3}" destId="{F91DA0F0-9F5E-43C1-A90C-B0A9BBDE8CD8}" srcOrd="0" destOrd="0" presId="urn:microsoft.com/office/officeart/2005/8/layout/hProcess7#1"/>
    <dgm:cxn modelId="{5FBF5D27-B8D7-43D9-8EA3-395D858A8DBD}" type="presOf" srcId="{7759C6E8-680E-4F91-840D-FC8C7BCA75CE}" destId="{C70CB29F-9EBD-4B6E-8D44-79ABAEE1EE72}" srcOrd="0" destOrd="0" presId="urn:microsoft.com/office/officeart/2005/8/layout/hProcess7#1"/>
    <dgm:cxn modelId="{8583A90E-8EA2-4765-B0D9-820A7C169A63}" srcId="{63B8A06C-4E8C-4300-8FD8-D150624A6929}" destId="{07DC1612-5E74-42B3-A7EF-5B3EF4B93BC7}" srcOrd="0" destOrd="0" parTransId="{090FA38F-9B33-4B65-9F96-AE320709EE4D}" sibTransId="{F846C880-EAEE-4D47-BE4D-9358C0ADB584}"/>
    <dgm:cxn modelId="{4CBC7B32-7B6F-4DE7-8CD1-8CADE5180CA1}" srcId="{22539FDC-F009-4FDA-BFEE-2BC49D40D111}" destId="{03B42DD7-97E2-41AA-A1CF-0CC5549F4E72}" srcOrd="0" destOrd="0" parTransId="{D1E120F9-6BEF-4779-AFA9-9B7BE62581A2}" sibTransId="{1516099F-B0B6-4703-A6A1-E6BD65E1310D}"/>
    <dgm:cxn modelId="{19F0B87C-D790-405F-BF89-E447A0E72DFB}" type="presOf" srcId="{9DB92C20-F6B2-42CF-8AB3-70D0340703E7}" destId="{9B4C4BB5-C71F-454D-82F6-A3B3AD65C42B}" srcOrd="0" destOrd="0" presId="urn:microsoft.com/office/officeart/2005/8/layout/hProcess7#1"/>
    <dgm:cxn modelId="{172BE45C-A5EF-4DC1-87CD-59A64DF1E892}" type="presOf" srcId="{365571DC-E8F5-4FF1-903C-C10278C501ED}" destId="{E30265CB-CA07-486E-A593-691EAF93A9EE}" srcOrd="0" destOrd="0" presId="urn:microsoft.com/office/officeart/2005/8/layout/hProcess7#1"/>
    <dgm:cxn modelId="{B36F2B2E-10D8-451F-AF4E-08CC0C00C406}" type="presOf" srcId="{9EC06196-F5C7-4F14-A16E-7773FBBDF87A}" destId="{3BA34D36-57F8-46C7-AC2A-6ED3B70A1969}" srcOrd="0" destOrd="0" presId="urn:microsoft.com/office/officeart/2005/8/layout/hProcess7#1"/>
    <dgm:cxn modelId="{0B9C2AAC-A52C-4B51-9881-40D65875D969}" type="presOf" srcId="{2BD4D0D7-4F26-440A-9A48-16F9F0432862}" destId="{CC388FDA-0BB0-4AFF-A0E9-4FF31D94B8DA}" srcOrd="1" destOrd="0" presId="urn:microsoft.com/office/officeart/2005/8/layout/hProcess7#1"/>
    <dgm:cxn modelId="{3C75FF12-8E00-4A44-B3F3-D1421D56C152}" type="presOf" srcId="{E674A9F6-BA29-4CFB-9656-2D5A3298E9AD}" destId="{03D2F7E6-A2ED-4EC8-8993-1F008764D6C1}" srcOrd="0" destOrd="0" presId="urn:microsoft.com/office/officeart/2005/8/layout/hProcess7#1"/>
    <dgm:cxn modelId="{2A8858EB-6ABF-43AE-9122-24A515CCF495}" type="presOf" srcId="{748A9B9F-A833-4C86-A1B5-F1101E13B120}" destId="{33ED1F09-CED2-41A4-A8DF-9E9BEE070950}" srcOrd="0" destOrd="0" presId="urn:microsoft.com/office/officeart/2005/8/layout/hProcess7#1"/>
    <dgm:cxn modelId="{0E5F5AEF-5A1C-45CE-A6A3-241D2A0B911E}" type="presOf" srcId="{2EAC59DF-D7F1-4B76-B714-0B8A78363053}" destId="{D69A4CE4-3D73-467E-96F7-0B89EDCD5EE9}" srcOrd="1" destOrd="0" presId="urn:microsoft.com/office/officeart/2005/8/layout/hProcess7#1"/>
    <dgm:cxn modelId="{A8A64E7D-7BB3-433F-ACB5-33D44276FB0C}" type="presOf" srcId="{2BD4D0D7-4F26-440A-9A48-16F9F0432862}" destId="{BC9385E9-61D2-4398-8ADE-23F391EE9C5E}" srcOrd="0" destOrd="0" presId="urn:microsoft.com/office/officeart/2005/8/layout/hProcess7#1"/>
    <dgm:cxn modelId="{CE1579C3-E318-4F0C-9BDD-9B17F819EBA5}" type="presOf" srcId="{AB523C6C-A336-484A-8CF7-3B15887E4C3B}" destId="{2EB36F20-FCF7-4CF4-B60B-D92C975947A4}" srcOrd="0" destOrd="0" presId="urn:microsoft.com/office/officeart/2005/8/layout/hProcess7#1"/>
    <dgm:cxn modelId="{AA2540AC-A51E-4B29-9358-C602EE1C27FF}" srcId="{87312B8F-4188-41AA-B79D-D83CBBAAC12B}" destId="{2039B636-160B-403C-BA58-1D2F5FEEE36A}" srcOrd="17" destOrd="0" parTransId="{958F28EC-8E2A-4B58-A379-257D7F0484B8}" sibTransId="{135A048D-92D5-47EA-930B-68197899550F}"/>
    <dgm:cxn modelId="{17555C1A-02C6-4BF3-87B8-89E4DAC81212}" type="presOf" srcId="{9AB79DE8-CBC3-49C9-BB1F-A9E3BE0C6010}" destId="{1B9050CC-7ACA-4748-97E5-4508B887E513}" srcOrd="0" destOrd="0" presId="urn:microsoft.com/office/officeart/2005/8/layout/hProcess7#1"/>
    <dgm:cxn modelId="{9279C75D-3124-40A9-ADA5-E52CD7E99CE9}" srcId="{F56C2C42-8323-454B-87BC-C340B44F9022}" destId="{748ECA9C-7A96-46D8-A239-677F6D4ED06B}" srcOrd="0" destOrd="0" parTransId="{583FB5D6-2FE5-4EA7-BD12-59A3DBF49A5B}" sibTransId="{D222E7B1-9CFA-4181-BB91-C40C34982E44}"/>
    <dgm:cxn modelId="{8DC38DF7-EE72-4ED1-B5FB-0DE48982A12D}" srcId="{87312B8F-4188-41AA-B79D-D83CBBAAC12B}" destId="{7F154DDC-FB3A-4B96-AF47-7E3F4A4AF207}" srcOrd="0" destOrd="0" parTransId="{AFF49E11-074B-4705-871F-3A68B6003B36}" sibTransId="{65A54691-ED8A-4EBD-ABFC-AD01895F369C}"/>
    <dgm:cxn modelId="{AE4DE608-A3EA-4572-AAC8-2685D9775734}" type="presOf" srcId="{E0F2C958-2C93-4B3E-913E-391591EE2494}" destId="{39164FC9-002F-4A65-9103-F5607674C98A}" srcOrd="0" destOrd="0" presId="urn:microsoft.com/office/officeart/2005/8/layout/hProcess7#1"/>
    <dgm:cxn modelId="{759BC13D-05CA-4FDD-92FA-B62267C99852}" srcId="{87312B8F-4188-41AA-B79D-D83CBBAAC12B}" destId="{08515D3E-21AD-49F7-AC81-8B22028117A4}" srcOrd="10" destOrd="0" parTransId="{943470DB-D1DF-4EF1-A45B-011E03EEBDD5}" sibTransId="{B58CB94A-888E-4260-89FD-602E298FFB92}"/>
    <dgm:cxn modelId="{15002F56-1C73-4D4A-B9CF-95F38E772F20}" srcId="{87312B8F-4188-41AA-B79D-D83CBBAAC12B}" destId="{378B5309-DF29-48B7-B958-9395197EE92C}" srcOrd="9" destOrd="0" parTransId="{A0BC1FDF-7ECB-4E75-9EAC-1A15642813F9}" sibTransId="{7B659422-7C08-4786-B0BB-879C5375C60B}"/>
    <dgm:cxn modelId="{D7927278-97A3-42DE-A19F-ACF7B15F561B}" srcId="{87312B8F-4188-41AA-B79D-D83CBBAAC12B}" destId="{99DEFFE8-D5EC-4866-B222-9FA9EBF72CC6}" srcOrd="30" destOrd="0" parTransId="{E31F8B78-354F-498B-B8D4-AC6C869D4E69}" sibTransId="{06E303CC-8B50-44E8-A169-46A40E35D5E4}"/>
    <dgm:cxn modelId="{CEB8E80D-E3CA-4C18-A2F6-5054C137FFF6}" srcId="{87312B8F-4188-41AA-B79D-D83CBBAAC12B}" destId="{8BD24667-0C95-4D8E-BD6D-22CAE2668642}" srcOrd="7" destOrd="0" parTransId="{5E45E4FA-FEA7-4167-AA5B-E67361A967FB}" sibTransId="{0631DF2F-955B-4C29-8DC7-0A0A83F3D6F5}"/>
    <dgm:cxn modelId="{D3271103-5507-4345-975F-7E819E2503DE}" srcId="{87312B8F-4188-41AA-B79D-D83CBBAAC12B}" destId="{7606AE3A-61C0-4BAE-9228-206FF3D88BD3}" srcOrd="16" destOrd="0" parTransId="{901C371E-1680-4A7F-BE99-2F8E1D87E2F7}" sibTransId="{464D8251-5A43-4BCC-B874-008F0E0DF34F}"/>
    <dgm:cxn modelId="{41EC44BA-FD8C-44B5-8514-9191EAA7F7A9}" srcId="{87312B8F-4188-41AA-B79D-D83CBBAAC12B}" destId="{A0304CF0-AE2D-42BC-AF0C-F037A10949A6}" srcOrd="3" destOrd="0" parTransId="{A9AE637D-E52F-446E-B2EB-267798A23CF9}" sibTransId="{929CF259-2062-4584-9973-03EF0A1F8C6B}"/>
    <dgm:cxn modelId="{C518CF10-2D00-417F-9240-8A421A27AB5A}" srcId="{87312B8F-4188-41AA-B79D-D83CBBAAC12B}" destId="{6557DA9F-CA23-40D2-B208-71A54C41D221}" srcOrd="22" destOrd="0" parTransId="{A24BCDDD-D295-445D-9A6A-668B6ABD97EF}" sibTransId="{0E675A71-39C1-4D5F-9ADD-96B431A2462B}"/>
    <dgm:cxn modelId="{18182945-52AE-44F1-B259-030A2B68B0AC}" type="presOf" srcId="{EA2F7F4B-754A-4F5C-9622-3F04BBF7157A}" destId="{7B949839-A944-4CB1-9041-3AE70AEE8630}" srcOrd="1" destOrd="0" presId="urn:microsoft.com/office/officeart/2005/8/layout/hProcess7#1"/>
    <dgm:cxn modelId="{34B83E57-C7B6-4D02-B921-18152AE4E775}" srcId="{87312B8F-4188-41AA-B79D-D83CBBAAC12B}" destId="{748A9B9F-A833-4C86-A1B5-F1101E13B120}" srcOrd="12" destOrd="0" parTransId="{338568BA-B8C9-4CD5-B798-B37471D4EFB7}" sibTransId="{0EB5D506-87E4-494F-9D66-8A9D15CBB782}"/>
    <dgm:cxn modelId="{D17ECC47-615C-4879-8598-D637582A9693}" type="presOf" srcId="{B11BDAD5-2EA5-4341-A8F9-AE6C984E718F}" destId="{7E35502E-9927-4222-87EC-033E32710667}" srcOrd="1" destOrd="0" presId="urn:microsoft.com/office/officeart/2005/8/layout/hProcess7#1"/>
    <dgm:cxn modelId="{A477FE4C-875C-442D-9D85-FB567A034292}" srcId="{87312B8F-4188-41AA-B79D-D83CBBAAC12B}" destId="{63B8A06C-4E8C-4300-8FD8-D150624A6929}" srcOrd="1" destOrd="0" parTransId="{7454F3B0-4DB3-47D2-8F08-3A0AF49FE0E6}" sibTransId="{A235CCCB-A187-49E6-9C9B-3E2866FB619D}"/>
    <dgm:cxn modelId="{F1EED1F4-B917-45E6-B10A-E9746EB4338B}" type="presOf" srcId="{2935AD22-9022-477F-AF70-61D5E5CB8B64}" destId="{017E77A0-8E20-4C4F-8FBA-58313A89C2C2}" srcOrd="0" destOrd="0" presId="urn:microsoft.com/office/officeart/2005/8/layout/hProcess7#1"/>
    <dgm:cxn modelId="{2BD504FA-1666-471B-946D-84983F4103AB}" type="presParOf" srcId="{57A419E8-1215-4107-9004-B614E499DD09}" destId="{56BBE72D-86CE-462E-8ACE-99D880E37AC6}" srcOrd="0" destOrd="0" presId="urn:microsoft.com/office/officeart/2005/8/layout/hProcess7#1"/>
    <dgm:cxn modelId="{BA75B6FE-5F85-4E58-B0DE-FF946EB578BF}" type="presParOf" srcId="{56BBE72D-86CE-462E-8ACE-99D880E37AC6}" destId="{245A1F54-499D-4304-BA63-C92AFD433D59}" srcOrd="0" destOrd="0" presId="urn:microsoft.com/office/officeart/2005/8/layout/hProcess7#1"/>
    <dgm:cxn modelId="{72574159-ADA8-4DB7-92DE-FEA507D3D1A9}" type="presParOf" srcId="{56BBE72D-86CE-462E-8ACE-99D880E37AC6}" destId="{CF254956-B60C-433D-9549-11885FBA54B1}" srcOrd="1" destOrd="0" presId="urn:microsoft.com/office/officeart/2005/8/layout/hProcess7#1"/>
    <dgm:cxn modelId="{60FB91B3-BC0E-4E3D-A813-5E1AADD71631}" type="presParOf" srcId="{56BBE72D-86CE-462E-8ACE-99D880E37AC6}" destId="{3EFC18ED-85CB-4BE7-97E7-BC59E87B25F9}" srcOrd="2" destOrd="0" presId="urn:microsoft.com/office/officeart/2005/8/layout/hProcess7#1"/>
    <dgm:cxn modelId="{A9DF8207-1853-47C4-881E-6CFC4DF4986D}" type="presParOf" srcId="{57A419E8-1215-4107-9004-B614E499DD09}" destId="{EDB309C3-E49F-421B-A6E6-12166DD6175D}" srcOrd="1" destOrd="0" presId="urn:microsoft.com/office/officeart/2005/8/layout/hProcess7#1"/>
    <dgm:cxn modelId="{2B404910-D91A-4F04-A4F4-158801A24FE6}" type="presParOf" srcId="{57A419E8-1215-4107-9004-B614E499DD09}" destId="{5612BC35-DE39-42D7-920C-558DE5D80622}" srcOrd="2" destOrd="0" presId="urn:microsoft.com/office/officeart/2005/8/layout/hProcess7#1"/>
    <dgm:cxn modelId="{BC20F527-68CF-4DE4-BB75-E752D1685AEC}" type="presParOf" srcId="{5612BC35-DE39-42D7-920C-558DE5D80622}" destId="{A8602121-CFC7-4187-A134-779E2E601C64}" srcOrd="0" destOrd="0" presId="urn:microsoft.com/office/officeart/2005/8/layout/hProcess7#1"/>
    <dgm:cxn modelId="{4CD25FFA-F736-4839-BB66-52F57FEE3C60}" type="presParOf" srcId="{5612BC35-DE39-42D7-920C-558DE5D80622}" destId="{DB645D81-1F22-401C-A20B-A7828D5AA4F1}" srcOrd="1" destOrd="0" presId="urn:microsoft.com/office/officeart/2005/8/layout/hProcess7#1"/>
    <dgm:cxn modelId="{45EBA5C6-4283-41BB-9B11-9CEA9DCD8302}" type="presParOf" srcId="{5612BC35-DE39-42D7-920C-558DE5D80622}" destId="{8EDB451D-813F-4E1E-988B-16AFBE76F629}" srcOrd="2" destOrd="0" presId="urn:microsoft.com/office/officeart/2005/8/layout/hProcess7#1"/>
    <dgm:cxn modelId="{684D07E7-C5FD-48F4-A950-827DAA5BFAAE}" type="presParOf" srcId="{57A419E8-1215-4107-9004-B614E499DD09}" destId="{92DE81C1-DFEC-4E15-8AFC-FDCD6A37EDE0}" srcOrd="3" destOrd="0" presId="urn:microsoft.com/office/officeart/2005/8/layout/hProcess7#1"/>
    <dgm:cxn modelId="{689F4818-59EB-46F6-86E3-6CAEBBB14D8A}" type="presParOf" srcId="{57A419E8-1215-4107-9004-B614E499DD09}" destId="{AB4F2206-F2DA-47B0-B36C-A50FF62154B0}" srcOrd="4" destOrd="0" presId="urn:microsoft.com/office/officeart/2005/8/layout/hProcess7#1"/>
    <dgm:cxn modelId="{822E9945-2D35-4F9B-9BBD-892C3D00A650}" type="presParOf" srcId="{AB4F2206-F2DA-47B0-B36C-A50FF62154B0}" destId="{32C87BC0-D02C-456F-8146-8AAE3B0568AC}" srcOrd="0" destOrd="0" presId="urn:microsoft.com/office/officeart/2005/8/layout/hProcess7#1"/>
    <dgm:cxn modelId="{8AD472F9-BF77-4633-80D1-B3978385E4BC}" type="presParOf" srcId="{AB4F2206-F2DA-47B0-B36C-A50FF62154B0}" destId="{6F0C4545-B6C8-4A22-ADE8-169A69FD9EF6}" srcOrd="1" destOrd="0" presId="urn:microsoft.com/office/officeart/2005/8/layout/hProcess7#1"/>
    <dgm:cxn modelId="{267A96D1-3005-4273-870E-B852B0EE059C}" type="presParOf" srcId="{AB4F2206-F2DA-47B0-B36C-A50FF62154B0}" destId="{D5E80EDB-0F84-441B-8C09-8E9D835F98E1}" srcOrd="2" destOrd="0" presId="urn:microsoft.com/office/officeart/2005/8/layout/hProcess7#1"/>
    <dgm:cxn modelId="{0B74B241-1F48-4B3C-96E3-9824D3E0D752}" type="presParOf" srcId="{57A419E8-1215-4107-9004-B614E499DD09}" destId="{3F6CD591-6EEE-473A-BDF6-399C5DC84E7B}" srcOrd="5" destOrd="0" presId="urn:microsoft.com/office/officeart/2005/8/layout/hProcess7#1"/>
    <dgm:cxn modelId="{F9097703-4019-4000-AFAF-747CFFCBD410}" type="presParOf" srcId="{57A419E8-1215-4107-9004-B614E499DD09}" destId="{66FFC96D-4266-4937-BFD6-1EE28FF48282}" srcOrd="6" destOrd="0" presId="urn:microsoft.com/office/officeart/2005/8/layout/hProcess7#1"/>
    <dgm:cxn modelId="{771FFA8C-0B4E-4328-9C4E-6A9D00C6BBDF}" type="presParOf" srcId="{66FFC96D-4266-4937-BFD6-1EE28FF48282}" destId="{A9989B21-53F7-4264-BDCB-481862FCB935}" srcOrd="0" destOrd="0" presId="urn:microsoft.com/office/officeart/2005/8/layout/hProcess7#1"/>
    <dgm:cxn modelId="{FA0EEBE0-4BCF-4FF9-8573-93BA83F97B55}" type="presParOf" srcId="{66FFC96D-4266-4937-BFD6-1EE28FF48282}" destId="{4B77F2AB-7756-402B-A43C-4A8C06275D03}" srcOrd="1" destOrd="0" presId="urn:microsoft.com/office/officeart/2005/8/layout/hProcess7#1"/>
    <dgm:cxn modelId="{2BF78DEF-4451-4ED6-AED6-403ED0297EA6}" type="presParOf" srcId="{66FFC96D-4266-4937-BFD6-1EE28FF48282}" destId="{BC458C21-7217-4E28-AC93-CEF137FEA4D3}" srcOrd="2" destOrd="0" presId="urn:microsoft.com/office/officeart/2005/8/layout/hProcess7#1"/>
    <dgm:cxn modelId="{CA59E212-2061-40EA-B6E0-163BFE47C837}" type="presParOf" srcId="{57A419E8-1215-4107-9004-B614E499DD09}" destId="{9CE343E3-3B07-41E6-92CA-548AB718578E}" srcOrd="7" destOrd="0" presId="urn:microsoft.com/office/officeart/2005/8/layout/hProcess7#1"/>
    <dgm:cxn modelId="{325EDBFB-BB23-4979-A7E0-42E3D5712921}" type="presParOf" srcId="{57A419E8-1215-4107-9004-B614E499DD09}" destId="{66C2AAD4-BB8A-44E4-B19F-79234EBA93B4}" srcOrd="8" destOrd="0" presId="urn:microsoft.com/office/officeart/2005/8/layout/hProcess7#1"/>
    <dgm:cxn modelId="{5BB17D74-B96F-4B05-A20D-73B9E8A0C76C}" type="presParOf" srcId="{66C2AAD4-BB8A-44E4-B19F-79234EBA93B4}" destId="{F9A6960A-3CDA-443D-8583-BA30BBE2048B}" srcOrd="0" destOrd="0" presId="urn:microsoft.com/office/officeart/2005/8/layout/hProcess7#1"/>
    <dgm:cxn modelId="{F4F88B9C-1D7A-420A-8834-055ED1CBC1D4}" type="presParOf" srcId="{66C2AAD4-BB8A-44E4-B19F-79234EBA93B4}" destId="{F0298A92-9503-4CA0-AE2E-F649FE68E2A7}" srcOrd="1" destOrd="0" presId="urn:microsoft.com/office/officeart/2005/8/layout/hProcess7#1"/>
    <dgm:cxn modelId="{2C48A103-1962-4E43-8941-93CC1322084B}" type="presParOf" srcId="{66C2AAD4-BB8A-44E4-B19F-79234EBA93B4}" destId="{C70CB29F-9EBD-4B6E-8D44-79ABAEE1EE72}" srcOrd="2" destOrd="0" presId="urn:microsoft.com/office/officeart/2005/8/layout/hProcess7#1"/>
    <dgm:cxn modelId="{AA1A385D-18AC-49BB-A68B-BF1ADA965E14}" type="presParOf" srcId="{57A419E8-1215-4107-9004-B614E499DD09}" destId="{CDE5D81C-652F-433F-A15C-6E41BD723A68}" srcOrd="9" destOrd="0" presId="urn:microsoft.com/office/officeart/2005/8/layout/hProcess7#1"/>
    <dgm:cxn modelId="{2D608C9A-43F4-4112-B4DB-B4AE84532BA7}" type="presParOf" srcId="{57A419E8-1215-4107-9004-B614E499DD09}" destId="{1788AE55-1146-4B86-956F-054C56BA46E6}" srcOrd="10" destOrd="0" presId="urn:microsoft.com/office/officeart/2005/8/layout/hProcess7#1"/>
    <dgm:cxn modelId="{2F41DB10-1010-4670-9404-6E1CEC21FAFD}" type="presParOf" srcId="{1788AE55-1146-4B86-956F-054C56BA46E6}" destId="{78324D69-1148-42E7-8E58-041517A0C90F}" srcOrd="0" destOrd="0" presId="urn:microsoft.com/office/officeart/2005/8/layout/hProcess7#1"/>
    <dgm:cxn modelId="{0EE4EAC2-6436-4924-9F9A-1EC0C0DA0766}" type="presParOf" srcId="{1788AE55-1146-4B86-956F-054C56BA46E6}" destId="{0CE990A6-D431-4469-8700-4A684EACBA3B}" srcOrd="1" destOrd="0" presId="urn:microsoft.com/office/officeart/2005/8/layout/hProcess7#1"/>
    <dgm:cxn modelId="{1A0E48A1-4938-4DC8-BB11-35B39D20B67F}" type="presParOf" srcId="{1788AE55-1146-4B86-956F-054C56BA46E6}" destId="{98EA6115-D4C6-446F-973A-4BBB880322C2}" srcOrd="2" destOrd="0" presId="urn:microsoft.com/office/officeart/2005/8/layout/hProcess7#1"/>
    <dgm:cxn modelId="{47EF20B6-352C-4C40-89F0-85E8FFD5E22B}" type="presParOf" srcId="{57A419E8-1215-4107-9004-B614E499DD09}" destId="{FCE7798D-7C5B-498C-A83E-C60350EE6C10}" srcOrd="11" destOrd="0" presId="urn:microsoft.com/office/officeart/2005/8/layout/hProcess7#1"/>
    <dgm:cxn modelId="{4EA73D8A-9ACC-4021-B72C-14C30F5F0C8B}" type="presParOf" srcId="{57A419E8-1215-4107-9004-B614E499DD09}" destId="{28075AC9-F529-4F7B-A466-936D33A1C569}" srcOrd="12" destOrd="0" presId="urn:microsoft.com/office/officeart/2005/8/layout/hProcess7#1"/>
    <dgm:cxn modelId="{6A4880DD-CA71-493E-A570-9D82A0824800}" type="presParOf" srcId="{28075AC9-F529-4F7B-A466-936D33A1C569}" destId="{B191A1B9-FBD7-487F-866F-8194D4D73D92}" srcOrd="0" destOrd="0" presId="urn:microsoft.com/office/officeart/2005/8/layout/hProcess7#1"/>
    <dgm:cxn modelId="{4E0F76DA-7CFB-4244-A22D-F39DBB23BCF1}" type="presParOf" srcId="{28075AC9-F529-4F7B-A466-936D33A1C569}" destId="{AE55BDAC-ADE3-485A-8405-CD02EB96F8B2}" srcOrd="1" destOrd="0" presId="urn:microsoft.com/office/officeart/2005/8/layout/hProcess7#1"/>
    <dgm:cxn modelId="{3DEB3ABA-79F4-4FDC-B990-35B8645C24BD}" type="presParOf" srcId="{28075AC9-F529-4F7B-A466-936D33A1C569}" destId="{03D2F7E6-A2ED-4EC8-8993-1F008764D6C1}" srcOrd="2" destOrd="0" presId="urn:microsoft.com/office/officeart/2005/8/layout/hProcess7#1"/>
    <dgm:cxn modelId="{E20AB4DE-010C-421A-B521-9D8B7C383D5E}" type="presParOf" srcId="{57A419E8-1215-4107-9004-B614E499DD09}" destId="{C788C818-E3B7-4D5B-9519-B8620A51962F}" srcOrd="13" destOrd="0" presId="urn:microsoft.com/office/officeart/2005/8/layout/hProcess7#1"/>
    <dgm:cxn modelId="{BB10CE47-ABCA-4AC0-822A-C704F4FA6FBC}" type="presParOf" srcId="{57A419E8-1215-4107-9004-B614E499DD09}" destId="{05DC1E4D-9611-4D80-A53A-F024BB36E36E}" srcOrd="14" destOrd="0" presId="urn:microsoft.com/office/officeart/2005/8/layout/hProcess7#1"/>
    <dgm:cxn modelId="{CB86C410-B914-427C-807F-29096332274E}" type="presParOf" srcId="{05DC1E4D-9611-4D80-A53A-F024BB36E36E}" destId="{A1CA769F-18C9-4E2B-91FF-B655FD006D79}" srcOrd="0" destOrd="0" presId="urn:microsoft.com/office/officeart/2005/8/layout/hProcess7#1"/>
    <dgm:cxn modelId="{F9B7C88E-E93E-4179-B931-1AEDBD224357}" type="presParOf" srcId="{05DC1E4D-9611-4D80-A53A-F024BB36E36E}" destId="{14217E0A-E9CE-43A4-A7FD-62918ACF8FFF}" srcOrd="1" destOrd="0" presId="urn:microsoft.com/office/officeart/2005/8/layout/hProcess7#1"/>
    <dgm:cxn modelId="{54A4B770-6EBE-443F-B870-54035B180276}" type="presParOf" srcId="{05DC1E4D-9611-4D80-A53A-F024BB36E36E}" destId="{DC8FD035-E695-4306-9225-FE36413EBF0A}" srcOrd="2" destOrd="0" presId="urn:microsoft.com/office/officeart/2005/8/layout/hProcess7#1"/>
    <dgm:cxn modelId="{D1E49EA4-5860-4C8C-8BDD-B893E87285A5}" type="presParOf" srcId="{57A419E8-1215-4107-9004-B614E499DD09}" destId="{8D63AA0C-E7E2-48C7-AA84-337F7D0B19F6}" srcOrd="15" destOrd="0" presId="urn:microsoft.com/office/officeart/2005/8/layout/hProcess7#1"/>
    <dgm:cxn modelId="{84ED7928-B3DF-496A-AFE8-6661EA114647}" type="presParOf" srcId="{57A419E8-1215-4107-9004-B614E499DD09}" destId="{A7066F48-C5E0-49DE-A69A-A8F92306DD0C}" srcOrd="16" destOrd="0" presId="urn:microsoft.com/office/officeart/2005/8/layout/hProcess7#1"/>
    <dgm:cxn modelId="{159DA882-4298-4584-B1F6-D49AB4E78DAF}" type="presParOf" srcId="{A7066F48-C5E0-49DE-A69A-A8F92306DD0C}" destId="{62C0977E-ABD5-4C68-9BE6-4D346ED46B78}" srcOrd="0" destOrd="0" presId="urn:microsoft.com/office/officeart/2005/8/layout/hProcess7#1"/>
    <dgm:cxn modelId="{F3B61892-CF4E-4DD8-A8D3-C307754BD2FE}" type="presParOf" srcId="{A7066F48-C5E0-49DE-A69A-A8F92306DD0C}" destId="{D69A4CE4-3D73-467E-96F7-0B89EDCD5EE9}" srcOrd="1" destOrd="0" presId="urn:microsoft.com/office/officeart/2005/8/layout/hProcess7#1"/>
    <dgm:cxn modelId="{FC546613-2A4D-48EC-A166-6E0B6A5875AC}" type="presParOf" srcId="{A7066F48-C5E0-49DE-A69A-A8F92306DD0C}" destId="{017E77A0-8E20-4C4F-8FBA-58313A89C2C2}" srcOrd="2" destOrd="0" presId="urn:microsoft.com/office/officeart/2005/8/layout/hProcess7#1"/>
    <dgm:cxn modelId="{131B9AF9-D601-46ED-9029-BB2C9B1C54D1}" type="presParOf" srcId="{57A419E8-1215-4107-9004-B614E499DD09}" destId="{50413D90-8693-4C2D-B65F-0BE1A763621A}" srcOrd="17" destOrd="0" presId="urn:microsoft.com/office/officeart/2005/8/layout/hProcess7#1"/>
    <dgm:cxn modelId="{E14C5279-B84F-45A4-808A-F14483351252}" type="presParOf" srcId="{57A419E8-1215-4107-9004-B614E499DD09}" destId="{D72688F2-5026-4C63-A2FE-A9DFE7C9D059}" srcOrd="18" destOrd="0" presId="urn:microsoft.com/office/officeart/2005/8/layout/hProcess7#1"/>
    <dgm:cxn modelId="{F1240028-7C4A-4511-AE63-5AAFEA4FFC01}" type="presParOf" srcId="{D72688F2-5026-4C63-A2FE-A9DFE7C9D059}" destId="{78A88703-4510-4E84-AEC8-06D55A662212}" srcOrd="0" destOrd="0" presId="urn:microsoft.com/office/officeart/2005/8/layout/hProcess7#1"/>
    <dgm:cxn modelId="{3B92E55F-26C4-4C13-8CC2-A5E55B25330E}" type="presParOf" srcId="{D72688F2-5026-4C63-A2FE-A9DFE7C9D059}" destId="{CDBBBAFA-41C5-48F5-89D8-8B7447324D0A}" srcOrd="1" destOrd="0" presId="urn:microsoft.com/office/officeart/2005/8/layout/hProcess7#1"/>
    <dgm:cxn modelId="{BBE63D71-251C-4DD2-A1CA-0AF9EF2A4CF3}" type="presParOf" srcId="{D72688F2-5026-4C63-A2FE-A9DFE7C9D059}" destId="{3DC900B6-1F19-4405-9372-0CDFA174028E}" srcOrd="2" destOrd="0" presId="urn:microsoft.com/office/officeart/2005/8/layout/hProcess7#1"/>
    <dgm:cxn modelId="{9C04C857-C419-48DE-9717-BBB42E4E62DE}" type="presParOf" srcId="{57A419E8-1215-4107-9004-B614E499DD09}" destId="{E6C02CC0-B7B8-4001-9B85-E183ABAD946C}" srcOrd="19" destOrd="0" presId="urn:microsoft.com/office/officeart/2005/8/layout/hProcess7#1"/>
    <dgm:cxn modelId="{556B4788-6510-463F-B35C-B3BBB6D6ABDA}" type="presParOf" srcId="{57A419E8-1215-4107-9004-B614E499DD09}" destId="{0CABFAA0-499C-4900-B66E-1C9937291474}" srcOrd="20" destOrd="0" presId="urn:microsoft.com/office/officeart/2005/8/layout/hProcess7#1"/>
    <dgm:cxn modelId="{CEF68AD5-2A41-42AA-A1B2-E608C308A834}" type="presParOf" srcId="{0CABFAA0-499C-4900-B66E-1C9937291474}" destId="{E30265CB-CA07-486E-A593-691EAF93A9EE}" srcOrd="0" destOrd="0" presId="urn:microsoft.com/office/officeart/2005/8/layout/hProcess7#1"/>
    <dgm:cxn modelId="{9509079A-27C1-4CFC-A18B-9A00BB6388E0}" type="presParOf" srcId="{0CABFAA0-499C-4900-B66E-1C9937291474}" destId="{AF0DC17A-3E93-4E24-997F-5EF3996E8B1A}" srcOrd="1" destOrd="0" presId="urn:microsoft.com/office/officeart/2005/8/layout/hProcess7#1"/>
    <dgm:cxn modelId="{918F1039-39AF-4126-9053-5C4B0DFFF1AE}" type="presParOf" srcId="{57A419E8-1215-4107-9004-B614E499DD09}" destId="{D76092F1-CD95-4D7F-A20C-AE8B6ECF04AD}" srcOrd="21" destOrd="0" presId="urn:microsoft.com/office/officeart/2005/8/layout/hProcess7#1"/>
    <dgm:cxn modelId="{8015FE2E-35E0-48B4-8341-FE81FDC636E0}" type="presParOf" srcId="{57A419E8-1215-4107-9004-B614E499DD09}" destId="{5041A099-3B94-4F37-8325-CA1547FB607E}" srcOrd="22" destOrd="0" presId="urn:microsoft.com/office/officeart/2005/8/layout/hProcess7#1"/>
    <dgm:cxn modelId="{5C209E2A-90E6-47CC-B23A-AFB509F64394}" type="presParOf" srcId="{5041A099-3B94-4F37-8325-CA1547FB607E}" destId="{74BCD854-4F77-4474-A138-0E7942477FD7}" srcOrd="0" destOrd="0" presId="urn:microsoft.com/office/officeart/2005/8/layout/hProcess7#1"/>
    <dgm:cxn modelId="{910742CC-CD01-4C21-82F2-0BEB78F0733C}" type="presParOf" srcId="{5041A099-3B94-4F37-8325-CA1547FB607E}" destId="{86933F3F-1D4A-45F8-A193-F5C1ABF6694B}" srcOrd="1" destOrd="0" presId="urn:microsoft.com/office/officeart/2005/8/layout/hProcess7#1"/>
    <dgm:cxn modelId="{FFE67D0E-2DBD-409A-ABF0-1CB61ABD453B}" type="presParOf" srcId="{5041A099-3B94-4F37-8325-CA1547FB607E}" destId="{01FB22F5-AAB4-4579-94EA-16E1997B4CF0}" srcOrd="2" destOrd="0" presId="urn:microsoft.com/office/officeart/2005/8/layout/hProcess7#1"/>
    <dgm:cxn modelId="{DA5492C5-7236-4CD1-8631-AE17FA1995F9}" type="presParOf" srcId="{57A419E8-1215-4107-9004-B614E499DD09}" destId="{5FE45A5E-7D15-4625-81C8-10A90F09DCCD}" srcOrd="23" destOrd="0" presId="urn:microsoft.com/office/officeart/2005/8/layout/hProcess7#1"/>
    <dgm:cxn modelId="{8ADFBCC8-8CF6-4D55-A0DB-8FF5691461DD}" type="presParOf" srcId="{57A419E8-1215-4107-9004-B614E499DD09}" destId="{8AC28C13-CC04-47A8-A9E2-A15FFA99B7C4}" srcOrd="24" destOrd="0" presId="urn:microsoft.com/office/officeart/2005/8/layout/hProcess7#1"/>
    <dgm:cxn modelId="{0C354989-8FA1-4459-A55B-B2B106B71AB7}" type="presParOf" srcId="{8AC28C13-CC04-47A8-A9E2-A15FFA99B7C4}" destId="{9B4C4BB5-C71F-454D-82F6-A3B3AD65C42B}" srcOrd="0" destOrd="0" presId="urn:microsoft.com/office/officeart/2005/8/layout/hProcess7#1"/>
    <dgm:cxn modelId="{3C8588A7-F355-45FA-9AD7-F719546EDDFA}" type="presParOf" srcId="{8AC28C13-CC04-47A8-A9E2-A15FFA99B7C4}" destId="{2FB9E02B-B11B-48D4-B37C-75DDA309691D}" srcOrd="1" destOrd="0" presId="urn:microsoft.com/office/officeart/2005/8/layout/hProcess7#1"/>
    <dgm:cxn modelId="{68019AD1-5E59-4D08-8708-18C9BEE294C3}" type="presParOf" srcId="{57A419E8-1215-4107-9004-B614E499DD09}" destId="{C2E1F0B9-59C3-4F40-8A24-B8DA9D8D3C37}" srcOrd="25" destOrd="0" presId="urn:microsoft.com/office/officeart/2005/8/layout/hProcess7#1"/>
    <dgm:cxn modelId="{125C17A6-303F-42F1-92E0-6FF354D7AFF3}" type="presParOf" srcId="{57A419E8-1215-4107-9004-B614E499DD09}" destId="{2908745D-CA67-4B8E-9A64-830BE5EAE457}" srcOrd="26" destOrd="0" presId="urn:microsoft.com/office/officeart/2005/8/layout/hProcess7#1"/>
    <dgm:cxn modelId="{A49D461B-264D-489E-800B-53CE07078E1F}" type="presParOf" srcId="{2908745D-CA67-4B8E-9A64-830BE5EAE457}" destId="{B523AA6B-B7DC-4D38-848E-0006B0A14FBC}" srcOrd="0" destOrd="0" presId="urn:microsoft.com/office/officeart/2005/8/layout/hProcess7#1"/>
    <dgm:cxn modelId="{73F48E95-473E-4019-BF30-C4708E9D1F2D}" type="presParOf" srcId="{2908745D-CA67-4B8E-9A64-830BE5EAE457}" destId="{639AED44-E3C8-4839-9381-D3CFD946EB1D}" srcOrd="1" destOrd="0" presId="urn:microsoft.com/office/officeart/2005/8/layout/hProcess7#1"/>
    <dgm:cxn modelId="{8084C280-42D1-47AC-8836-47176543A1CD}" type="presParOf" srcId="{2908745D-CA67-4B8E-9A64-830BE5EAE457}" destId="{5E200672-F317-471B-A083-E97C6CFC0E4E}" srcOrd="2" destOrd="0" presId="urn:microsoft.com/office/officeart/2005/8/layout/hProcess7#1"/>
    <dgm:cxn modelId="{32F80A20-17A4-441F-B0E2-291D4F9B7A7E}" type="presParOf" srcId="{57A419E8-1215-4107-9004-B614E499DD09}" destId="{FED231A6-D478-49C7-9895-3ABFDAA45AF2}" srcOrd="27" destOrd="0" presId="urn:microsoft.com/office/officeart/2005/8/layout/hProcess7#1"/>
    <dgm:cxn modelId="{C43C690B-BDC3-4ECF-8CF8-D31DF8A28B15}" type="presParOf" srcId="{57A419E8-1215-4107-9004-B614E499DD09}" destId="{8D2C3EB0-83AA-4243-8B2B-42DFD09350D1}" srcOrd="28" destOrd="0" presId="urn:microsoft.com/office/officeart/2005/8/layout/hProcess7#1"/>
    <dgm:cxn modelId="{E09353C8-EC69-4AB7-9F43-9D25D623B991}" type="presParOf" srcId="{8D2C3EB0-83AA-4243-8B2B-42DFD09350D1}" destId="{231E85D9-D4B2-4858-87D1-4CEFD109A15F}" srcOrd="0" destOrd="0" presId="urn:microsoft.com/office/officeart/2005/8/layout/hProcess7#1"/>
    <dgm:cxn modelId="{26CB25F1-6BE1-4F27-A7C7-9549046C66D8}" type="presParOf" srcId="{8D2C3EB0-83AA-4243-8B2B-42DFD09350D1}" destId="{5C797CA0-2124-406B-AAFB-B70851CF8C67}" srcOrd="1" destOrd="0" presId="urn:microsoft.com/office/officeart/2005/8/layout/hProcess7#1"/>
    <dgm:cxn modelId="{2B226583-F532-4EEE-9EF4-02761777176D}" type="presParOf" srcId="{57A419E8-1215-4107-9004-B614E499DD09}" destId="{40E96E6B-191B-4B4B-B0DC-FB1311EDC5F4}" srcOrd="29" destOrd="0" presId="urn:microsoft.com/office/officeart/2005/8/layout/hProcess7#1"/>
    <dgm:cxn modelId="{724F4D0A-AEF0-4CC9-BBF8-94D7604594CC}" type="presParOf" srcId="{57A419E8-1215-4107-9004-B614E499DD09}" destId="{54FDAED6-CC50-4B9B-BC4D-733654B82F2A}" srcOrd="30" destOrd="0" presId="urn:microsoft.com/office/officeart/2005/8/layout/hProcess7#1"/>
    <dgm:cxn modelId="{323147FB-B027-486D-A4C4-AD6C3F72CA0D}" type="presParOf" srcId="{54FDAED6-CC50-4B9B-BC4D-733654B82F2A}" destId="{97950C3E-C1D8-4A5A-B637-E835AE60A12C}" srcOrd="0" destOrd="0" presId="urn:microsoft.com/office/officeart/2005/8/layout/hProcess7#1"/>
    <dgm:cxn modelId="{70DE158F-EAE9-492D-925B-B97B804B36A6}" type="presParOf" srcId="{54FDAED6-CC50-4B9B-BC4D-733654B82F2A}" destId="{F7868A90-78AC-4665-8269-0904950DAEAF}" srcOrd="1" destOrd="0" presId="urn:microsoft.com/office/officeart/2005/8/layout/hProcess7#1"/>
    <dgm:cxn modelId="{7780234C-3DA4-45C3-B6D4-7FFEDCEFBDC1}" type="presParOf" srcId="{54FDAED6-CC50-4B9B-BC4D-733654B82F2A}" destId="{5BCAE855-5078-4A9B-A8F6-FE4656BB5A7E}" srcOrd="2" destOrd="0" presId="urn:microsoft.com/office/officeart/2005/8/layout/hProcess7#1"/>
    <dgm:cxn modelId="{A04F41CA-49E3-407C-A81B-42958B938337}" type="presParOf" srcId="{57A419E8-1215-4107-9004-B614E499DD09}" destId="{D8A956B9-B72D-431C-928F-FA8E1699F7B7}" srcOrd="31" destOrd="0" presId="urn:microsoft.com/office/officeart/2005/8/layout/hProcess7#1"/>
    <dgm:cxn modelId="{26CE27A0-0F13-42F6-B931-77925859CC1F}" type="presParOf" srcId="{57A419E8-1215-4107-9004-B614E499DD09}" destId="{3010D1B2-2611-44CC-BEB6-181A9CF7D529}" srcOrd="32" destOrd="0" presId="urn:microsoft.com/office/officeart/2005/8/layout/hProcess7#1"/>
    <dgm:cxn modelId="{DB5DDD6A-A036-4965-BF3D-B00361693A7C}" type="presParOf" srcId="{3010D1B2-2611-44CC-BEB6-181A9CF7D529}" destId="{D9514815-07FD-47D8-9790-DA47FC8D49F3}" srcOrd="0" destOrd="0" presId="urn:microsoft.com/office/officeart/2005/8/layout/hProcess7#1"/>
    <dgm:cxn modelId="{DE6E454B-B7C2-4F78-B639-F30E0E97386B}" type="presParOf" srcId="{3010D1B2-2611-44CC-BEB6-181A9CF7D529}" destId="{7B949839-A944-4CB1-9041-3AE70AEE8630}" srcOrd="1" destOrd="0" presId="urn:microsoft.com/office/officeart/2005/8/layout/hProcess7#1"/>
    <dgm:cxn modelId="{EECDE8C1-FB2D-43B1-BD51-80A2733EE2D6}" type="presParOf" srcId="{57A419E8-1215-4107-9004-B614E499DD09}" destId="{CC7F0ABF-E08D-48C1-97B1-BF7B08F80F90}" srcOrd="33" destOrd="0" presId="urn:microsoft.com/office/officeart/2005/8/layout/hProcess7#1"/>
    <dgm:cxn modelId="{9B0A5DD0-3866-4A65-A0C3-573F4729AF69}" type="presParOf" srcId="{57A419E8-1215-4107-9004-B614E499DD09}" destId="{8FD085B3-854B-4568-8513-DF5F30C13E8E}" srcOrd="34" destOrd="0" presId="urn:microsoft.com/office/officeart/2005/8/layout/hProcess7#1"/>
    <dgm:cxn modelId="{CBE7790A-0F5D-4A07-B9EC-5A56B44BDB6F}" type="presParOf" srcId="{8FD085B3-854B-4568-8513-DF5F30C13E8E}" destId="{8890160D-ABB8-48D0-882A-BD74E9A1F2B1}" srcOrd="0" destOrd="0" presId="urn:microsoft.com/office/officeart/2005/8/layout/hProcess7#1"/>
    <dgm:cxn modelId="{3C9AAB78-0030-4DBC-8033-705A6BC1B204}" type="presParOf" srcId="{8FD085B3-854B-4568-8513-DF5F30C13E8E}" destId="{EAD7E867-16E4-47EC-8AFC-E8AEEB971725}" srcOrd="1" destOrd="0" presId="urn:microsoft.com/office/officeart/2005/8/layout/hProcess7#1"/>
    <dgm:cxn modelId="{C194ED4B-DFF0-4216-8313-4A77EA4E5EB6}" type="presParOf" srcId="{8FD085B3-854B-4568-8513-DF5F30C13E8E}" destId="{738F78DA-55B5-4477-BE20-1557593F8C86}" srcOrd="2" destOrd="0" presId="urn:microsoft.com/office/officeart/2005/8/layout/hProcess7#1"/>
    <dgm:cxn modelId="{E909A070-25C8-4265-B005-6B71116F871D}" type="presParOf" srcId="{57A419E8-1215-4107-9004-B614E499DD09}" destId="{7C34A7C8-60B9-4B14-A4FE-4A03172F0FD3}" srcOrd="35" destOrd="0" presId="urn:microsoft.com/office/officeart/2005/8/layout/hProcess7#1"/>
    <dgm:cxn modelId="{41538DC7-5C3F-478E-8922-EE63C6AD208A}" type="presParOf" srcId="{57A419E8-1215-4107-9004-B614E499DD09}" destId="{05D86A09-5D4E-466E-A347-0AF3DD272F9E}" srcOrd="36" destOrd="0" presId="urn:microsoft.com/office/officeart/2005/8/layout/hProcess7#1"/>
    <dgm:cxn modelId="{32E1D4C4-CD16-4F15-A323-5B9D6503FE56}" type="presParOf" srcId="{05D86A09-5D4E-466E-A347-0AF3DD272F9E}" destId="{0D3D41B2-E2EB-471B-B278-4E1B13E167F0}" srcOrd="0" destOrd="0" presId="urn:microsoft.com/office/officeart/2005/8/layout/hProcess7#1"/>
    <dgm:cxn modelId="{244732D6-6D4A-4331-8E00-01BD15FBD082}" type="presParOf" srcId="{05D86A09-5D4E-466E-A347-0AF3DD272F9E}" destId="{B3936B1A-1B13-4565-A105-E430D0A1D792}" srcOrd="1" destOrd="0" presId="urn:microsoft.com/office/officeart/2005/8/layout/hProcess7#1"/>
    <dgm:cxn modelId="{1F7EC37E-EA3C-4936-BDB5-7EE41EA9078A}" type="presParOf" srcId="{57A419E8-1215-4107-9004-B614E499DD09}" destId="{86D9CF87-BCDD-4B6F-B6D1-0F5DCB39ED50}" srcOrd="37" destOrd="0" presId="urn:microsoft.com/office/officeart/2005/8/layout/hProcess7#1"/>
    <dgm:cxn modelId="{934BB5AC-BBA5-4DE9-B7EE-CE9F46B51B1D}" type="presParOf" srcId="{57A419E8-1215-4107-9004-B614E499DD09}" destId="{BAE728A0-1A9F-4B8A-BDCD-4A3DD247091D}" srcOrd="38" destOrd="0" presId="urn:microsoft.com/office/officeart/2005/8/layout/hProcess7#1"/>
    <dgm:cxn modelId="{9984DD6C-8F2A-442F-8A1E-6AD8AA66E789}" type="presParOf" srcId="{BAE728A0-1A9F-4B8A-BDCD-4A3DD247091D}" destId="{84BF290D-E405-41DC-AA35-88F45F4A0768}" srcOrd="0" destOrd="0" presId="urn:microsoft.com/office/officeart/2005/8/layout/hProcess7#1"/>
    <dgm:cxn modelId="{045AEF51-1018-4429-A0FB-FDE2AA06FA0B}" type="presParOf" srcId="{BAE728A0-1A9F-4B8A-BDCD-4A3DD247091D}" destId="{E762C5E9-5DE0-4E74-B7FD-46585123A2F2}" srcOrd="1" destOrd="0" presId="urn:microsoft.com/office/officeart/2005/8/layout/hProcess7#1"/>
    <dgm:cxn modelId="{2F7F83EC-1706-48BA-9EAF-DDBF58E0011F}" type="presParOf" srcId="{BAE728A0-1A9F-4B8A-BDCD-4A3DD247091D}" destId="{953BC3E8-B42A-4FE4-B40B-BA3473437AB8}" srcOrd="2" destOrd="0" presId="urn:microsoft.com/office/officeart/2005/8/layout/hProcess7#1"/>
    <dgm:cxn modelId="{067FDA14-2EFF-438A-9071-75568746A1B2}" type="presParOf" srcId="{57A419E8-1215-4107-9004-B614E499DD09}" destId="{011A4B5A-F3A3-49C5-AED7-89A05A76E1FE}" srcOrd="39" destOrd="0" presId="urn:microsoft.com/office/officeart/2005/8/layout/hProcess7#1"/>
    <dgm:cxn modelId="{9BD71D26-D3C2-499C-AF4E-F380F15E40F0}" type="presParOf" srcId="{57A419E8-1215-4107-9004-B614E499DD09}" destId="{9AF812DD-396D-4B58-ACB6-6DD49555D1B1}" srcOrd="40" destOrd="0" presId="urn:microsoft.com/office/officeart/2005/8/layout/hProcess7#1"/>
    <dgm:cxn modelId="{EBB1CE32-BA89-41F3-BFCF-B642B331833E}" type="presParOf" srcId="{9AF812DD-396D-4B58-ACB6-6DD49555D1B1}" destId="{498CC334-7CA6-4055-9E9D-0EB2ACF11F24}" srcOrd="0" destOrd="0" presId="urn:microsoft.com/office/officeart/2005/8/layout/hProcess7#1"/>
    <dgm:cxn modelId="{D6E9B059-9403-478E-8E7E-CC8DDB76C892}" type="presParOf" srcId="{9AF812DD-396D-4B58-ACB6-6DD49555D1B1}" destId="{F5C88F6D-C81B-420E-AB39-B2D1B2D620DF}" srcOrd="1" destOrd="0" presId="urn:microsoft.com/office/officeart/2005/8/layout/hProcess7#1"/>
    <dgm:cxn modelId="{77647BCB-CE22-4188-AD00-B4DBA9623448}" type="presParOf" srcId="{57A419E8-1215-4107-9004-B614E499DD09}" destId="{03B1D555-A4DF-4DA7-8097-6907DD0CD53C}" srcOrd="41" destOrd="0" presId="urn:microsoft.com/office/officeart/2005/8/layout/hProcess7#1"/>
    <dgm:cxn modelId="{14E9A337-E014-44EF-BC5B-F6650BA90C60}" type="presParOf" srcId="{57A419E8-1215-4107-9004-B614E499DD09}" destId="{12AE1530-E539-455D-B30D-6BA21677E02A}" srcOrd="42" destOrd="0" presId="urn:microsoft.com/office/officeart/2005/8/layout/hProcess7#1"/>
    <dgm:cxn modelId="{0FF26F2D-6133-4D08-B6D6-2961F39CC44B}" type="presParOf" srcId="{12AE1530-E539-455D-B30D-6BA21677E02A}" destId="{CC51C927-3641-48BA-BAE9-C136EAB04EB5}" srcOrd="0" destOrd="0" presId="urn:microsoft.com/office/officeart/2005/8/layout/hProcess7#1"/>
    <dgm:cxn modelId="{FC2EC4D1-5F7A-429E-8D54-29004C7A7065}" type="presParOf" srcId="{12AE1530-E539-455D-B30D-6BA21677E02A}" destId="{1510DD98-DAC1-4ACB-B9F7-DDA9613F5094}" srcOrd="1" destOrd="0" presId="urn:microsoft.com/office/officeart/2005/8/layout/hProcess7#1"/>
    <dgm:cxn modelId="{D7473746-7479-4B70-BC5C-39DE4063E2C3}" type="presParOf" srcId="{12AE1530-E539-455D-B30D-6BA21677E02A}" destId="{7A995C68-D323-40F0-A536-67C359E076E7}" srcOrd="2" destOrd="0" presId="urn:microsoft.com/office/officeart/2005/8/layout/hProcess7#1"/>
    <dgm:cxn modelId="{9995FA06-F8C3-4AC2-963A-D877C3AB548D}" type="presParOf" srcId="{57A419E8-1215-4107-9004-B614E499DD09}" destId="{9F4CAFA7-3431-4E4E-B3E6-57E422F95CAF}" srcOrd="43" destOrd="0" presId="urn:microsoft.com/office/officeart/2005/8/layout/hProcess7#1"/>
    <dgm:cxn modelId="{84BF417C-92B3-4A6D-ABCB-CAEC9B6A5128}" type="presParOf" srcId="{57A419E8-1215-4107-9004-B614E499DD09}" destId="{EEC784E5-DCFA-426C-B970-3EC28F4E2CDB}" srcOrd="44" destOrd="0" presId="urn:microsoft.com/office/officeart/2005/8/layout/hProcess7#1"/>
    <dgm:cxn modelId="{7155320C-4F46-4E08-9941-9A87FF94EC6B}" type="presParOf" srcId="{EEC784E5-DCFA-426C-B970-3EC28F4E2CDB}" destId="{1A4A4FCB-0FA3-425B-87EB-5F1F282E57A8}" srcOrd="0" destOrd="0" presId="urn:microsoft.com/office/officeart/2005/8/layout/hProcess7#1"/>
    <dgm:cxn modelId="{4F57091E-45B9-4889-B72D-34F62731E09F}" type="presParOf" srcId="{EEC784E5-DCFA-426C-B970-3EC28F4E2CDB}" destId="{F7335F8E-AF93-4D50-BE29-A654CBCCA671}" srcOrd="1" destOrd="0" presId="urn:microsoft.com/office/officeart/2005/8/layout/hProcess7#1"/>
    <dgm:cxn modelId="{01F8A444-3B00-4D82-8701-C0514D8E6818}" type="presParOf" srcId="{57A419E8-1215-4107-9004-B614E499DD09}" destId="{8385C8B7-34E3-4C33-BFF6-D3C677A0FE46}" srcOrd="45" destOrd="0" presId="urn:microsoft.com/office/officeart/2005/8/layout/hProcess7#1"/>
    <dgm:cxn modelId="{70841EA5-E566-4319-8512-20E77F343E14}" type="presParOf" srcId="{57A419E8-1215-4107-9004-B614E499DD09}" destId="{5D1FE59A-E1C4-43CA-9F96-831FE99D1855}" srcOrd="46" destOrd="0" presId="urn:microsoft.com/office/officeart/2005/8/layout/hProcess7#1"/>
    <dgm:cxn modelId="{2942C961-7DF7-4E3E-B4FF-EDA93B4EC699}" type="presParOf" srcId="{5D1FE59A-E1C4-43CA-9F96-831FE99D1855}" destId="{A739D3B7-0036-4F1E-A351-70F16ED81E0C}" srcOrd="0" destOrd="0" presId="urn:microsoft.com/office/officeart/2005/8/layout/hProcess7#1"/>
    <dgm:cxn modelId="{29B87297-B606-43DC-BC2C-07A0D86A8A46}" type="presParOf" srcId="{5D1FE59A-E1C4-43CA-9F96-831FE99D1855}" destId="{232D4ECA-3FEA-408D-A69C-9E2EA90E92ED}" srcOrd="1" destOrd="0" presId="urn:microsoft.com/office/officeart/2005/8/layout/hProcess7#1"/>
    <dgm:cxn modelId="{49DD828B-E5B4-4F86-B018-F988254155F1}" type="presParOf" srcId="{5D1FE59A-E1C4-43CA-9F96-831FE99D1855}" destId="{648534C7-628D-4445-BD54-7F2B87FF37FE}" srcOrd="2" destOrd="0" presId="urn:microsoft.com/office/officeart/2005/8/layout/hProcess7#1"/>
    <dgm:cxn modelId="{A171CEBA-12FE-452B-A87C-7E8028FA3A93}" type="presParOf" srcId="{57A419E8-1215-4107-9004-B614E499DD09}" destId="{EE36F15B-3E5A-46BE-BFF4-1C94A5C69724}" srcOrd="47" destOrd="0" presId="urn:microsoft.com/office/officeart/2005/8/layout/hProcess7#1"/>
    <dgm:cxn modelId="{7BC591A2-6C88-48BE-99CF-7451AB1078B9}" type="presParOf" srcId="{57A419E8-1215-4107-9004-B614E499DD09}" destId="{1F139822-2E59-4FF7-88B8-C9AADE221D27}" srcOrd="48" destOrd="0" presId="urn:microsoft.com/office/officeart/2005/8/layout/hProcess7#1"/>
    <dgm:cxn modelId="{1CB71580-9A8B-4F99-8BE7-997CC2CA3A77}" type="presParOf" srcId="{1F139822-2E59-4FF7-88B8-C9AADE221D27}" destId="{33ED1F09-CED2-41A4-A8DF-9E9BEE070950}" srcOrd="0" destOrd="0" presId="urn:microsoft.com/office/officeart/2005/8/layout/hProcess7#1"/>
    <dgm:cxn modelId="{E15E436E-D2D9-4F09-870E-D8221C46AFA9}" type="presParOf" srcId="{1F139822-2E59-4FF7-88B8-C9AADE221D27}" destId="{95330F8B-1898-4433-8A3F-E1D1B73C7DE5}" srcOrd="1" destOrd="0" presId="urn:microsoft.com/office/officeart/2005/8/layout/hProcess7#1"/>
    <dgm:cxn modelId="{44541128-5262-46FD-BB72-5B1EC4AFD9BB}" type="presParOf" srcId="{57A419E8-1215-4107-9004-B614E499DD09}" destId="{DAA37683-E739-4C0D-895F-7D426E521114}" srcOrd="49" destOrd="0" presId="urn:microsoft.com/office/officeart/2005/8/layout/hProcess7#1"/>
    <dgm:cxn modelId="{8725340F-35BC-430F-9FDE-CCC57B24A854}" type="presParOf" srcId="{57A419E8-1215-4107-9004-B614E499DD09}" destId="{22EC8E8F-9508-4D9F-B36C-E4F1063CB510}" srcOrd="50" destOrd="0" presId="urn:microsoft.com/office/officeart/2005/8/layout/hProcess7#1"/>
    <dgm:cxn modelId="{75C3A705-F4F3-4DC4-A646-638AD0615F15}" type="presParOf" srcId="{22EC8E8F-9508-4D9F-B36C-E4F1063CB510}" destId="{3E0FDAE7-E8E9-40F2-9684-E6889D374C20}" srcOrd="0" destOrd="0" presId="urn:microsoft.com/office/officeart/2005/8/layout/hProcess7#1"/>
    <dgm:cxn modelId="{3737B1D3-340A-4747-B603-D278164CA8B6}" type="presParOf" srcId="{22EC8E8F-9508-4D9F-B36C-E4F1063CB510}" destId="{083A05A6-1466-4B9F-9F22-34A3B108C4E9}" srcOrd="1" destOrd="0" presId="urn:microsoft.com/office/officeart/2005/8/layout/hProcess7#1"/>
    <dgm:cxn modelId="{2838D5D6-0D39-47F5-B922-C5965E5142D9}" type="presParOf" srcId="{22EC8E8F-9508-4D9F-B36C-E4F1063CB510}" destId="{DF66498A-9E37-4971-A45D-CEAF3F516B82}" srcOrd="2" destOrd="0" presId="urn:microsoft.com/office/officeart/2005/8/layout/hProcess7#1"/>
    <dgm:cxn modelId="{559F1BDC-2287-4788-B442-240BEAB841EA}" type="presParOf" srcId="{57A419E8-1215-4107-9004-B614E499DD09}" destId="{A6DB6337-B159-46B7-B9AA-0297E2F2F7B3}" srcOrd="51" destOrd="0" presId="urn:microsoft.com/office/officeart/2005/8/layout/hProcess7#1"/>
    <dgm:cxn modelId="{509B94E8-EE8B-46CC-BD95-5C6A32E93023}" type="presParOf" srcId="{57A419E8-1215-4107-9004-B614E499DD09}" destId="{99026B37-51B1-4B27-AB8C-190BBBED698A}" srcOrd="52" destOrd="0" presId="urn:microsoft.com/office/officeart/2005/8/layout/hProcess7#1"/>
    <dgm:cxn modelId="{03D6860E-B40D-444B-89DC-FCBEDDFAA79F}" type="presParOf" srcId="{99026B37-51B1-4B27-AB8C-190BBBED698A}" destId="{5A016A96-C2EF-4C7B-8F32-42156E97A98F}" srcOrd="0" destOrd="0" presId="urn:microsoft.com/office/officeart/2005/8/layout/hProcess7#1"/>
    <dgm:cxn modelId="{681A02C5-8B7F-46F9-9876-E8A4CFA64471}" type="presParOf" srcId="{99026B37-51B1-4B27-AB8C-190BBBED698A}" destId="{EC8DE55C-B7FE-4B74-82A3-FAFE70276B7B}" srcOrd="1" destOrd="0" presId="urn:microsoft.com/office/officeart/2005/8/layout/hProcess7#1"/>
    <dgm:cxn modelId="{A9B1AFAB-C94F-41D2-9046-0329A520B2E9}" type="presParOf" srcId="{57A419E8-1215-4107-9004-B614E499DD09}" destId="{E5F4AB28-ADD6-418E-A4F7-472FC90FA363}" srcOrd="53" destOrd="0" presId="urn:microsoft.com/office/officeart/2005/8/layout/hProcess7#1"/>
    <dgm:cxn modelId="{7A150BF6-BB5C-4798-BB61-A05FD75F4FF0}" type="presParOf" srcId="{57A419E8-1215-4107-9004-B614E499DD09}" destId="{8268E5C9-7327-4AA3-AE44-86B8CA85B225}" srcOrd="54" destOrd="0" presId="urn:microsoft.com/office/officeart/2005/8/layout/hProcess7#1"/>
    <dgm:cxn modelId="{687370D5-201D-4B4F-BCBE-FAF5A33441E7}" type="presParOf" srcId="{8268E5C9-7327-4AA3-AE44-86B8CA85B225}" destId="{6563B17A-03BA-4A80-BA89-CA575B78A575}" srcOrd="0" destOrd="0" presId="urn:microsoft.com/office/officeart/2005/8/layout/hProcess7#1"/>
    <dgm:cxn modelId="{BDE51E00-4DEA-4EC8-A864-B20E45B4D60E}" type="presParOf" srcId="{8268E5C9-7327-4AA3-AE44-86B8CA85B225}" destId="{4023C897-2BC0-4B5E-8259-5AADF7B8FCF6}" srcOrd="1" destOrd="0" presId="urn:microsoft.com/office/officeart/2005/8/layout/hProcess7#1"/>
    <dgm:cxn modelId="{CB5466A0-A961-4E9D-B392-BAEBD19E4089}" type="presParOf" srcId="{8268E5C9-7327-4AA3-AE44-86B8CA85B225}" destId="{22364C4E-D79B-4692-8403-37184602D7FE}" srcOrd="2" destOrd="0" presId="urn:microsoft.com/office/officeart/2005/8/layout/hProcess7#1"/>
    <dgm:cxn modelId="{2745AD73-07BC-43A2-AD23-807DB01A57E8}" type="presParOf" srcId="{57A419E8-1215-4107-9004-B614E499DD09}" destId="{680819E9-D84A-4156-B270-9A4FD2D76262}" srcOrd="55" destOrd="0" presId="urn:microsoft.com/office/officeart/2005/8/layout/hProcess7#1"/>
    <dgm:cxn modelId="{950BC2E5-8A5D-498E-B09B-B8066F0225DC}" type="presParOf" srcId="{57A419E8-1215-4107-9004-B614E499DD09}" destId="{E0643E0C-A032-4FA4-88B4-FFB52B986BA4}" srcOrd="56" destOrd="0" presId="urn:microsoft.com/office/officeart/2005/8/layout/hProcess7#1"/>
    <dgm:cxn modelId="{A31BDC65-01A1-40BC-914E-8045D0CB47ED}" type="presParOf" srcId="{E0643E0C-A032-4FA4-88B4-FFB52B986BA4}" destId="{0BDA3DD6-2341-4E39-891C-7C12AEEB610A}" srcOrd="0" destOrd="0" presId="urn:microsoft.com/office/officeart/2005/8/layout/hProcess7#1"/>
    <dgm:cxn modelId="{DD5767A3-F70C-409A-A31C-0592C10D02EE}" type="presParOf" srcId="{E0643E0C-A032-4FA4-88B4-FFB52B986BA4}" destId="{468B78DF-4D76-4438-A3A4-3E16C5C2E1EB}" srcOrd="1" destOrd="0" presId="urn:microsoft.com/office/officeart/2005/8/layout/hProcess7#1"/>
    <dgm:cxn modelId="{1B89BBEC-EA56-45A3-A906-58DE345902F8}" type="presParOf" srcId="{57A419E8-1215-4107-9004-B614E499DD09}" destId="{2E0238F9-A12B-4776-B75E-3FCE66808FCE}" srcOrd="57" destOrd="0" presId="urn:microsoft.com/office/officeart/2005/8/layout/hProcess7#1"/>
    <dgm:cxn modelId="{11C81187-F1CC-4D4F-ABDD-EE14956AA235}" type="presParOf" srcId="{57A419E8-1215-4107-9004-B614E499DD09}" destId="{59A87683-CE15-4510-91C1-64035060728A}" srcOrd="58" destOrd="0" presId="urn:microsoft.com/office/officeart/2005/8/layout/hProcess7#1"/>
    <dgm:cxn modelId="{C3B453D8-2187-43B5-8D3B-A962914C8F4B}" type="presParOf" srcId="{59A87683-CE15-4510-91C1-64035060728A}" destId="{E68D3850-75E0-48F2-A4CC-1647A0DC5546}" srcOrd="0" destOrd="0" presId="urn:microsoft.com/office/officeart/2005/8/layout/hProcess7#1"/>
    <dgm:cxn modelId="{1CBDE8C6-7A0E-4CD5-B349-419B30CB2917}" type="presParOf" srcId="{59A87683-CE15-4510-91C1-64035060728A}" destId="{A8786DD5-BF66-4F2C-8565-44FB1178AAF3}" srcOrd="1" destOrd="0" presId="urn:microsoft.com/office/officeart/2005/8/layout/hProcess7#1"/>
    <dgm:cxn modelId="{87BBB085-11E5-4450-AE41-D6419874A574}" type="presParOf" srcId="{59A87683-CE15-4510-91C1-64035060728A}" destId="{6CFA80A0-127B-4714-8EC0-1022276D2C21}" srcOrd="2" destOrd="0" presId="urn:microsoft.com/office/officeart/2005/8/layout/hProcess7#1"/>
    <dgm:cxn modelId="{63898F29-3186-4AF7-A002-0A795CFDBC01}" type="presParOf" srcId="{57A419E8-1215-4107-9004-B614E499DD09}" destId="{081CCE57-77B1-4F91-90F8-397AAD5FCAED}" srcOrd="59" destOrd="0" presId="urn:microsoft.com/office/officeart/2005/8/layout/hProcess7#1"/>
    <dgm:cxn modelId="{B934FA61-9ED2-4516-A974-8DF072F64768}" type="presParOf" srcId="{57A419E8-1215-4107-9004-B614E499DD09}" destId="{FBE57577-2B78-48EA-AC0B-3854BCAE98A8}" srcOrd="60" destOrd="0" presId="urn:microsoft.com/office/officeart/2005/8/layout/hProcess7#1"/>
    <dgm:cxn modelId="{BCC999B3-37FF-479B-B37B-EE1E319D4E8D}" type="presParOf" srcId="{FBE57577-2B78-48EA-AC0B-3854BCAE98A8}" destId="{7EB1C387-C946-43D8-A141-13093FA58E2F}" srcOrd="0" destOrd="0" presId="urn:microsoft.com/office/officeart/2005/8/layout/hProcess7#1"/>
    <dgm:cxn modelId="{613E9594-0D0F-44B3-AB5E-3DAAC34000AA}" type="presParOf" srcId="{FBE57577-2B78-48EA-AC0B-3854BCAE98A8}" destId="{D9143118-35C6-4088-B9FB-079656A94BE6}" srcOrd="1" destOrd="0" presId="urn:microsoft.com/office/officeart/2005/8/layout/hProcess7#1"/>
    <dgm:cxn modelId="{528C37C2-5A9D-4BA6-9755-B7457BAE3F50}" type="presParOf" srcId="{57A419E8-1215-4107-9004-B614E499DD09}" destId="{3868C48E-F060-49C5-BDC4-45EED2D5DFDD}" srcOrd="61" destOrd="0" presId="urn:microsoft.com/office/officeart/2005/8/layout/hProcess7#1"/>
    <dgm:cxn modelId="{35516BD3-3B77-4D87-A19B-757B00425F47}" type="presParOf" srcId="{57A419E8-1215-4107-9004-B614E499DD09}" destId="{CB95D192-69B9-48C4-9528-F9E0AF042CE7}" srcOrd="62" destOrd="0" presId="urn:microsoft.com/office/officeart/2005/8/layout/hProcess7#1"/>
    <dgm:cxn modelId="{BB301F01-EFBD-48A8-BEC4-355A35EAC02A}" type="presParOf" srcId="{CB95D192-69B9-48C4-9528-F9E0AF042CE7}" destId="{E93AB8BF-9FDD-4F51-AFE0-B95F5DD29760}" srcOrd="0" destOrd="0" presId="urn:microsoft.com/office/officeart/2005/8/layout/hProcess7#1"/>
    <dgm:cxn modelId="{0F31BEE2-D8D1-4543-B641-0D750A9379BD}" type="presParOf" srcId="{CB95D192-69B9-48C4-9528-F9E0AF042CE7}" destId="{6E8AD654-E3D7-43F2-A19A-103C886CAE32}" srcOrd="1" destOrd="0" presId="urn:microsoft.com/office/officeart/2005/8/layout/hProcess7#1"/>
    <dgm:cxn modelId="{391B6E26-3F68-448C-BE24-951D263B0991}" type="presParOf" srcId="{CB95D192-69B9-48C4-9528-F9E0AF042CE7}" destId="{08848100-8D8E-4FA7-AF7D-7E6C9199EF53}" srcOrd="2" destOrd="0" presId="urn:microsoft.com/office/officeart/2005/8/layout/hProcess7#1"/>
    <dgm:cxn modelId="{ADDD5D74-EC05-4CD5-BDD5-2A88838F1BE0}" type="presParOf" srcId="{57A419E8-1215-4107-9004-B614E499DD09}" destId="{C042A976-0DBB-4633-82B2-89D4A7873512}" srcOrd="63" destOrd="0" presId="urn:microsoft.com/office/officeart/2005/8/layout/hProcess7#1"/>
    <dgm:cxn modelId="{FCAA1484-FB2B-4C43-9D62-630155083791}" type="presParOf" srcId="{57A419E8-1215-4107-9004-B614E499DD09}" destId="{BE3DB253-C774-4DE4-A0FD-E45103ACEF95}" srcOrd="64" destOrd="0" presId="urn:microsoft.com/office/officeart/2005/8/layout/hProcess7#1"/>
    <dgm:cxn modelId="{FED390AC-F1E8-4046-ABC7-C5D1D6C0597F}" type="presParOf" srcId="{BE3DB253-C774-4DE4-A0FD-E45103ACEF95}" destId="{F91DA0F0-9F5E-43C1-A90C-B0A9BBDE8CD8}" srcOrd="0" destOrd="0" presId="urn:microsoft.com/office/officeart/2005/8/layout/hProcess7#1"/>
    <dgm:cxn modelId="{3E1AEC3C-58A2-4CC3-9196-02F4CE0A8E8E}" type="presParOf" srcId="{BE3DB253-C774-4DE4-A0FD-E45103ACEF95}" destId="{FC184183-B71C-4E8D-A389-BC2D8FF942FE}" srcOrd="1" destOrd="0" presId="urn:microsoft.com/office/officeart/2005/8/layout/hProcess7#1"/>
    <dgm:cxn modelId="{4CD457BD-C5FF-4408-9E4D-97E5002264AA}" type="presParOf" srcId="{57A419E8-1215-4107-9004-B614E499DD09}" destId="{B97C2D46-8528-4F60-ACFF-13DC610EA8FF}" srcOrd="65" destOrd="0" presId="urn:microsoft.com/office/officeart/2005/8/layout/hProcess7#1"/>
    <dgm:cxn modelId="{E8536F0E-EDCB-48A1-A48E-DF0722DED057}" type="presParOf" srcId="{57A419E8-1215-4107-9004-B614E499DD09}" destId="{6F665646-EA2B-444B-91EE-DFC9B95D5189}" srcOrd="66" destOrd="0" presId="urn:microsoft.com/office/officeart/2005/8/layout/hProcess7#1"/>
    <dgm:cxn modelId="{92A16B24-09DA-40CB-A19D-A300019CC019}" type="presParOf" srcId="{6F665646-EA2B-444B-91EE-DFC9B95D5189}" destId="{20E350AB-7F49-4361-8F28-3460B938907C}" srcOrd="0" destOrd="0" presId="urn:microsoft.com/office/officeart/2005/8/layout/hProcess7#1"/>
    <dgm:cxn modelId="{0E090340-3501-4DA0-BDF5-751D43AB17FD}" type="presParOf" srcId="{6F665646-EA2B-444B-91EE-DFC9B95D5189}" destId="{3BE6F814-91C3-419A-A2E5-728382475E83}" srcOrd="1" destOrd="0" presId="urn:microsoft.com/office/officeart/2005/8/layout/hProcess7#1"/>
    <dgm:cxn modelId="{3CD025AC-65B9-46AC-A7BE-3A2DED9E8F20}" type="presParOf" srcId="{6F665646-EA2B-444B-91EE-DFC9B95D5189}" destId="{C768485B-86EB-4110-8EF6-610C9E86B6D0}" srcOrd="2" destOrd="0" presId="urn:microsoft.com/office/officeart/2005/8/layout/hProcess7#1"/>
    <dgm:cxn modelId="{AA4263E2-4EF2-4981-BAAF-6B482F68D875}" type="presParOf" srcId="{57A419E8-1215-4107-9004-B614E499DD09}" destId="{5C4AA892-A621-45ED-BF72-D56FA7538940}" srcOrd="67" destOrd="0" presId="urn:microsoft.com/office/officeart/2005/8/layout/hProcess7#1"/>
    <dgm:cxn modelId="{46C524AD-CC7E-4CCE-BEFE-512465FF1F1E}" type="presParOf" srcId="{57A419E8-1215-4107-9004-B614E499DD09}" destId="{21730FD4-7E03-472D-9BDF-EBD2E616F063}" srcOrd="68" destOrd="0" presId="urn:microsoft.com/office/officeart/2005/8/layout/hProcess7#1"/>
    <dgm:cxn modelId="{9C00F0E4-3278-407D-BF69-1BF0EFC976BB}" type="presParOf" srcId="{21730FD4-7E03-472D-9BDF-EBD2E616F063}" destId="{12A5309C-AF11-4E6A-8CC2-B48EBEB46B35}" srcOrd="0" destOrd="0" presId="urn:microsoft.com/office/officeart/2005/8/layout/hProcess7#1"/>
    <dgm:cxn modelId="{A3627B13-BBF2-4EB4-8E4F-2535B888FCEE}" type="presParOf" srcId="{21730FD4-7E03-472D-9BDF-EBD2E616F063}" destId="{5E33C754-A4A9-4F15-A14C-D039079F8289}" srcOrd="1" destOrd="0" presId="urn:microsoft.com/office/officeart/2005/8/layout/hProcess7#1"/>
    <dgm:cxn modelId="{3BFB605C-3213-474C-9DBE-5B1CE1FC5EC8}" type="presParOf" srcId="{57A419E8-1215-4107-9004-B614E499DD09}" destId="{0F353D02-1351-45CC-A7A3-5D62A7E7B21A}" srcOrd="69" destOrd="0" presId="urn:microsoft.com/office/officeart/2005/8/layout/hProcess7#1"/>
    <dgm:cxn modelId="{B52916C4-8EBE-4A17-BBDE-A72A3E967BFF}" type="presParOf" srcId="{57A419E8-1215-4107-9004-B614E499DD09}" destId="{FBAC261C-AEA1-4378-936C-8530BF1B7A42}" srcOrd="70" destOrd="0" presId="urn:microsoft.com/office/officeart/2005/8/layout/hProcess7#1"/>
    <dgm:cxn modelId="{64CB5D66-F1CA-4E03-BCE5-EC4842286E60}" type="presParOf" srcId="{FBAC261C-AEA1-4378-936C-8530BF1B7A42}" destId="{1971F7E3-2D00-4699-8200-7BA09DFE21F6}" srcOrd="0" destOrd="0" presId="urn:microsoft.com/office/officeart/2005/8/layout/hProcess7#1"/>
    <dgm:cxn modelId="{AC6E7055-2909-4DAF-9320-17C28529540C}" type="presParOf" srcId="{FBAC261C-AEA1-4378-936C-8530BF1B7A42}" destId="{8471F8C4-E714-4F82-88EE-112F72FACA60}" srcOrd="1" destOrd="0" presId="urn:microsoft.com/office/officeart/2005/8/layout/hProcess7#1"/>
    <dgm:cxn modelId="{17C46230-C37C-4E51-AF98-4C0E4C9FE05D}" type="presParOf" srcId="{FBAC261C-AEA1-4378-936C-8530BF1B7A42}" destId="{3833385D-2B41-496F-8158-66B8147646BB}" srcOrd="2" destOrd="0" presId="urn:microsoft.com/office/officeart/2005/8/layout/hProcess7#1"/>
    <dgm:cxn modelId="{644B8474-C6F2-4542-B4A1-1933E399C254}" type="presParOf" srcId="{57A419E8-1215-4107-9004-B614E499DD09}" destId="{B7C9C3D5-6191-4272-B6E3-6DF49CAC5D75}" srcOrd="71" destOrd="0" presId="urn:microsoft.com/office/officeart/2005/8/layout/hProcess7#1"/>
    <dgm:cxn modelId="{225EA4A6-B0DA-49D2-8070-83924322FBF9}" type="presParOf" srcId="{57A419E8-1215-4107-9004-B614E499DD09}" destId="{BD8A79B6-0715-4AD5-B231-535C9CB116E9}" srcOrd="72" destOrd="0" presId="urn:microsoft.com/office/officeart/2005/8/layout/hProcess7#1"/>
    <dgm:cxn modelId="{02E6AFAC-5E73-406F-AA80-7F1BCA3053EE}" type="presParOf" srcId="{BD8A79B6-0715-4AD5-B231-535C9CB116E9}" destId="{252C3803-31A3-4C0E-8F9F-053B2AD2D81A}" srcOrd="0" destOrd="0" presId="urn:microsoft.com/office/officeart/2005/8/layout/hProcess7#1"/>
    <dgm:cxn modelId="{6CF8B23A-C208-4B17-B737-6635A33D9D16}" type="presParOf" srcId="{BD8A79B6-0715-4AD5-B231-535C9CB116E9}" destId="{A3B6D17E-5080-4978-8B73-CE0293AEFF91}" srcOrd="1" destOrd="0" presId="urn:microsoft.com/office/officeart/2005/8/layout/hProcess7#1"/>
    <dgm:cxn modelId="{D847CA66-99DA-4C74-9525-F840CAB59DD2}" type="presParOf" srcId="{57A419E8-1215-4107-9004-B614E499DD09}" destId="{9FED8D00-5674-4542-AF98-D7D5B4F921AF}" srcOrd="73" destOrd="0" presId="urn:microsoft.com/office/officeart/2005/8/layout/hProcess7#1"/>
    <dgm:cxn modelId="{2CF6C4D5-4D24-4229-9BB1-7CF1E1F218FC}" type="presParOf" srcId="{57A419E8-1215-4107-9004-B614E499DD09}" destId="{6B07ED3E-6448-47F8-BD54-2C6826977F85}" srcOrd="74" destOrd="0" presId="urn:microsoft.com/office/officeart/2005/8/layout/hProcess7#1"/>
    <dgm:cxn modelId="{3A776021-6A3B-4257-9BAD-994830C56E24}" type="presParOf" srcId="{6B07ED3E-6448-47F8-BD54-2C6826977F85}" destId="{FD0DF273-07B4-4160-973F-BEC0975AF9FE}" srcOrd="0" destOrd="0" presId="urn:microsoft.com/office/officeart/2005/8/layout/hProcess7#1"/>
    <dgm:cxn modelId="{D90459B7-D88A-40A4-A5BE-34151B38AAF2}" type="presParOf" srcId="{6B07ED3E-6448-47F8-BD54-2C6826977F85}" destId="{C6FEC165-CAEF-4EF0-BBFF-635EB9701B01}" srcOrd="1" destOrd="0" presId="urn:microsoft.com/office/officeart/2005/8/layout/hProcess7#1"/>
    <dgm:cxn modelId="{06543563-03E5-4A46-A3C4-15D4E77D0A49}" type="presParOf" srcId="{6B07ED3E-6448-47F8-BD54-2C6826977F85}" destId="{C7FD3CDF-8F1E-4A60-AAEF-5F0FD9A4E776}" srcOrd="2" destOrd="0" presId="urn:microsoft.com/office/officeart/2005/8/layout/hProcess7#1"/>
    <dgm:cxn modelId="{9179AF9F-D991-4C11-9A93-758451CA6C13}" type="presParOf" srcId="{57A419E8-1215-4107-9004-B614E499DD09}" destId="{2B8B5C03-1888-401F-B6BC-24C3863DC483}" srcOrd="75" destOrd="0" presId="urn:microsoft.com/office/officeart/2005/8/layout/hProcess7#1"/>
    <dgm:cxn modelId="{E5E5C6C7-6898-42F4-9833-799E79DCF6BF}" type="presParOf" srcId="{57A419E8-1215-4107-9004-B614E499DD09}" destId="{A78F1D68-78EF-4879-8C22-FBC1C88BDD07}" srcOrd="76" destOrd="0" presId="urn:microsoft.com/office/officeart/2005/8/layout/hProcess7#1"/>
    <dgm:cxn modelId="{4CB0444D-10EB-4DEA-8EBD-06E93FB73CA5}" type="presParOf" srcId="{A78F1D68-78EF-4879-8C22-FBC1C88BDD07}" destId="{3BA34D36-57F8-46C7-AC2A-6ED3B70A1969}" srcOrd="0" destOrd="0" presId="urn:microsoft.com/office/officeart/2005/8/layout/hProcess7#1"/>
    <dgm:cxn modelId="{5F3BEEE7-8DAE-4449-8991-3A4DCB0A26FA}" type="presParOf" srcId="{A78F1D68-78EF-4879-8C22-FBC1C88BDD07}" destId="{B239FF3A-C24F-4667-970D-45B25AA445FD}" srcOrd="1" destOrd="0" presId="urn:microsoft.com/office/officeart/2005/8/layout/hProcess7#1"/>
    <dgm:cxn modelId="{29816433-158A-4C2B-83C6-9109617EF603}" type="presParOf" srcId="{57A419E8-1215-4107-9004-B614E499DD09}" destId="{3108836B-5203-4820-9C1F-E87710CCCA03}" srcOrd="77" destOrd="0" presId="urn:microsoft.com/office/officeart/2005/8/layout/hProcess7#1"/>
    <dgm:cxn modelId="{EF03BDD0-CCAC-48F8-B4EF-9565003A4993}" type="presParOf" srcId="{57A419E8-1215-4107-9004-B614E499DD09}" destId="{20DE0AAD-A719-4AD4-8547-5077A9F8CC07}" srcOrd="78" destOrd="0" presId="urn:microsoft.com/office/officeart/2005/8/layout/hProcess7#1"/>
    <dgm:cxn modelId="{4A9F7B6F-D8A3-4820-B357-844B9BE61DBD}" type="presParOf" srcId="{20DE0AAD-A719-4AD4-8547-5077A9F8CC07}" destId="{DFF90B88-4323-40B9-B3F1-051D15E41E0B}" srcOrd="0" destOrd="0" presId="urn:microsoft.com/office/officeart/2005/8/layout/hProcess7#1"/>
    <dgm:cxn modelId="{22B3E1F7-3B9A-4A20-907B-258C2C39BD44}" type="presParOf" srcId="{20DE0AAD-A719-4AD4-8547-5077A9F8CC07}" destId="{240C6ABA-0B6F-4308-AF79-D667055C7FC7}" srcOrd="1" destOrd="0" presId="urn:microsoft.com/office/officeart/2005/8/layout/hProcess7#1"/>
    <dgm:cxn modelId="{42CA8283-3FAB-41A5-9C76-AD42A4AC1D1B}" type="presParOf" srcId="{20DE0AAD-A719-4AD4-8547-5077A9F8CC07}" destId="{BDF43C6A-E104-4BFD-B191-9E3A6EA33019}" srcOrd="2" destOrd="0" presId="urn:microsoft.com/office/officeart/2005/8/layout/hProcess7#1"/>
    <dgm:cxn modelId="{069BE6EA-F689-4D76-8A09-2D7F3C84C763}" type="presParOf" srcId="{57A419E8-1215-4107-9004-B614E499DD09}" destId="{8D328D03-A413-4707-A3CF-32C056C34336}" srcOrd="79" destOrd="0" presId="urn:microsoft.com/office/officeart/2005/8/layout/hProcess7#1"/>
    <dgm:cxn modelId="{97599FAC-C042-4E57-A707-52904F943B66}" type="presParOf" srcId="{57A419E8-1215-4107-9004-B614E499DD09}" destId="{DE4B9585-E8F1-4D28-8535-0BDD4A94327B}" srcOrd="80" destOrd="0" presId="urn:microsoft.com/office/officeart/2005/8/layout/hProcess7#1"/>
    <dgm:cxn modelId="{12A66341-CE8D-4DD6-95E2-9F8B930BFF49}" type="presParOf" srcId="{DE4B9585-E8F1-4D28-8535-0BDD4A94327B}" destId="{433D4166-7EB0-4A88-9FE6-BCD7FCCD72C3}" srcOrd="0" destOrd="0" presId="urn:microsoft.com/office/officeart/2005/8/layout/hProcess7#1"/>
    <dgm:cxn modelId="{24AEF6F2-E4F3-4C0D-8189-78EF21E2E143}" type="presParOf" srcId="{DE4B9585-E8F1-4D28-8535-0BDD4A94327B}" destId="{16004FF3-9D26-4B3B-9628-F544C80A4D19}" srcOrd="1" destOrd="0" presId="urn:microsoft.com/office/officeart/2005/8/layout/hProcess7#1"/>
    <dgm:cxn modelId="{6EDB87D8-0236-4E41-8360-BA5D9FA8852E}" type="presParOf" srcId="{57A419E8-1215-4107-9004-B614E499DD09}" destId="{4F63D361-1F6C-4EEC-838B-726D85DA7CD0}" srcOrd="81" destOrd="0" presId="urn:microsoft.com/office/officeart/2005/8/layout/hProcess7#1"/>
    <dgm:cxn modelId="{F93BA1BD-903B-405B-B450-59E70A46CA7C}" type="presParOf" srcId="{57A419E8-1215-4107-9004-B614E499DD09}" destId="{2B4FC475-91DA-4607-9291-9A40214BCF66}" srcOrd="82" destOrd="0" presId="urn:microsoft.com/office/officeart/2005/8/layout/hProcess7#1"/>
    <dgm:cxn modelId="{A33DAE8C-B879-4C67-9ED3-799D76590457}" type="presParOf" srcId="{2B4FC475-91DA-4607-9291-9A40214BCF66}" destId="{BDE56DB0-CCBA-462E-8240-4542002C882D}" srcOrd="0" destOrd="0" presId="urn:microsoft.com/office/officeart/2005/8/layout/hProcess7#1"/>
    <dgm:cxn modelId="{E3E4C636-3EF7-4475-A167-80402F9D914E}" type="presParOf" srcId="{2B4FC475-91DA-4607-9291-9A40214BCF66}" destId="{B1F35D3F-D5F7-423A-ADA2-99B95A1DB774}" srcOrd="1" destOrd="0" presId="urn:microsoft.com/office/officeart/2005/8/layout/hProcess7#1"/>
    <dgm:cxn modelId="{801353A1-4976-4604-9FC0-BFB48BFF3BB2}" type="presParOf" srcId="{2B4FC475-91DA-4607-9291-9A40214BCF66}" destId="{598679B4-8BD8-4447-A4A1-6036AC19DC27}" srcOrd="2" destOrd="0" presId="urn:microsoft.com/office/officeart/2005/8/layout/hProcess7#1"/>
    <dgm:cxn modelId="{19F3AD93-417E-4B46-9384-80E01B215BA5}" type="presParOf" srcId="{57A419E8-1215-4107-9004-B614E499DD09}" destId="{415DE2DA-BA6F-4B7C-ABB1-EE0A32D90D90}" srcOrd="83" destOrd="0" presId="urn:microsoft.com/office/officeart/2005/8/layout/hProcess7#1"/>
    <dgm:cxn modelId="{CBA944EE-EE62-4B33-ACCA-1F4DE2F38E47}" type="presParOf" srcId="{57A419E8-1215-4107-9004-B614E499DD09}" destId="{03D2DD6D-3043-4145-98CB-33158F143493}" srcOrd="84" destOrd="0" presId="urn:microsoft.com/office/officeart/2005/8/layout/hProcess7#1"/>
    <dgm:cxn modelId="{89679C56-806A-4800-B64C-5FF75A066638}" type="presParOf" srcId="{03D2DD6D-3043-4145-98CB-33158F143493}" destId="{2EB36F20-FCF7-4CF4-B60B-D92C975947A4}" srcOrd="0" destOrd="0" presId="urn:microsoft.com/office/officeart/2005/8/layout/hProcess7#1"/>
    <dgm:cxn modelId="{17416475-EE49-4727-BD8E-8CDF1F7B8774}" type="presParOf" srcId="{03D2DD6D-3043-4145-98CB-33158F143493}" destId="{4B954C3A-B59B-45A0-9624-4BBFDB55A92D}" srcOrd="1" destOrd="0" presId="urn:microsoft.com/office/officeart/2005/8/layout/hProcess7#1"/>
    <dgm:cxn modelId="{19BB2816-66CE-447A-93C9-4D10CBC9ED8F}" type="presParOf" srcId="{57A419E8-1215-4107-9004-B614E499DD09}" destId="{67292871-896E-4BD1-B13D-B0B970D28369}" srcOrd="85" destOrd="0" presId="urn:microsoft.com/office/officeart/2005/8/layout/hProcess7#1"/>
    <dgm:cxn modelId="{00AC6990-4B19-4B36-986C-6D85A4F74D70}" type="presParOf" srcId="{57A419E8-1215-4107-9004-B614E499DD09}" destId="{1ED039C2-1C7C-41B3-B526-C1134ADFA684}" srcOrd="86" destOrd="0" presId="urn:microsoft.com/office/officeart/2005/8/layout/hProcess7#1"/>
    <dgm:cxn modelId="{ABBAC159-C904-4B2E-A948-363C8F80DD70}" type="presParOf" srcId="{1ED039C2-1C7C-41B3-B526-C1134ADFA684}" destId="{8F353711-D241-4964-97C1-072E1E9A4279}" srcOrd="0" destOrd="0" presId="urn:microsoft.com/office/officeart/2005/8/layout/hProcess7#1"/>
    <dgm:cxn modelId="{0B7A089B-D703-4CC4-8DDA-17159BBD8CE6}" type="presParOf" srcId="{1ED039C2-1C7C-41B3-B526-C1134ADFA684}" destId="{1FCB1E34-52EA-45F6-81C6-68BDD6383554}" srcOrd="1" destOrd="0" presId="urn:microsoft.com/office/officeart/2005/8/layout/hProcess7#1"/>
    <dgm:cxn modelId="{B98B91EF-EB3D-4AEA-BE3E-3693898DA4FF}" type="presParOf" srcId="{1ED039C2-1C7C-41B3-B526-C1134ADFA684}" destId="{EF8C9A4F-E740-4FDB-8686-A598B18EBCFA}" srcOrd="2" destOrd="0" presId="urn:microsoft.com/office/officeart/2005/8/layout/hProcess7#1"/>
    <dgm:cxn modelId="{9AA9B76E-36E9-4A07-B74D-E24075CD26DC}" type="presParOf" srcId="{57A419E8-1215-4107-9004-B614E499DD09}" destId="{222E14FB-B5E8-47B1-8722-23026B61E5E7}" srcOrd="87" destOrd="0" presId="urn:microsoft.com/office/officeart/2005/8/layout/hProcess7#1"/>
    <dgm:cxn modelId="{AA33126E-81D5-470D-B100-3BF708722782}" type="presParOf" srcId="{57A419E8-1215-4107-9004-B614E499DD09}" destId="{9663DA1D-0538-48DA-8E67-28CABC67331B}" srcOrd="88" destOrd="0" presId="urn:microsoft.com/office/officeart/2005/8/layout/hProcess7#1"/>
    <dgm:cxn modelId="{2C8CC449-1947-4439-A543-1FC2D2622484}" type="presParOf" srcId="{9663DA1D-0538-48DA-8E67-28CABC67331B}" destId="{AB5D3DC6-985E-4724-8906-BD50A07E5CF2}" srcOrd="0" destOrd="0" presId="urn:microsoft.com/office/officeart/2005/8/layout/hProcess7#1"/>
    <dgm:cxn modelId="{840E96A9-7611-4CFD-AD2A-787F7FC83902}" type="presParOf" srcId="{9663DA1D-0538-48DA-8E67-28CABC67331B}" destId="{EE916E64-E74A-491C-815F-23BFAA7C314C}" srcOrd="1" destOrd="0" presId="urn:microsoft.com/office/officeart/2005/8/layout/hProcess7#1"/>
    <dgm:cxn modelId="{7CC91065-6D18-46D8-A670-77103D812681}" type="presParOf" srcId="{57A419E8-1215-4107-9004-B614E499DD09}" destId="{D3B2763A-67DF-40FA-B45F-0FC8CAB6FF93}" srcOrd="89" destOrd="0" presId="urn:microsoft.com/office/officeart/2005/8/layout/hProcess7#1"/>
    <dgm:cxn modelId="{B3B9764D-C68B-418D-9DB2-FBD71D55ED62}" type="presParOf" srcId="{57A419E8-1215-4107-9004-B614E499DD09}" destId="{52F810B8-DAC6-4E7F-B30F-13E3F98D33BC}" srcOrd="90" destOrd="0" presId="urn:microsoft.com/office/officeart/2005/8/layout/hProcess7#1"/>
    <dgm:cxn modelId="{A8417B49-ED95-4830-9BBF-48A0B2342673}" type="presParOf" srcId="{52F810B8-DAC6-4E7F-B30F-13E3F98D33BC}" destId="{984DF8BE-7934-47CC-884F-D9918209E61C}" srcOrd="0" destOrd="0" presId="urn:microsoft.com/office/officeart/2005/8/layout/hProcess7#1"/>
    <dgm:cxn modelId="{70A09297-0B2B-4AC1-ABF5-66B08C1B63FE}" type="presParOf" srcId="{52F810B8-DAC6-4E7F-B30F-13E3F98D33BC}" destId="{B3D492C0-4A76-4066-8019-B2E4CA44AC88}" srcOrd="1" destOrd="0" presId="urn:microsoft.com/office/officeart/2005/8/layout/hProcess7#1"/>
    <dgm:cxn modelId="{A88F9554-2CA0-4449-815A-A9A30EA0F103}" type="presParOf" srcId="{52F810B8-DAC6-4E7F-B30F-13E3F98D33BC}" destId="{17C870C6-0381-44AC-8E74-1ED3844EEA26}" srcOrd="2" destOrd="0" presId="urn:microsoft.com/office/officeart/2005/8/layout/hProcess7#1"/>
    <dgm:cxn modelId="{7B8F6E02-C58F-4FFA-9D91-164D1937724B}" type="presParOf" srcId="{57A419E8-1215-4107-9004-B614E499DD09}" destId="{D683D2F9-ECF2-457F-A0BA-23D44E87ED8E}" srcOrd="91" destOrd="0" presId="urn:microsoft.com/office/officeart/2005/8/layout/hProcess7#1"/>
    <dgm:cxn modelId="{9644C5F9-921F-4BCF-BB4C-EBE361AE31D9}" type="presParOf" srcId="{57A419E8-1215-4107-9004-B614E499DD09}" destId="{783ECA66-DE35-4F3A-B57E-856FEDA0AEDC}" srcOrd="92" destOrd="0" presId="urn:microsoft.com/office/officeart/2005/8/layout/hProcess7#1"/>
    <dgm:cxn modelId="{6FA3F9A9-558A-42F9-BEEE-608CD7129A95}" type="presParOf" srcId="{783ECA66-DE35-4F3A-B57E-856FEDA0AEDC}" destId="{A9148567-0317-4CAD-A104-F35FAD7C75E1}" srcOrd="0" destOrd="0" presId="urn:microsoft.com/office/officeart/2005/8/layout/hProcess7#1"/>
    <dgm:cxn modelId="{46709594-2FE7-4F8D-AA2B-ABDAE4112F3E}" type="presParOf" srcId="{783ECA66-DE35-4F3A-B57E-856FEDA0AEDC}" destId="{96C7E963-67E8-4969-BB41-11BF7360D642}" srcOrd="1" destOrd="0" presId="urn:microsoft.com/office/officeart/2005/8/layout/hProcess7#1"/>
    <dgm:cxn modelId="{87C16A49-0E0D-4554-9471-6739421410CC}" type="presParOf" srcId="{57A419E8-1215-4107-9004-B614E499DD09}" destId="{CB809DB8-13BE-465C-A6D3-52230CC6C2A0}" srcOrd="93" destOrd="0" presId="urn:microsoft.com/office/officeart/2005/8/layout/hProcess7#1"/>
    <dgm:cxn modelId="{E969B3CD-63C8-4AC5-BEF5-B308F6135D5C}" type="presParOf" srcId="{57A419E8-1215-4107-9004-B614E499DD09}" destId="{C55712A9-81F5-4A1D-AFCE-5C3EECEBA4BB}" srcOrd="94" destOrd="0" presId="urn:microsoft.com/office/officeart/2005/8/layout/hProcess7#1"/>
    <dgm:cxn modelId="{0D65BF02-5D9E-4AAE-8A55-66885F1A564A}" type="presParOf" srcId="{C55712A9-81F5-4A1D-AFCE-5C3EECEBA4BB}" destId="{9E4330DA-67CF-4468-B2B6-1AD2F2575E3B}" srcOrd="0" destOrd="0" presId="urn:microsoft.com/office/officeart/2005/8/layout/hProcess7#1"/>
    <dgm:cxn modelId="{E3CFE85D-998F-4294-A463-B1C2C812C3B1}" type="presParOf" srcId="{C55712A9-81F5-4A1D-AFCE-5C3EECEBA4BB}" destId="{6A0847B2-EB5F-4C1E-AE46-03E30F4AD1C7}" srcOrd="1" destOrd="0" presId="urn:microsoft.com/office/officeart/2005/8/layout/hProcess7#1"/>
    <dgm:cxn modelId="{8B0967E3-2799-407A-AC47-3B19CDE5A81A}" type="presParOf" srcId="{C55712A9-81F5-4A1D-AFCE-5C3EECEBA4BB}" destId="{ED1CE0F7-0EE2-4283-AFDC-EF2418922600}" srcOrd="2" destOrd="0" presId="urn:microsoft.com/office/officeart/2005/8/layout/hProcess7#1"/>
    <dgm:cxn modelId="{065CFE0C-7FC9-4DD5-847A-7C84FC8AA7D0}" type="presParOf" srcId="{57A419E8-1215-4107-9004-B614E499DD09}" destId="{B2BE1DC3-194D-464B-9B7A-26431C6A3426}" srcOrd="95" destOrd="0" presId="urn:microsoft.com/office/officeart/2005/8/layout/hProcess7#1"/>
    <dgm:cxn modelId="{7AE44F3B-F830-4E25-ABE3-E5A83B5A4E4E}" type="presParOf" srcId="{57A419E8-1215-4107-9004-B614E499DD09}" destId="{F5E310E9-7FB5-4A87-A1DF-6DD1007D73E6}" srcOrd="96" destOrd="0" presId="urn:microsoft.com/office/officeart/2005/8/layout/hProcess7#1"/>
    <dgm:cxn modelId="{2FF14A00-D85F-46D0-AB1E-418DAA47AA49}" type="presParOf" srcId="{F5E310E9-7FB5-4A87-A1DF-6DD1007D73E6}" destId="{8289E01D-DB35-4BF8-8B42-BAB44BAC73E2}" srcOrd="0" destOrd="0" presId="urn:microsoft.com/office/officeart/2005/8/layout/hProcess7#1"/>
    <dgm:cxn modelId="{843C2519-D5E2-4373-B629-F01C21991B3E}" type="presParOf" srcId="{F5E310E9-7FB5-4A87-A1DF-6DD1007D73E6}" destId="{49FE9C94-008C-4437-8E1D-26DA7E336943}" srcOrd="1" destOrd="0" presId="urn:microsoft.com/office/officeart/2005/8/layout/hProcess7#1"/>
    <dgm:cxn modelId="{BFA3241C-AE7A-439D-9E85-1121C86B2F53}" type="presParOf" srcId="{F5E310E9-7FB5-4A87-A1DF-6DD1007D73E6}" destId="{0569AAAD-8B26-462F-929F-539C8EDB8C2D}" srcOrd="2" destOrd="0" presId="urn:microsoft.com/office/officeart/2005/8/layout/hProcess7#1"/>
    <dgm:cxn modelId="{F94FFE51-3FD7-4F24-8E20-D972C4F05866}" type="presParOf" srcId="{57A419E8-1215-4107-9004-B614E499DD09}" destId="{7656EC2A-BEDA-478F-A4B5-FDEBD23CA9F5}" srcOrd="97" destOrd="0" presId="urn:microsoft.com/office/officeart/2005/8/layout/hProcess7#1"/>
    <dgm:cxn modelId="{65E3E7F0-ECB6-41C6-9B5C-129A0591BEEA}" type="presParOf" srcId="{57A419E8-1215-4107-9004-B614E499DD09}" destId="{E4B23701-5EF7-428C-8917-CBE95D0EEF41}" srcOrd="98" destOrd="0" presId="urn:microsoft.com/office/officeart/2005/8/layout/hProcess7#1"/>
    <dgm:cxn modelId="{E3895C7E-DFDA-419C-BF21-7D27BA23D7B5}" type="presParOf" srcId="{E4B23701-5EF7-428C-8917-CBE95D0EEF41}" destId="{BD3CEAC5-6F97-41B1-94B5-43044540FA22}" srcOrd="0" destOrd="0" presId="urn:microsoft.com/office/officeart/2005/8/layout/hProcess7#1"/>
    <dgm:cxn modelId="{9580A4DD-3F26-4347-AD9F-3C9A6AC13DFC}" type="presParOf" srcId="{E4B23701-5EF7-428C-8917-CBE95D0EEF41}" destId="{391A86B1-77DB-405B-A955-1D72D1AB88CC}" srcOrd="1" destOrd="0" presId="urn:microsoft.com/office/officeart/2005/8/layout/hProcess7#1"/>
    <dgm:cxn modelId="{1D36C67F-556B-4DE3-9941-18B053A278BB}" type="presParOf" srcId="{E4B23701-5EF7-428C-8917-CBE95D0EEF41}" destId="{88340D43-DB9E-493B-80B7-8D41DA538D8E}" srcOrd="2" destOrd="0" presId="urn:microsoft.com/office/officeart/2005/8/layout/hProcess7#1"/>
    <dgm:cxn modelId="{7DC24A0A-FAB2-43EF-B9D4-9CA34B53F1E6}" type="presParOf" srcId="{57A419E8-1215-4107-9004-B614E499DD09}" destId="{BF5093C6-1A74-43B2-B899-9564C4D45D20}" srcOrd="99" destOrd="0" presId="urn:microsoft.com/office/officeart/2005/8/layout/hProcess7#1"/>
    <dgm:cxn modelId="{DB6B27B3-2B14-4E92-A91F-D227321FE08C}" type="presParOf" srcId="{57A419E8-1215-4107-9004-B614E499DD09}" destId="{6841368B-07F9-4173-BACF-5F7A307C0508}" srcOrd="100" destOrd="0" presId="urn:microsoft.com/office/officeart/2005/8/layout/hProcess7#1"/>
    <dgm:cxn modelId="{CE28371B-ADFF-4F49-9C21-82AE039A2905}" type="presParOf" srcId="{6841368B-07F9-4173-BACF-5F7A307C0508}" destId="{5358A8C4-2A9D-4CE7-8F61-AF5DFDCED8F2}" srcOrd="0" destOrd="0" presId="urn:microsoft.com/office/officeart/2005/8/layout/hProcess7#1"/>
    <dgm:cxn modelId="{54072F19-7DED-416F-82CD-BC8B767D3AF8}" type="presParOf" srcId="{6841368B-07F9-4173-BACF-5F7A307C0508}" destId="{AB18303B-13AA-4B99-9EA7-65843139CCBC}" srcOrd="1" destOrd="0" presId="urn:microsoft.com/office/officeart/2005/8/layout/hProcess7#1"/>
    <dgm:cxn modelId="{FDBBD476-B1CA-4F09-ABD6-F46147F64A28}" type="presParOf" srcId="{6841368B-07F9-4173-BACF-5F7A307C0508}" destId="{150F56E9-8A28-4073-8293-2FB401A84B79}" srcOrd="2" destOrd="0" presId="urn:microsoft.com/office/officeart/2005/8/layout/hProcess7#1"/>
    <dgm:cxn modelId="{F99A421C-A6C2-4B3C-B800-7BAB78E3FEB7}" type="presParOf" srcId="{57A419E8-1215-4107-9004-B614E499DD09}" destId="{93F4E6AF-AD0A-4385-AFEA-3DBF5B164054}" srcOrd="101" destOrd="0" presId="urn:microsoft.com/office/officeart/2005/8/layout/hProcess7#1"/>
    <dgm:cxn modelId="{01114B48-04CE-456E-A3B0-9172957D5F73}" type="presParOf" srcId="{57A419E8-1215-4107-9004-B614E499DD09}" destId="{5A8D6B1A-AC92-48A0-AB94-99A8FC043103}" srcOrd="102" destOrd="0" presId="urn:microsoft.com/office/officeart/2005/8/layout/hProcess7#1"/>
    <dgm:cxn modelId="{54239539-124B-4B27-87B0-5D977468370D}" type="presParOf" srcId="{5A8D6B1A-AC92-48A0-AB94-99A8FC043103}" destId="{0ECA614B-B6A9-40B7-9869-758216D87153}" srcOrd="0" destOrd="0" presId="urn:microsoft.com/office/officeart/2005/8/layout/hProcess7#1"/>
    <dgm:cxn modelId="{55D990A6-2E93-483C-9E0F-6EBFBBFC022E}" type="presParOf" srcId="{5A8D6B1A-AC92-48A0-AB94-99A8FC043103}" destId="{56760117-AB4F-4684-A4FC-F64144166401}" srcOrd="1" destOrd="0" presId="urn:microsoft.com/office/officeart/2005/8/layout/hProcess7#1"/>
    <dgm:cxn modelId="{F1FD348C-8936-4C06-B231-60C6A3ED1978}" type="presParOf" srcId="{5A8D6B1A-AC92-48A0-AB94-99A8FC043103}" destId="{CEBDD509-2698-4400-9AF0-77ACAF9D63DB}" srcOrd="2" destOrd="0" presId="urn:microsoft.com/office/officeart/2005/8/layout/hProcess7#1"/>
    <dgm:cxn modelId="{6044CE08-AF48-4EAE-8F78-2268441D3283}" type="presParOf" srcId="{57A419E8-1215-4107-9004-B614E499DD09}" destId="{2D202003-8BDC-480E-9BF7-3823DBAE39FF}" srcOrd="103" destOrd="0" presId="urn:microsoft.com/office/officeart/2005/8/layout/hProcess7#1"/>
    <dgm:cxn modelId="{D585E35F-C7EE-4825-B154-F9E9C171FFBA}" type="presParOf" srcId="{57A419E8-1215-4107-9004-B614E499DD09}" destId="{6A18C4D3-52DB-4ACE-9F81-C2BF7DB3BE04}" srcOrd="104" destOrd="0" presId="urn:microsoft.com/office/officeart/2005/8/layout/hProcess7#1"/>
    <dgm:cxn modelId="{58858545-1A0E-4A1D-B1E9-202CC10C408D}" type="presParOf" srcId="{6A18C4D3-52DB-4ACE-9F81-C2BF7DB3BE04}" destId="{BF38B79D-1736-464F-ADB9-B198126BDD54}" srcOrd="0" destOrd="0" presId="urn:microsoft.com/office/officeart/2005/8/layout/hProcess7#1"/>
    <dgm:cxn modelId="{0B054265-95FC-476E-9BD4-875218444408}" type="presParOf" srcId="{6A18C4D3-52DB-4ACE-9F81-C2BF7DB3BE04}" destId="{4BC6B0DA-A4A5-43DB-9250-2EDDBD30D694}" srcOrd="1" destOrd="0" presId="urn:microsoft.com/office/officeart/2005/8/layout/hProcess7#1"/>
    <dgm:cxn modelId="{911129D6-E4C4-4487-BA56-5ABB39E2D757}" type="presParOf" srcId="{6A18C4D3-52DB-4ACE-9F81-C2BF7DB3BE04}" destId="{1B9050CC-7ACA-4748-97E5-4508B887E513}" srcOrd="2" destOrd="0" presId="urn:microsoft.com/office/officeart/2005/8/layout/hProcess7#1"/>
    <dgm:cxn modelId="{A28DD938-3E21-4B22-9D29-78701B7C9EEE}" type="presParOf" srcId="{57A419E8-1215-4107-9004-B614E499DD09}" destId="{9AFA7B8B-53D7-4A30-B690-4F75998B2905}" srcOrd="105" destOrd="0" presId="urn:microsoft.com/office/officeart/2005/8/layout/hProcess7#1"/>
    <dgm:cxn modelId="{7B2EE21B-36C0-4C32-B5B5-8454027CE541}" type="presParOf" srcId="{57A419E8-1215-4107-9004-B614E499DD09}" destId="{5D145A5F-9F08-4687-96BF-A666879666FA}" srcOrd="106" destOrd="0" presId="urn:microsoft.com/office/officeart/2005/8/layout/hProcess7#1"/>
    <dgm:cxn modelId="{F3D47836-C251-4FC7-BDAC-84049FCB0A25}" type="presParOf" srcId="{5D145A5F-9F08-4687-96BF-A666879666FA}" destId="{4384968D-0681-4A39-B2E5-273351295603}" srcOrd="0" destOrd="0" presId="urn:microsoft.com/office/officeart/2005/8/layout/hProcess7#1"/>
    <dgm:cxn modelId="{13EDB6E8-0585-43B9-95E2-3A5FB180CB0A}" type="presParOf" srcId="{5D145A5F-9F08-4687-96BF-A666879666FA}" destId="{40B206F6-18AF-4D68-8333-33201C813513}" srcOrd="1" destOrd="0" presId="urn:microsoft.com/office/officeart/2005/8/layout/hProcess7#1"/>
    <dgm:cxn modelId="{9474AF73-9C7B-4B79-83AA-6A9494CC828E}" type="presParOf" srcId="{5D145A5F-9F08-4687-96BF-A666879666FA}" destId="{70D2964C-6B1C-45AC-91A4-482CE112C45E}" srcOrd="2" destOrd="0" presId="urn:microsoft.com/office/officeart/2005/8/layout/hProcess7#1"/>
    <dgm:cxn modelId="{887B8FE5-C9BC-4B8B-A48A-75F8546DEB29}" type="presParOf" srcId="{57A419E8-1215-4107-9004-B614E499DD09}" destId="{80D1F341-3EDB-4B11-A7CD-EF01483C5506}" srcOrd="107" destOrd="0" presId="urn:microsoft.com/office/officeart/2005/8/layout/hProcess7#1"/>
    <dgm:cxn modelId="{61DFBD07-49C8-464D-A7E0-32F72EE7C204}" type="presParOf" srcId="{57A419E8-1215-4107-9004-B614E499DD09}" destId="{16A5F017-20E3-4E78-9696-AF128B3569D3}" srcOrd="108" destOrd="0" presId="urn:microsoft.com/office/officeart/2005/8/layout/hProcess7#1"/>
    <dgm:cxn modelId="{8F31F2DD-AD77-4542-ACCE-4FEA9D02047E}" type="presParOf" srcId="{16A5F017-20E3-4E78-9696-AF128B3569D3}" destId="{39164FC9-002F-4A65-9103-F5607674C98A}" srcOrd="0" destOrd="0" presId="urn:microsoft.com/office/officeart/2005/8/layout/hProcess7#1"/>
    <dgm:cxn modelId="{855BDF30-383C-4582-999F-DF801F3F1EEC}" type="presParOf" srcId="{16A5F017-20E3-4E78-9696-AF128B3569D3}" destId="{E7492838-E204-4032-8E15-338CCC84681D}" srcOrd="1" destOrd="0" presId="urn:microsoft.com/office/officeart/2005/8/layout/hProcess7#1"/>
    <dgm:cxn modelId="{6CD155C2-B13F-4FE4-81EB-053A20A6EEFA}" type="presParOf" srcId="{16A5F017-20E3-4E78-9696-AF128B3569D3}" destId="{5BCC34C7-568C-4CFB-A134-72D29CBA9FF2}" srcOrd="2" destOrd="0" presId="urn:microsoft.com/office/officeart/2005/8/layout/hProcess7#1"/>
    <dgm:cxn modelId="{54635A27-D7B1-40F3-81CA-C32AC272E642}" type="presParOf" srcId="{57A419E8-1215-4107-9004-B614E499DD09}" destId="{3173C3E4-BC48-4895-A0D7-A057428C0D8E}" srcOrd="109" destOrd="0" presId="urn:microsoft.com/office/officeart/2005/8/layout/hProcess7#1"/>
    <dgm:cxn modelId="{0D35C50D-A6B0-4DA3-832D-01F23AA40CB7}" type="presParOf" srcId="{57A419E8-1215-4107-9004-B614E499DD09}" destId="{82FB1016-650F-4092-B01C-FDF46B9B929B}" srcOrd="110" destOrd="0" presId="urn:microsoft.com/office/officeart/2005/8/layout/hProcess7#1"/>
    <dgm:cxn modelId="{E3323643-8A3A-431F-8E45-D8980B63C614}" type="presParOf" srcId="{82FB1016-650F-4092-B01C-FDF46B9B929B}" destId="{F8719E17-F054-4F1F-B2AF-55554350C435}" srcOrd="0" destOrd="0" presId="urn:microsoft.com/office/officeart/2005/8/layout/hProcess7#1"/>
    <dgm:cxn modelId="{BBC0CE4D-4FDA-410B-891B-B474538649E7}" type="presParOf" srcId="{82FB1016-650F-4092-B01C-FDF46B9B929B}" destId="{EC54A2AC-02E7-474F-BE39-03F3BA0DFA14}" srcOrd="1" destOrd="0" presId="urn:microsoft.com/office/officeart/2005/8/layout/hProcess7#1"/>
    <dgm:cxn modelId="{41EEA49D-854C-48B4-9B8E-C03D66329BE7}" type="presParOf" srcId="{82FB1016-650F-4092-B01C-FDF46B9B929B}" destId="{D109F893-D182-42F2-98A1-800CF076DAB4}" srcOrd="2" destOrd="0" presId="urn:microsoft.com/office/officeart/2005/8/layout/hProcess7#1"/>
    <dgm:cxn modelId="{D839B765-FBF0-47E0-A946-207FAE94A6E2}" type="presParOf" srcId="{57A419E8-1215-4107-9004-B614E499DD09}" destId="{4A50BD4F-2542-42F4-BB42-FC55C624B0BB}" srcOrd="111" destOrd="0" presId="urn:microsoft.com/office/officeart/2005/8/layout/hProcess7#1"/>
    <dgm:cxn modelId="{31A674BB-EF33-4E73-82CC-14C0524B3B95}" type="presParOf" srcId="{57A419E8-1215-4107-9004-B614E499DD09}" destId="{A5E81D79-DF51-4A49-894A-DFED0843E3FA}" srcOrd="112" destOrd="0" presId="urn:microsoft.com/office/officeart/2005/8/layout/hProcess7#1"/>
    <dgm:cxn modelId="{BCF73CD7-AE25-420C-B94C-4BCCB731D833}" type="presParOf" srcId="{A5E81D79-DF51-4A49-894A-DFED0843E3FA}" destId="{118058DC-6699-4518-912D-3C00C1E38B38}" srcOrd="0" destOrd="0" presId="urn:microsoft.com/office/officeart/2005/8/layout/hProcess7#1"/>
    <dgm:cxn modelId="{3BA0BF2E-9D96-400F-8824-021252C9C2AE}" type="presParOf" srcId="{A5E81D79-DF51-4A49-894A-DFED0843E3FA}" destId="{9668B00E-C4B6-40D3-BB98-9302665DD777}" srcOrd="1" destOrd="0" presId="urn:microsoft.com/office/officeart/2005/8/layout/hProcess7#1"/>
    <dgm:cxn modelId="{B193B9DB-64E0-4E3A-AAA0-7B0C114FA4E8}" type="presParOf" srcId="{A5E81D79-DF51-4A49-894A-DFED0843E3FA}" destId="{919F3320-F5B5-42F2-B71D-3DB3895BE2DA}" srcOrd="2" destOrd="0" presId="urn:microsoft.com/office/officeart/2005/8/layout/hProcess7#1"/>
    <dgm:cxn modelId="{1BEFB483-5BD9-4B8D-B90E-719013816BFB}" type="presParOf" srcId="{57A419E8-1215-4107-9004-B614E499DD09}" destId="{4E685D1C-62E4-49A5-BC5B-6C64621BF106}" srcOrd="113" destOrd="0" presId="urn:microsoft.com/office/officeart/2005/8/layout/hProcess7#1"/>
    <dgm:cxn modelId="{4BA6DD1E-79D6-42F5-ACC1-113954FA5D22}" type="presParOf" srcId="{57A419E8-1215-4107-9004-B614E499DD09}" destId="{A5A04171-802D-44F9-B54A-2F85A1AD5FE2}" srcOrd="114" destOrd="0" presId="urn:microsoft.com/office/officeart/2005/8/layout/hProcess7#1"/>
    <dgm:cxn modelId="{1D9D89C0-6005-4B3F-9CC5-BD6FF6E75E52}" type="presParOf" srcId="{A5A04171-802D-44F9-B54A-2F85A1AD5FE2}" destId="{7F5248C3-99D9-4838-96A2-EC152D99C33E}" srcOrd="0" destOrd="0" presId="urn:microsoft.com/office/officeart/2005/8/layout/hProcess7#1"/>
    <dgm:cxn modelId="{7E674160-DE04-4F94-83A1-ABF7592936E2}" type="presParOf" srcId="{A5A04171-802D-44F9-B54A-2F85A1AD5FE2}" destId="{F5D7897E-56C4-49C3-8BA2-FAFB0667032E}" srcOrd="1" destOrd="0" presId="urn:microsoft.com/office/officeart/2005/8/layout/hProcess7#1"/>
    <dgm:cxn modelId="{4FEA70D9-3646-4A46-B67E-7A647CCCCA6B}" type="presParOf" srcId="{A5A04171-802D-44F9-B54A-2F85A1AD5FE2}" destId="{4A456427-8A37-4869-BDF2-E87307E31564}" srcOrd="2" destOrd="0" presId="urn:microsoft.com/office/officeart/2005/8/layout/hProcess7#1"/>
    <dgm:cxn modelId="{E0D837BA-C6D6-4D64-902F-36471CAFBBC4}" type="presParOf" srcId="{57A419E8-1215-4107-9004-B614E499DD09}" destId="{07304C0F-BA48-4820-AC44-ACEDB24B97E8}" srcOrd="115" destOrd="0" presId="urn:microsoft.com/office/officeart/2005/8/layout/hProcess7#1"/>
    <dgm:cxn modelId="{11579C3A-D6AA-4EF1-B7B7-D9F8CFAC4A76}" type="presParOf" srcId="{57A419E8-1215-4107-9004-B614E499DD09}" destId="{962C4874-E4F0-4D03-933F-475E849DBBC1}" srcOrd="116" destOrd="0" presId="urn:microsoft.com/office/officeart/2005/8/layout/hProcess7#1"/>
    <dgm:cxn modelId="{BB8E3FEC-42CF-41D3-9228-B9AE8857139A}" type="presParOf" srcId="{962C4874-E4F0-4D03-933F-475E849DBBC1}" destId="{BC9385E9-61D2-4398-8ADE-23F391EE9C5E}" srcOrd="0" destOrd="0" presId="urn:microsoft.com/office/officeart/2005/8/layout/hProcess7#1"/>
    <dgm:cxn modelId="{A89FF993-A9A4-4EC5-9F0D-1867C80CD510}" type="presParOf" srcId="{962C4874-E4F0-4D03-933F-475E849DBBC1}" destId="{CC388FDA-0BB0-4AFF-A0E9-4FF31D94B8DA}" srcOrd="1" destOrd="0" presId="urn:microsoft.com/office/officeart/2005/8/layout/hProcess7#1"/>
    <dgm:cxn modelId="{1ECB1510-1C91-4F35-8D1E-5076CEF2D041}" type="presParOf" srcId="{962C4874-E4F0-4D03-933F-475E849DBBC1}" destId="{C345D12F-DEB3-4B35-9836-B6B653648BD5}" srcOrd="2" destOrd="0" presId="urn:microsoft.com/office/officeart/2005/8/layout/hProcess7#1"/>
    <dgm:cxn modelId="{968B25DD-B738-4C10-9AFF-27730D924E56}" type="presParOf" srcId="{57A419E8-1215-4107-9004-B614E499DD09}" destId="{02ED4730-6721-4890-A0EA-631C2AD1FCB5}" srcOrd="117" destOrd="0" presId="urn:microsoft.com/office/officeart/2005/8/layout/hProcess7#1"/>
    <dgm:cxn modelId="{F07B7467-B821-4985-A6E6-005FFD31756A}" type="presParOf" srcId="{57A419E8-1215-4107-9004-B614E499DD09}" destId="{7AFA454E-2D33-4FD4-994E-69C83FB02F8C}" srcOrd="118" destOrd="0" presId="urn:microsoft.com/office/officeart/2005/8/layout/hProcess7#1"/>
    <dgm:cxn modelId="{A4233A87-63C2-4E41-8EA3-7E01075FE010}" type="presParOf" srcId="{7AFA454E-2D33-4FD4-994E-69C83FB02F8C}" destId="{81CB6190-0B27-4C8E-AC14-572D2267B7A3}" srcOrd="0" destOrd="0" presId="urn:microsoft.com/office/officeart/2005/8/layout/hProcess7#1"/>
    <dgm:cxn modelId="{CAB01ED7-8FCD-4573-8606-F85050EEAD16}" type="presParOf" srcId="{7AFA454E-2D33-4FD4-994E-69C83FB02F8C}" destId="{A675BB68-FEA4-420E-A65F-349AD5B4E4C4}" srcOrd="1" destOrd="0" presId="urn:microsoft.com/office/officeart/2005/8/layout/hProcess7#1"/>
    <dgm:cxn modelId="{B91E3098-898B-4976-847D-F43EF1786CBE}" type="presParOf" srcId="{7AFA454E-2D33-4FD4-994E-69C83FB02F8C}" destId="{3F52ADA6-8C4E-4D91-B031-4E0A966B3775}" srcOrd="2" destOrd="0" presId="urn:microsoft.com/office/officeart/2005/8/layout/hProcess7#1"/>
    <dgm:cxn modelId="{64264E23-B483-4A44-BD0C-5E72CCF4876E}" type="presParOf" srcId="{57A419E8-1215-4107-9004-B614E499DD09}" destId="{782B0769-EFD8-402C-8C6A-EA60A29BFBDA}" srcOrd="119" destOrd="0" presId="urn:microsoft.com/office/officeart/2005/8/layout/hProcess7#1"/>
    <dgm:cxn modelId="{EC983C6C-C4B2-4357-918A-778B150C13B8}" type="presParOf" srcId="{57A419E8-1215-4107-9004-B614E499DD09}" destId="{0D75C100-AFDF-4EFB-8C32-243DB48396DD}" srcOrd="120" destOrd="0" presId="urn:microsoft.com/office/officeart/2005/8/layout/hProcess7#1"/>
    <dgm:cxn modelId="{D345DC2A-6D18-4D06-9398-44BD3377F4CA}" type="presParOf" srcId="{0D75C100-AFDF-4EFB-8C32-243DB48396DD}" destId="{4851D9F5-D8F0-4419-B077-D05A6B738FCE}" srcOrd="0" destOrd="0" presId="urn:microsoft.com/office/officeart/2005/8/layout/hProcess7#1"/>
    <dgm:cxn modelId="{70BE2A24-7BF7-48BD-9B40-D62AB952DED7}" type="presParOf" srcId="{0D75C100-AFDF-4EFB-8C32-243DB48396DD}" destId="{95CDF15C-5671-4534-A025-C465048AE4F2}" srcOrd="1" destOrd="0" presId="urn:microsoft.com/office/officeart/2005/8/layout/hProcess7#1"/>
    <dgm:cxn modelId="{2FF7CCFC-543E-4F57-8A20-BFBF0327C1BD}" type="presParOf" srcId="{0D75C100-AFDF-4EFB-8C32-243DB48396DD}" destId="{A4FA6894-63A0-4091-AABF-E352EEA9DC89}" srcOrd="2" destOrd="0" presId="urn:microsoft.com/office/officeart/2005/8/layout/hProcess7#1"/>
    <dgm:cxn modelId="{7CAEC209-F928-4D95-ADD1-597DA31E7CA0}" type="presParOf" srcId="{57A419E8-1215-4107-9004-B614E499DD09}" destId="{97CEF9B5-3742-46CB-9784-DA062613055C}" srcOrd="121" destOrd="0" presId="urn:microsoft.com/office/officeart/2005/8/layout/hProcess7#1"/>
    <dgm:cxn modelId="{C1C828B4-0638-4D79-86A2-6B839E737D8D}" type="presParOf" srcId="{57A419E8-1215-4107-9004-B614E499DD09}" destId="{5E62C271-785A-4673-A49D-995466BFF36D}" srcOrd="122" destOrd="0" presId="urn:microsoft.com/office/officeart/2005/8/layout/hProcess7#1"/>
    <dgm:cxn modelId="{FB5A9E42-6C6B-4913-B179-7473B1264900}" type="presParOf" srcId="{5E62C271-785A-4673-A49D-995466BFF36D}" destId="{45F017DC-14B9-42CB-B479-121843DE2764}" srcOrd="0" destOrd="0" presId="urn:microsoft.com/office/officeart/2005/8/layout/hProcess7#1"/>
    <dgm:cxn modelId="{64ABE779-4A9C-4C60-A707-7FAFE6FECFCD}" type="presParOf" srcId="{5E62C271-785A-4673-A49D-995466BFF36D}" destId="{E0608415-4847-4341-A7DC-2E7750048F08}" srcOrd="1" destOrd="0" presId="urn:microsoft.com/office/officeart/2005/8/layout/hProcess7#1"/>
    <dgm:cxn modelId="{60805ED4-17F2-4200-A757-ADC359B18BC6}" type="presParOf" srcId="{5E62C271-785A-4673-A49D-995466BFF36D}" destId="{3F468028-5380-4EAF-A88D-9D7B34E2E101}" srcOrd="2" destOrd="0" presId="urn:microsoft.com/office/officeart/2005/8/layout/hProcess7#1"/>
    <dgm:cxn modelId="{DC8E973F-A28B-40DE-9CF0-658A0C74F322}" type="presParOf" srcId="{57A419E8-1215-4107-9004-B614E499DD09}" destId="{3214182B-3F14-4E6A-991E-484F4F1EFAD6}" srcOrd="123" destOrd="0" presId="urn:microsoft.com/office/officeart/2005/8/layout/hProcess7#1"/>
    <dgm:cxn modelId="{CB0F0DF7-F181-48B8-B77E-82CB747E866E}" type="presParOf" srcId="{57A419E8-1215-4107-9004-B614E499DD09}" destId="{87CC6FE0-6AD0-4DF0-A6FB-F0F4B51218D5}" srcOrd="124" destOrd="0" presId="urn:microsoft.com/office/officeart/2005/8/layout/hProcess7#1"/>
    <dgm:cxn modelId="{635A6A41-AD25-4BAB-9FDB-FF71D82B63AD}" type="presParOf" srcId="{87CC6FE0-6AD0-4DF0-A6FB-F0F4B51218D5}" destId="{DE2C799B-C580-4217-B3A1-23D4BC744FFB}" srcOrd="0" destOrd="0" presId="urn:microsoft.com/office/officeart/2005/8/layout/hProcess7#1"/>
    <dgm:cxn modelId="{3BA7AFAE-54C4-4EC1-A038-204D86726B6C}" type="presParOf" srcId="{87CC6FE0-6AD0-4DF0-A6FB-F0F4B51218D5}" destId="{7E35502E-9927-4222-87EC-033E32710667}" srcOrd="1" destOrd="0" presId="urn:microsoft.com/office/officeart/2005/8/layout/hProcess7#1"/>
    <dgm:cxn modelId="{350D88CE-CBE2-48E1-80A3-863E4919CBBF}" type="presParOf" srcId="{87CC6FE0-6AD0-4DF0-A6FB-F0F4B51218D5}" destId="{8CE11BC7-DD5E-4DC5-9ABC-FD12F171C2B7}" srcOrd="2" destOrd="0" presId="urn:microsoft.com/office/officeart/2005/8/layout/hProcess7#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56AA96-FCBF-4ED3-A0D3-BD691FE83533}">
      <dsp:nvSpPr>
        <dsp:cNvPr id="0" name=""/>
        <dsp:cNvSpPr/>
      </dsp:nvSpPr>
      <dsp:spPr>
        <a:xfrm>
          <a:off x="2116335" y="1372"/>
          <a:ext cx="1863328" cy="1211163"/>
        </a:xfrm>
        <a:prstGeom prst="roundRect">
          <a:avLst/>
        </a:prstGeom>
        <a:solidFill>
          <a:schemeClr val="accent2"/>
        </a:solidFill>
        <a:ln w="25400" cap="flat" cmpd="sng" algn="ctr">
          <a:solidFill>
            <a:schemeClr val="accent2">
              <a:shade val="50000"/>
            </a:schemeClr>
          </a:solidFill>
          <a:prstDash val="solid"/>
        </a:ln>
        <a:effectLst/>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Fetch – fetch </a:t>
          </a:r>
          <a:r>
            <a:rPr lang="en-US" sz="1900" u="sng" kern="1200" dirty="0" smtClean="0"/>
            <a:t>next</a:t>
          </a:r>
          <a:r>
            <a:rPr lang="en-US" sz="1900" kern="1200" dirty="0" smtClean="0"/>
            <a:t> instruction from memory</a:t>
          </a:r>
          <a:endParaRPr lang="en-US" sz="1900" kern="1200" dirty="0"/>
        </a:p>
      </dsp:txBody>
      <dsp:txXfrm>
        <a:off x="2175459" y="60496"/>
        <a:ext cx="1745080" cy="1092915"/>
      </dsp:txXfrm>
    </dsp:sp>
    <dsp:sp modelId="{6165E0C6-0F39-4AB3-913B-CB4AB56CAD88}">
      <dsp:nvSpPr>
        <dsp:cNvPr id="0" name=""/>
        <dsp:cNvSpPr/>
      </dsp:nvSpPr>
      <dsp:spPr>
        <a:xfrm>
          <a:off x="1431963" y="606954"/>
          <a:ext cx="3232073" cy="3232073"/>
        </a:xfrm>
        <a:custGeom>
          <a:avLst/>
          <a:gdLst/>
          <a:ahLst/>
          <a:cxnLst/>
          <a:rect l="0" t="0" r="0" b="0"/>
          <a:pathLst>
            <a:path>
              <a:moveTo>
                <a:pt x="2798080" y="514062"/>
              </a:moveTo>
              <a:arcTo wR="1616036" hR="1616036" stAng="19020466" swAng="2303174"/>
            </a:path>
          </a:pathLst>
        </a:custGeom>
        <a:noFill/>
        <a:ln w="25400" cap="flat" cmpd="sng" algn="ctr">
          <a:solidFill>
            <a:schemeClr val="accent1"/>
          </a:solidFill>
          <a:prstDash val="solid"/>
          <a:tailEnd type="arrow"/>
        </a:ln>
        <a:effectLst>
          <a:outerShdw blurRad="40000" dist="20000" dir="5400000" rotWithShape="0">
            <a:srgbClr val="000000">
              <a:alpha val="38000"/>
            </a:srgbClr>
          </a:outerShdw>
        </a:effectLst>
      </dsp:spPr>
      <dsp:style>
        <a:lnRef idx="2">
          <a:schemeClr val="accent1"/>
        </a:lnRef>
        <a:fillRef idx="0">
          <a:schemeClr val="accent1"/>
        </a:fillRef>
        <a:effectRef idx="1">
          <a:schemeClr val="accent1"/>
        </a:effectRef>
        <a:fontRef idx="minor">
          <a:schemeClr val="tx1"/>
        </a:fontRef>
      </dsp:style>
    </dsp:sp>
    <dsp:sp modelId="{AE48373D-1F8A-45B8-B727-1794DA0155E1}">
      <dsp:nvSpPr>
        <dsp:cNvPr id="0" name=""/>
        <dsp:cNvSpPr/>
      </dsp:nvSpPr>
      <dsp:spPr>
        <a:xfrm>
          <a:off x="3515864" y="2425427"/>
          <a:ext cx="1863328" cy="1211163"/>
        </a:xfrm>
        <a:prstGeom prst="roundRect">
          <a:avLst/>
        </a:prstGeom>
        <a:solidFill>
          <a:schemeClr val="accent6"/>
        </a:solidFill>
        <a:ln w="25400" cap="flat" cmpd="sng" algn="ctr">
          <a:solidFill>
            <a:schemeClr val="accent6">
              <a:shade val="50000"/>
            </a:schemeClr>
          </a:solidFill>
          <a:prstDash val="solid"/>
        </a:ln>
        <a:effectLst/>
      </dsp:spPr>
      <dsp:style>
        <a:lnRef idx="2">
          <a:schemeClr val="accent6">
            <a:shade val="50000"/>
          </a:schemeClr>
        </a:lnRef>
        <a:fillRef idx="1">
          <a:schemeClr val="accent6"/>
        </a:fillRef>
        <a:effectRef idx="0">
          <a:schemeClr val="accent6"/>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Decode – decode fetched instruction</a:t>
          </a:r>
          <a:endParaRPr lang="en-US" sz="1900" kern="1200" dirty="0"/>
        </a:p>
      </dsp:txBody>
      <dsp:txXfrm>
        <a:off x="3574988" y="2484551"/>
        <a:ext cx="1745080" cy="1092915"/>
      </dsp:txXfrm>
    </dsp:sp>
    <dsp:sp modelId="{B18B3F35-BC8B-45E5-BC07-660A494AC694}">
      <dsp:nvSpPr>
        <dsp:cNvPr id="0" name=""/>
        <dsp:cNvSpPr/>
      </dsp:nvSpPr>
      <dsp:spPr>
        <a:xfrm>
          <a:off x="1431963" y="606954"/>
          <a:ext cx="3232073" cy="3232073"/>
        </a:xfrm>
        <a:custGeom>
          <a:avLst/>
          <a:gdLst/>
          <a:ahLst/>
          <a:cxnLst/>
          <a:rect l="0" t="0" r="0" b="0"/>
          <a:pathLst>
            <a:path>
              <a:moveTo>
                <a:pt x="2112207" y="3154018"/>
              </a:moveTo>
              <a:arcTo wR="1616036" hR="1616036" stAng="4327182" swAng="2145637"/>
            </a:path>
          </a:pathLst>
        </a:custGeom>
        <a:noFill/>
        <a:ln w="25400" cap="flat" cmpd="sng" algn="ctr">
          <a:solidFill>
            <a:schemeClr val="accent1"/>
          </a:solidFill>
          <a:prstDash val="solid"/>
          <a:tailEnd type="arrow"/>
        </a:ln>
        <a:effectLst>
          <a:outerShdw blurRad="40000" dist="20000" dir="5400000" rotWithShape="0">
            <a:srgbClr val="000000">
              <a:alpha val="38000"/>
            </a:srgbClr>
          </a:outerShdw>
        </a:effectLst>
      </dsp:spPr>
      <dsp:style>
        <a:lnRef idx="2">
          <a:schemeClr val="accent1"/>
        </a:lnRef>
        <a:fillRef idx="0">
          <a:schemeClr val="accent1"/>
        </a:fillRef>
        <a:effectRef idx="1">
          <a:schemeClr val="accent1"/>
        </a:effectRef>
        <a:fontRef idx="minor">
          <a:schemeClr val="tx1"/>
        </a:fontRef>
      </dsp:style>
    </dsp:sp>
    <dsp:sp modelId="{5D81F49C-1EB5-43E3-895D-DBEF65706BBC}">
      <dsp:nvSpPr>
        <dsp:cNvPr id="0" name=""/>
        <dsp:cNvSpPr/>
      </dsp:nvSpPr>
      <dsp:spPr>
        <a:xfrm>
          <a:off x="716807" y="2425427"/>
          <a:ext cx="1863328" cy="1211163"/>
        </a:xfrm>
        <a:prstGeom prst="roundRect">
          <a:avLst/>
        </a:prstGeom>
        <a:solidFill>
          <a:schemeClr val="accent3"/>
        </a:solidFill>
        <a:ln w="25400" cap="flat" cmpd="sng" algn="ctr">
          <a:solidFill>
            <a:schemeClr val="accent3">
              <a:shade val="50000"/>
            </a:schemeClr>
          </a:solidFill>
          <a:prstDash val="solid"/>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Execute – execute fetched instruction</a:t>
          </a:r>
          <a:endParaRPr lang="en-US" sz="1900" kern="1200" dirty="0"/>
        </a:p>
      </dsp:txBody>
      <dsp:txXfrm>
        <a:off x="775931" y="2484551"/>
        <a:ext cx="1745080" cy="1092915"/>
      </dsp:txXfrm>
    </dsp:sp>
    <dsp:sp modelId="{F6E57698-4950-4AE6-8F2E-3B1C4E41A7AF}">
      <dsp:nvSpPr>
        <dsp:cNvPr id="0" name=""/>
        <dsp:cNvSpPr/>
      </dsp:nvSpPr>
      <dsp:spPr>
        <a:xfrm>
          <a:off x="1431963" y="606954"/>
          <a:ext cx="3232073" cy="3232073"/>
        </a:xfrm>
        <a:custGeom>
          <a:avLst/>
          <a:gdLst/>
          <a:ahLst/>
          <a:cxnLst/>
          <a:rect l="0" t="0" r="0" b="0"/>
          <a:pathLst>
            <a:path>
              <a:moveTo>
                <a:pt x="5219" y="1486263"/>
              </a:moveTo>
              <a:arcTo wR="1616036" hR="1616036" stAng="11076360" swAng="2303174"/>
            </a:path>
          </a:pathLst>
        </a:custGeom>
        <a:noFill/>
        <a:ln w="25400" cap="flat" cmpd="sng" algn="ctr">
          <a:solidFill>
            <a:schemeClr val="accent1"/>
          </a:solidFill>
          <a:prstDash val="solid"/>
          <a:tailEnd type="arrow"/>
        </a:ln>
        <a:effectLst>
          <a:outerShdw blurRad="40000" dist="20000" dir="5400000" rotWithShape="0">
            <a:srgbClr val="000000">
              <a:alpha val="38000"/>
            </a:srgbClr>
          </a:outerShdw>
        </a:effectLst>
      </dsp:spPr>
      <dsp:style>
        <a:lnRef idx="2">
          <a:schemeClr val="accent1"/>
        </a:lnRef>
        <a:fillRef idx="0">
          <a:schemeClr val="accent1"/>
        </a:fillRef>
        <a:effectRef idx="1">
          <a:schemeClr val="accent1"/>
        </a:effectRef>
        <a:fontRef idx="minor">
          <a:schemeClr val="tx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56AA96-FCBF-4ED3-A0D3-BD691FE83533}">
      <dsp:nvSpPr>
        <dsp:cNvPr id="0" name=""/>
        <dsp:cNvSpPr/>
      </dsp:nvSpPr>
      <dsp:spPr>
        <a:xfrm>
          <a:off x="2116335" y="1372"/>
          <a:ext cx="1863328" cy="1211163"/>
        </a:xfrm>
        <a:prstGeom prst="roundRect">
          <a:avLst/>
        </a:prstGeom>
        <a:solidFill>
          <a:schemeClr val="accent2"/>
        </a:solidFill>
        <a:ln w="25400" cap="flat" cmpd="sng" algn="ctr">
          <a:solidFill>
            <a:schemeClr val="accent2">
              <a:shade val="50000"/>
            </a:schemeClr>
          </a:solidFill>
          <a:prstDash val="solid"/>
        </a:ln>
        <a:effectLst/>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Fetch – fetch </a:t>
          </a:r>
          <a:r>
            <a:rPr lang="en-US" sz="1900" u="sng" kern="1200" dirty="0" smtClean="0"/>
            <a:t>next</a:t>
          </a:r>
          <a:r>
            <a:rPr lang="en-US" sz="1900" kern="1200" dirty="0" smtClean="0"/>
            <a:t> instruction from memory</a:t>
          </a:r>
          <a:endParaRPr lang="en-US" sz="1900" kern="1200" dirty="0"/>
        </a:p>
      </dsp:txBody>
      <dsp:txXfrm>
        <a:off x="2175459" y="60496"/>
        <a:ext cx="1745080" cy="1092915"/>
      </dsp:txXfrm>
    </dsp:sp>
    <dsp:sp modelId="{6165E0C6-0F39-4AB3-913B-CB4AB56CAD88}">
      <dsp:nvSpPr>
        <dsp:cNvPr id="0" name=""/>
        <dsp:cNvSpPr/>
      </dsp:nvSpPr>
      <dsp:spPr>
        <a:xfrm>
          <a:off x="1431963" y="606954"/>
          <a:ext cx="3232073" cy="3232073"/>
        </a:xfrm>
        <a:custGeom>
          <a:avLst/>
          <a:gdLst/>
          <a:ahLst/>
          <a:cxnLst/>
          <a:rect l="0" t="0" r="0" b="0"/>
          <a:pathLst>
            <a:path>
              <a:moveTo>
                <a:pt x="2798080" y="514062"/>
              </a:moveTo>
              <a:arcTo wR="1616036" hR="1616036" stAng="19020466" swAng="2303174"/>
            </a:path>
          </a:pathLst>
        </a:custGeom>
        <a:noFill/>
        <a:ln w="25400" cap="flat" cmpd="sng" algn="ctr">
          <a:solidFill>
            <a:schemeClr val="accent1"/>
          </a:solidFill>
          <a:prstDash val="solid"/>
          <a:tailEnd type="arrow"/>
        </a:ln>
        <a:effectLst>
          <a:outerShdw blurRad="40000" dist="20000" dir="5400000" rotWithShape="0">
            <a:srgbClr val="000000">
              <a:alpha val="38000"/>
            </a:srgbClr>
          </a:outerShdw>
        </a:effectLst>
      </dsp:spPr>
      <dsp:style>
        <a:lnRef idx="2">
          <a:schemeClr val="accent1"/>
        </a:lnRef>
        <a:fillRef idx="0">
          <a:schemeClr val="accent1"/>
        </a:fillRef>
        <a:effectRef idx="1">
          <a:schemeClr val="accent1"/>
        </a:effectRef>
        <a:fontRef idx="minor">
          <a:schemeClr val="tx1"/>
        </a:fontRef>
      </dsp:style>
    </dsp:sp>
    <dsp:sp modelId="{AE48373D-1F8A-45B8-B727-1794DA0155E1}">
      <dsp:nvSpPr>
        <dsp:cNvPr id="0" name=""/>
        <dsp:cNvSpPr/>
      </dsp:nvSpPr>
      <dsp:spPr>
        <a:xfrm>
          <a:off x="3515864" y="2425427"/>
          <a:ext cx="1863328" cy="1211163"/>
        </a:xfrm>
        <a:prstGeom prst="roundRect">
          <a:avLst/>
        </a:prstGeom>
        <a:solidFill>
          <a:schemeClr val="accent6"/>
        </a:solidFill>
        <a:ln w="25400" cap="flat" cmpd="sng" algn="ctr">
          <a:solidFill>
            <a:schemeClr val="accent6">
              <a:shade val="50000"/>
            </a:schemeClr>
          </a:solidFill>
          <a:prstDash val="solid"/>
        </a:ln>
        <a:effectLst/>
      </dsp:spPr>
      <dsp:style>
        <a:lnRef idx="2">
          <a:schemeClr val="accent6">
            <a:shade val="50000"/>
          </a:schemeClr>
        </a:lnRef>
        <a:fillRef idx="1">
          <a:schemeClr val="accent6"/>
        </a:fillRef>
        <a:effectRef idx="0">
          <a:schemeClr val="accent6"/>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Decode – decode fetched instruction</a:t>
          </a:r>
          <a:endParaRPr lang="en-US" sz="1900" kern="1200" dirty="0"/>
        </a:p>
      </dsp:txBody>
      <dsp:txXfrm>
        <a:off x="3574988" y="2484551"/>
        <a:ext cx="1745080" cy="1092915"/>
      </dsp:txXfrm>
    </dsp:sp>
    <dsp:sp modelId="{B18B3F35-BC8B-45E5-BC07-660A494AC694}">
      <dsp:nvSpPr>
        <dsp:cNvPr id="0" name=""/>
        <dsp:cNvSpPr/>
      </dsp:nvSpPr>
      <dsp:spPr>
        <a:xfrm>
          <a:off x="1431963" y="606954"/>
          <a:ext cx="3232073" cy="3232073"/>
        </a:xfrm>
        <a:custGeom>
          <a:avLst/>
          <a:gdLst/>
          <a:ahLst/>
          <a:cxnLst/>
          <a:rect l="0" t="0" r="0" b="0"/>
          <a:pathLst>
            <a:path>
              <a:moveTo>
                <a:pt x="2112207" y="3154018"/>
              </a:moveTo>
              <a:arcTo wR="1616036" hR="1616036" stAng="4327182" swAng="2145637"/>
            </a:path>
          </a:pathLst>
        </a:custGeom>
        <a:noFill/>
        <a:ln w="25400" cap="flat" cmpd="sng" algn="ctr">
          <a:solidFill>
            <a:schemeClr val="accent1"/>
          </a:solidFill>
          <a:prstDash val="solid"/>
          <a:tailEnd type="arrow"/>
        </a:ln>
        <a:effectLst>
          <a:outerShdw blurRad="40000" dist="20000" dir="5400000" rotWithShape="0">
            <a:srgbClr val="000000">
              <a:alpha val="38000"/>
            </a:srgbClr>
          </a:outerShdw>
        </a:effectLst>
      </dsp:spPr>
      <dsp:style>
        <a:lnRef idx="2">
          <a:schemeClr val="accent1"/>
        </a:lnRef>
        <a:fillRef idx="0">
          <a:schemeClr val="accent1"/>
        </a:fillRef>
        <a:effectRef idx="1">
          <a:schemeClr val="accent1"/>
        </a:effectRef>
        <a:fontRef idx="minor">
          <a:schemeClr val="tx1"/>
        </a:fontRef>
      </dsp:style>
    </dsp:sp>
    <dsp:sp modelId="{5D81F49C-1EB5-43E3-895D-DBEF65706BBC}">
      <dsp:nvSpPr>
        <dsp:cNvPr id="0" name=""/>
        <dsp:cNvSpPr/>
      </dsp:nvSpPr>
      <dsp:spPr>
        <a:xfrm>
          <a:off x="716807" y="2425427"/>
          <a:ext cx="1863328" cy="1211163"/>
        </a:xfrm>
        <a:prstGeom prst="roundRect">
          <a:avLst/>
        </a:prstGeom>
        <a:solidFill>
          <a:schemeClr val="accent3"/>
        </a:solidFill>
        <a:ln w="25400" cap="flat" cmpd="sng" algn="ctr">
          <a:solidFill>
            <a:schemeClr val="accent3">
              <a:shade val="50000"/>
            </a:schemeClr>
          </a:solidFill>
          <a:prstDash val="solid"/>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Execute – execute fetched instruction</a:t>
          </a:r>
          <a:endParaRPr lang="en-US" sz="1900" kern="1200" dirty="0"/>
        </a:p>
      </dsp:txBody>
      <dsp:txXfrm>
        <a:off x="775931" y="2484551"/>
        <a:ext cx="1745080" cy="1092915"/>
      </dsp:txXfrm>
    </dsp:sp>
    <dsp:sp modelId="{F6E57698-4950-4AE6-8F2E-3B1C4E41A7AF}">
      <dsp:nvSpPr>
        <dsp:cNvPr id="0" name=""/>
        <dsp:cNvSpPr/>
      </dsp:nvSpPr>
      <dsp:spPr>
        <a:xfrm>
          <a:off x="1431963" y="606954"/>
          <a:ext cx="3232073" cy="3232073"/>
        </a:xfrm>
        <a:custGeom>
          <a:avLst/>
          <a:gdLst/>
          <a:ahLst/>
          <a:cxnLst/>
          <a:rect l="0" t="0" r="0" b="0"/>
          <a:pathLst>
            <a:path>
              <a:moveTo>
                <a:pt x="5219" y="1486263"/>
              </a:moveTo>
              <a:arcTo wR="1616036" hR="1616036" stAng="11076360" swAng="2303174"/>
            </a:path>
          </a:pathLst>
        </a:custGeom>
        <a:noFill/>
        <a:ln w="25400" cap="flat" cmpd="sng" algn="ctr">
          <a:solidFill>
            <a:schemeClr val="accent1"/>
          </a:solidFill>
          <a:prstDash val="solid"/>
          <a:tailEnd type="arrow"/>
        </a:ln>
        <a:effectLst>
          <a:outerShdw blurRad="40000" dist="20000" dir="5400000" rotWithShape="0">
            <a:srgbClr val="000000">
              <a:alpha val="38000"/>
            </a:srgbClr>
          </a:outerShdw>
        </a:effectLst>
      </dsp:spPr>
      <dsp:style>
        <a:lnRef idx="2">
          <a:schemeClr val="accent1"/>
        </a:lnRef>
        <a:fillRef idx="0">
          <a:schemeClr val="accent1"/>
        </a:fillRef>
        <a:effectRef idx="1">
          <a:schemeClr val="accent1"/>
        </a:effectRef>
        <a:fontRef idx="minor">
          <a:schemeClr val="tx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5A1F54-499D-4304-BA63-C92AFD433D59}">
      <dsp:nvSpPr>
        <dsp:cNvPr id="0" name=""/>
        <dsp:cNvSpPr/>
      </dsp:nvSpPr>
      <dsp:spPr>
        <a:xfrm>
          <a:off x="1932" y="1068524"/>
          <a:ext cx="276262" cy="331514"/>
        </a:xfrm>
        <a:prstGeom prst="roundRect">
          <a:avLst>
            <a:gd name="adj" fmla="val 5000"/>
          </a:avLst>
        </a:prstGeom>
        <a:gradFill rotWithShape="0">
          <a:gsLst>
            <a:gs pos="0">
              <a:schemeClr val="accent2">
                <a:shade val="50000"/>
                <a:hueOff val="0"/>
                <a:satOff val="0"/>
                <a:lumOff val="0"/>
                <a:alphaOff val="0"/>
                <a:shade val="51000"/>
                <a:satMod val="130000"/>
              </a:schemeClr>
            </a:gs>
            <a:gs pos="80000">
              <a:schemeClr val="accent2">
                <a:shade val="50000"/>
                <a:hueOff val="0"/>
                <a:satOff val="0"/>
                <a:lumOff val="0"/>
                <a:alphaOff val="0"/>
                <a:shade val="93000"/>
                <a:satMod val="130000"/>
              </a:schemeClr>
            </a:gs>
            <a:gs pos="100000">
              <a:schemeClr val="accent2">
                <a:shade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17145" rIns="22225" bIns="0" numCol="1" spcCol="1270" anchor="t" anchorCtr="0">
          <a:noAutofit/>
        </a:bodyPr>
        <a:lstStyle/>
        <a:p>
          <a:pPr lvl="0" algn="r" defTabSz="222250">
            <a:lnSpc>
              <a:spcPct val="90000"/>
            </a:lnSpc>
            <a:spcBef>
              <a:spcPct val="0"/>
            </a:spcBef>
            <a:spcAft>
              <a:spcPct val="35000"/>
            </a:spcAft>
          </a:pPr>
          <a:r>
            <a:rPr lang="en-US" sz="500" kern="1200" dirty="0" smtClean="0"/>
            <a:t> 31</a:t>
          </a:r>
          <a:endParaRPr lang="en-US" sz="500" kern="1200" dirty="0"/>
        </a:p>
      </dsp:txBody>
      <dsp:txXfrm rot="16200000">
        <a:off x="-106362" y="1176818"/>
        <a:ext cx="271842" cy="55252"/>
      </dsp:txXfrm>
    </dsp:sp>
    <dsp:sp modelId="{3EFC18ED-85CB-4BE7-97E7-BC59E87B25F9}">
      <dsp:nvSpPr>
        <dsp:cNvPr id="0" name=""/>
        <dsp:cNvSpPr/>
      </dsp:nvSpPr>
      <dsp:spPr>
        <a:xfrm>
          <a:off x="57184" y="1068524"/>
          <a:ext cx="205815" cy="331514"/>
        </a:xfrm>
        <a:prstGeom prst="rect">
          <a:avLst/>
        </a:prstGeom>
        <a:noFill/>
        <a:ln>
          <a:noFill/>
        </a:ln>
        <a:effectLst>
          <a:outerShdw blurRad="40000" dist="23000" dir="5400000" rotWithShape="0">
            <a:srgbClr val="000000">
              <a:alpha val="35000"/>
            </a:srgbClr>
          </a:outerShdw>
        </a:effectLst>
        <a:sp3d/>
      </dsp:spPr>
      <dsp:style>
        <a:lnRef idx="0">
          <a:scrgbClr r="0" g="0" b="0"/>
        </a:lnRef>
        <a:fillRef idx="3">
          <a:scrgbClr r="0" g="0" b="0"/>
        </a:fillRef>
        <a:effectRef idx="2">
          <a:scrgbClr r="0" g="0" b="0"/>
        </a:effectRef>
        <a:fontRef idx="minor">
          <a:schemeClr val="lt1"/>
        </a:fontRef>
      </dsp:style>
      <dsp:txBody>
        <a:bodyPr spcFirstLastPara="0" vert="horz" wrap="square" lIns="0" tIns="65151" rIns="0" bIns="0" numCol="1" spcCol="1270" anchor="t" anchorCtr="0">
          <a:noAutofit/>
        </a:bodyPr>
        <a:lstStyle/>
        <a:p>
          <a:pPr lvl="0" algn="ctr" defTabSz="844550">
            <a:lnSpc>
              <a:spcPct val="90000"/>
            </a:lnSpc>
            <a:spcBef>
              <a:spcPct val="0"/>
            </a:spcBef>
            <a:spcAft>
              <a:spcPct val="35000"/>
            </a:spcAft>
          </a:pPr>
          <a:r>
            <a:rPr lang="en-US" sz="1900" kern="1200" dirty="0" smtClean="0"/>
            <a:t>N</a:t>
          </a:r>
          <a:endParaRPr lang="en-US" sz="1900" kern="1200" dirty="0"/>
        </a:p>
      </dsp:txBody>
      <dsp:txXfrm>
        <a:off x="57184" y="1068524"/>
        <a:ext cx="205815" cy="331514"/>
      </dsp:txXfrm>
    </dsp:sp>
    <dsp:sp modelId="{32C87BC0-D02C-456F-8146-8AAE3B0568AC}">
      <dsp:nvSpPr>
        <dsp:cNvPr id="0" name=""/>
        <dsp:cNvSpPr/>
      </dsp:nvSpPr>
      <dsp:spPr>
        <a:xfrm>
          <a:off x="287863" y="1068524"/>
          <a:ext cx="276262" cy="331514"/>
        </a:xfrm>
        <a:prstGeom prst="roundRect">
          <a:avLst>
            <a:gd name="adj" fmla="val 5000"/>
          </a:avLst>
        </a:prstGeom>
        <a:gradFill rotWithShape="0">
          <a:gsLst>
            <a:gs pos="0">
              <a:schemeClr val="accent2">
                <a:shade val="50000"/>
                <a:hueOff val="-2593"/>
                <a:satOff val="-526"/>
                <a:lumOff val="2891"/>
                <a:alphaOff val="0"/>
                <a:shade val="51000"/>
                <a:satMod val="130000"/>
              </a:schemeClr>
            </a:gs>
            <a:gs pos="80000">
              <a:schemeClr val="accent2">
                <a:shade val="50000"/>
                <a:hueOff val="-2593"/>
                <a:satOff val="-526"/>
                <a:lumOff val="2891"/>
                <a:alphaOff val="0"/>
                <a:shade val="93000"/>
                <a:satMod val="130000"/>
              </a:schemeClr>
            </a:gs>
            <a:gs pos="100000">
              <a:schemeClr val="accent2">
                <a:shade val="50000"/>
                <a:hueOff val="-2593"/>
                <a:satOff val="-526"/>
                <a:lumOff val="2891"/>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17145" rIns="22225" bIns="0" numCol="1" spcCol="1270" anchor="t" anchorCtr="0">
          <a:noAutofit/>
        </a:bodyPr>
        <a:lstStyle/>
        <a:p>
          <a:pPr lvl="0" algn="r" defTabSz="222250">
            <a:lnSpc>
              <a:spcPct val="90000"/>
            </a:lnSpc>
            <a:spcBef>
              <a:spcPct val="0"/>
            </a:spcBef>
            <a:spcAft>
              <a:spcPct val="35000"/>
            </a:spcAft>
          </a:pPr>
          <a:r>
            <a:rPr lang="en-US" sz="500" kern="1200" dirty="0" smtClean="0"/>
            <a:t> 30</a:t>
          </a:r>
          <a:endParaRPr lang="en-US" sz="500" kern="1200" dirty="0"/>
        </a:p>
      </dsp:txBody>
      <dsp:txXfrm rot="16200000">
        <a:off x="179569" y="1176818"/>
        <a:ext cx="271842" cy="55252"/>
      </dsp:txXfrm>
    </dsp:sp>
    <dsp:sp modelId="{DB645D81-1F22-401C-A20B-A7828D5AA4F1}">
      <dsp:nvSpPr>
        <dsp:cNvPr id="0" name=""/>
        <dsp:cNvSpPr/>
      </dsp:nvSpPr>
      <dsp:spPr>
        <a:xfrm rot="5400000">
          <a:off x="264874" y="1332130"/>
          <a:ext cx="48741" cy="41439"/>
        </a:xfrm>
        <a:prstGeom prst="flowChartExtract">
          <a:avLst/>
        </a:prstGeom>
        <a:solidFill>
          <a:schemeClr val="lt1">
            <a:hueOff val="0"/>
            <a:satOff val="0"/>
            <a:lumOff val="0"/>
            <a:alphaOff val="0"/>
          </a:schemeClr>
        </a:solidFill>
        <a:ln w="9525" cap="flat" cmpd="sng" algn="ctr">
          <a:solidFill>
            <a:schemeClr val="accent2">
              <a:shade val="5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D5E80EDB-0F84-441B-8C09-8E9D835F98E1}">
      <dsp:nvSpPr>
        <dsp:cNvPr id="0" name=""/>
        <dsp:cNvSpPr/>
      </dsp:nvSpPr>
      <dsp:spPr>
        <a:xfrm>
          <a:off x="343116" y="1068524"/>
          <a:ext cx="205815" cy="331514"/>
        </a:xfrm>
        <a:prstGeom prst="rect">
          <a:avLst/>
        </a:prstGeom>
        <a:noFill/>
        <a:ln>
          <a:noFill/>
        </a:ln>
        <a:effectLst>
          <a:outerShdw blurRad="40000" dist="23000" dir="5400000" rotWithShape="0">
            <a:srgbClr val="000000">
              <a:alpha val="35000"/>
            </a:srgbClr>
          </a:outerShdw>
        </a:effectLst>
        <a:sp3d/>
      </dsp:spPr>
      <dsp:style>
        <a:lnRef idx="0">
          <a:scrgbClr r="0" g="0" b="0"/>
        </a:lnRef>
        <a:fillRef idx="3">
          <a:scrgbClr r="0" g="0" b="0"/>
        </a:fillRef>
        <a:effectRef idx="2">
          <a:scrgbClr r="0" g="0" b="0"/>
        </a:effectRef>
        <a:fontRef idx="minor">
          <a:schemeClr val="lt1"/>
        </a:fontRef>
      </dsp:style>
      <dsp:txBody>
        <a:bodyPr spcFirstLastPara="0" vert="horz" wrap="square" lIns="0" tIns="65151" rIns="0" bIns="0" numCol="1" spcCol="1270" anchor="t" anchorCtr="0">
          <a:noAutofit/>
        </a:bodyPr>
        <a:lstStyle/>
        <a:p>
          <a:pPr lvl="0" algn="ctr" defTabSz="844550">
            <a:lnSpc>
              <a:spcPct val="90000"/>
            </a:lnSpc>
            <a:spcBef>
              <a:spcPct val="0"/>
            </a:spcBef>
            <a:spcAft>
              <a:spcPct val="35000"/>
            </a:spcAft>
          </a:pPr>
          <a:r>
            <a:rPr lang="en-US" sz="1900" kern="1200" dirty="0" smtClean="0"/>
            <a:t>Z</a:t>
          </a:r>
          <a:endParaRPr lang="en-US" sz="1900" kern="1200" dirty="0"/>
        </a:p>
      </dsp:txBody>
      <dsp:txXfrm>
        <a:off x="343116" y="1068524"/>
        <a:ext cx="205815" cy="331514"/>
      </dsp:txXfrm>
    </dsp:sp>
    <dsp:sp modelId="{F9A6960A-3CDA-443D-8583-BA30BBE2048B}">
      <dsp:nvSpPr>
        <dsp:cNvPr id="0" name=""/>
        <dsp:cNvSpPr/>
      </dsp:nvSpPr>
      <dsp:spPr>
        <a:xfrm>
          <a:off x="573795" y="1068524"/>
          <a:ext cx="276262" cy="331514"/>
        </a:xfrm>
        <a:prstGeom prst="roundRect">
          <a:avLst>
            <a:gd name="adj" fmla="val 5000"/>
          </a:avLst>
        </a:prstGeom>
        <a:gradFill rotWithShape="0">
          <a:gsLst>
            <a:gs pos="0">
              <a:schemeClr val="accent2">
                <a:shade val="50000"/>
                <a:hueOff val="-5186"/>
                <a:satOff val="-1051"/>
                <a:lumOff val="5781"/>
                <a:alphaOff val="0"/>
                <a:shade val="51000"/>
                <a:satMod val="130000"/>
              </a:schemeClr>
            </a:gs>
            <a:gs pos="80000">
              <a:schemeClr val="accent2">
                <a:shade val="50000"/>
                <a:hueOff val="-5186"/>
                <a:satOff val="-1051"/>
                <a:lumOff val="5781"/>
                <a:alphaOff val="0"/>
                <a:shade val="93000"/>
                <a:satMod val="130000"/>
              </a:schemeClr>
            </a:gs>
            <a:gs pos="100000">
              <a:schemeClr val="accent2">
                <a:shade val="50000"/>
                <a:hueOff val="-5186"/>
                <a:satOff val="-1051"/>
                <a:lumOff val="5781"/>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17145" rIns="22225" bIns="0" numCol="1" spcCol="1270" anchor="t" anchorCtr="0">
          <a:noAutofit/>
        </a:bodyPr>
        <a:lstStyle/>
        <a:p>
          <a:pPr lvl="0" algn="r" defTabSz="222250">
            <a:lnSpc>
              <a:spcPct val="90000"/>
            </a:lnSpc>
            <a:spcBef>
              <a:spcPct val="0"/>
            </a:spcBef>
            <a:spcAft>
              <a:spcPct val="35000"/>
            </a:spcAft>
          </a:pPr>
          <a:r>
            <a:rPr lang="en-US" sz="500" kern="1200" dirty="0" smtClean="0"/>
            <a:t> 29</a:t>
          </a:r>
          <a:endParaRPr lang="en-US" sz="500" kern="1200" dirty="0"/>
        </a:p>
      </dsp:txBody>
      <dsp:txXfrm rot="16200000">
        <a:off x="465500" y="1176818"/>
        <a:ext cx="271842" cy="55252"/>
      </dsp:txXfrm>
    </dsp:sp>
    <dsp:sp modelId="{4B77F2AB-7756-402B-A43C-4A8C06275D03}">
      <dsp:nvSpPr>
        <dsp:cNvPr id="0" name=""/>
        <dsp:cNvSpPr/>
      </dsp:nvSpPr>
      <dsp:spPr>
        <a:xfrm rot="5400000">
          <a:off x="550805" y="1332130"/>
          <a:ext cx="48741" cy="41439"/>
        </a:xfrm>
        <a:prstGeom prst="flowChartExtract">
          <a:avLst/>
        </a:prstGeom>
        <a:solidFill>
          <a:schemeClr val="lt1">
            <a:hueOff val="0"/>
            <a:satOff val="0"/>
            <a:lumOff val="0"/>
            <a:alphaOff val="0"/>
          </a:schemeClr>
        </a:solidFill>
        <a:ln w="9525" cap="flat" cmpd="sng" algn="ctr">
          <a:solidFill>
            <a:schemeClr val="accent2">
              <a:shade val="50000"/>
              <a:hueOff val="-2571"/>
              <a:satOff val="-469"/>
              <a:lumOff val="2717"/>
              <a:alphaOff val="0"/>
            </a:schemeClr>
          </a:solidFill>
          <a:prstDash val="solid"/>
        </a:ln>
        <a:effectLst/>
      </dsp:spPr>
      <dsp:style>
        <a:lnRef idx="1">
          <a:scrgbClr r="0" g="0" b="0"/>
        </a:lnRef>
        <a:fillRef idx="1">
          <a:scrgbClr r="0" g="0" b="0"/>
        </a:fillRef>
        <a:effectRef idx="0">
          <a:scrgbClr r="0" g="0" b="0"/>
        </a:effectRef>
        <a:fontRef idx="minor"/>
      </dsp:style>
    </dsp:sp>
    <dsp:sp modelId="{C70CB29F-9EBD-4B6E-8D44-79ABAEE1EE72}">
      <dsp:nvSpPr>
        <dsp:cNvPr id="0" name=""/>
        <dsp:cNvSpPr/>
      </dsp:nvSpPr>
      <dsp:spPr>
        <a:xfrm>
          <a:off x="629047" y="1068524"/>
          <a:ext cx="205815" cy="331514"/>
        </a:xfrm>
        <a:prstGeom prst="rect">
          <a:avLst/>
        </a:prstGeom>
        <a:noFill/>
        <a:ln>
          <a:noFill/>
        </a:ln>
        <a:effectLst>
          <a:outerShdw blurRad="40000" dist="23000" dir="5400000" rotWithShape="0">
            <a:srgbClr val="000000">
              <a:alpha val="35000"/>
            </a:srgbClr>
          </a:outerShdw>
        </a:effectLst>
        <a:sp3d/>
      </dsp:spPr>
      <dsp:style>
        <a:lnRef idx="0">
          <a:scrgbClr r="0" g="0" b="0"/>
        </a:lnRef>
        <a:fillRef idx="3">
          <a:scrgbClr r="0" g="0" b="0"/>
        </a:fillRef>
        <a:effectRef idx="2">
          <a:scrgbClr r="0" g="0" b="0"/>
        </a:effectRef>
        <a:fontRef idx="minor">
          <a:schemeClr val="lt1"/>
        </a:fontRef>
      </dsp:style>
      <dsp:txBody>
        <a:bodyPr spcFirstLastPara="0" vert="horz" wrap="square" lIns="0" tIns="65151" rIns="0" bIns="0" numCol="1" spcCol="1270" anchor="t" anchorCtr="0">
          <a:noAutofit/>
        </a:bodyPr>
        <a:lstStyle/>
        <a:p>
          <a:pPr lvl="0" algn="ctr" defTabSz="844550">
            <a:lnSpc>
              <a:spcPct val="90000"/>
            </a:lnSpc>
            <a:spcBef>
              <a:spcPct val="0"/>
            </a:spcBef>
            <a:spcAft>
              <a:spcPct val="35000"/>
            </a:spcAft>
          </a:pPr>
          <a:r>
            <a:rPr lang="en-US" sz="1900" kern="1200" dirty="0" smtClean="0"/>
            <a:t>C</a:t>
          </a:r>
          <a:endParaRPr lang="en-US" sz="1900" kern="1200" dirty="0"/>
        </a:p>
      </dsp:txBody>
      <dsp:txXfrm>
        <a:off x="629047" y="1068524"/>
        <a:ext cx="205815" cy="331514"/>
      </dsp:txXfrm>
    </dsp:sp>
    <dsp:sp modelId="{B191A1B9-FBD7-487F-866F-8194D4D73D92}">
      <dsp:nvSpPr>
        <dsp:cNvPr id="0" name=""/>
        <dsp:cNvSpPr/>
      </dsp:nvSpPr>
      <dsp:spPr>
        <a:xfrm>
          <a:off x="859726" y="1068524"/>
          <a:ext cx="276262" cy="331514"/>
        </a:xfrm>
        <a:prstGeom prst="roundRect">
          <a:avLst>
            <a:gd name="adj" fmla="val 5000"/>
          </a:avLst>
        </a:prstGeom>
        <a:gradFill rotWithShape="0">
          <a:gsLst>
            <a:gs pos="0">
              <a:schemeClr val="accent2">
                <a:shade val="50000"/>
                <a:hueOff val="-7778"/>
                <a:satOff val="-1577"/>
                <a:lumOff val="8672"/>
                <a:alphaOff val="0"/>
                <a:shade val="51000"/>
                <a:satMod val="130000"/>
              </a:schemeClr>
            </a:gs>
            <a:gs pos="80000">
              <a:schemeClr val="accent2">
                <a:shade val="50000"/>
                <a:hueOff val="-7778"/>
                <a:satOff val="-1577"/>
                <a:lumOff val="8672"/>
                <a:alphaOff val="0"/>
                <a:shade val="93000"/>
                <a:satMod val="130000"/>
              </a:schemeClr>
            </a:gs>
            <a:gs pos="100000">
              <a:schemeClr val="accent2">
                <a:shade val="50000"/>
                <a:hueOff val="-7778"/>
                <a:satOff val="-1577"/>
                <a:lumOff val="8672"/>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17145" rIns="22225" bIns="0" numCol="1" spcCol="1270" anchor="t" anchorCtr="0">
          <a:noAutofit/>
        </a:bodyPr>
        <a:lstStyle/>
        <a:p>
          <a:pPr lvl="0" algn="r" defTabSz="222250">
            <a:lnSpc>
              <a:spcPct val="90000"/>
            </a:lnSpc>
            <a:spcBef>
              <a:spcPct val="0"/>
            </a:spcBef>
            <a:spcAft>
              <a:spcPct val="35000"/>
            </a:spcAft>
          </a:pPr>
          <a:r>
            <a:rPr lang="en-US" sz="500" kern="1200" dirty="0" smtClean="0"/>
            <a:t>28</a:t>
          </a:r>
          <a:endParaRPr lang="en-US" sz="500" kern="1200" dirty="0"/>
        </a:p>
      </dsp:txBody>
      <dsp:txXfrm rot="16200000">
        <a:off x="751431" y="1176818"/>
        <a:ext cx="271842" cy="55252"/>
      </dsp:txXfrm>
    </dsp:sp>
    <dsp:sp modelId="{0CE990A6-D431-4469-8700-4A684EACBA3B}">
      <dsp:nvSpPr>
        <dsp:cNvPr id="0" name=""/>
        <dsp:cNvSpPr/>
      </dsp:nvSpPr>
      <dsp:spPr>
        <a:xfrm rot="5400000">
          <a:off x="836737" y="1332130"/>
          <a:ext cx="48741" cy="41439"/>
        </a:xfrm>
        <a:prstGeom prst="flowChartExtract">
          <a:avLst/>
        </a:prstGeom>
        <a:solidFill>
          <a:schemeClr val="lt1">
            <a:hueOff val="0"/>
            <a:satOff val="0"/>
            <a:lumOff val="0"/>
            <a:alphaOff val="0"/>
          </a:schemeClr>
        </a:solidFill>
        <a:ln w="9525" cap="flat" cmpd="sng" algn="ctr">
          <a:solidFill>
            <a:schemeClr val="accent2">
              <a:shade val="50000"/>
              <a:hueOff val="-5142"/>
              <a:satOff val="-939"/>
              <a:lumOff val="5433"/>
              <a:alphaOff val="0"/>
            </a:schemeClr>
          </a:solidFill>
          <a:prstDash val="solid"/>
        </a:ln>
        <a:effectLst/>
      </dsp:spPr>
      <dsp:style>
        <a:lnRef idx="1">
          <a:scrgbClr r="0" g="0" b="0"/>
        </a:lnRef>
        <a:fillRef idx="1">
          <a:scrgbClr r="0" g="0" b="0"/>
        </a:fillRef>
        <a:effectRef idx="0">
          <a:scrgbClr r="0" g="0" b="0"/>
        </a:effectRef>
        <a:fontRef idx="minor"/>
      </dsp:style>
    </dsp:sp>
    <dsp:sp modelId="{03D2F7E6-A2ED-4EC8-8993-1F008764D6C1}">
      <dsp:nvSpPr>
        <dsp:cNvPr id="0" name=""/>
        <dsp:cNvSpPr/>
      </dsp:nvSpPr>
      <dsp:spPr>
        <a:xfrm>
          <a:off x="914979" y="1068524"/>
          <a:ext cx="205815" cy="331514"/>
        </a:xfrm>
        <a:prstGeom prst="rect">
          <a:avLst/>
        </a:prstGeom>
        <a:noFill/>
        <a:ln>
          <a:noFill/>
        </a:ln>
        <a:effectLst>
          <a:outerShdw blurRad="40000" dist="23000" dir="5400000" rotWithShape="0">
            <a:srgbClr val="000000">
              <a:alpha val="35000"/>
            </a:srgbClr>
          </a:outerShdw>
        </a:effectLst>
        <a:sp3d/>
      </dsp:spPr>
      <dsp:style>
        <a:lnRef idx="0">
          <a:scrgbClr r="0" g="0" b="0"/>
        </a:lnRef>
        <a:fillRef idx="3">
          <a:scrgbClr r="0" g="0" b="0"/>
        </a:fillRef>
        <a:effectRef idx="2">
          <a:scrgbClr r="0" g="0" b="0"/>
        </a:effectRef>
        <a:fontRef idx="minor">
          <a:schemeClr val="lt1"/>
        </a:fontRef>
      </dsp:style>
      <dsp:txBody>
        <a:bodyPr spcFirstLastPara="0" vert="horz" wrap="square" lIns="0" tIns="65151" rIns="0" bIns="0" numCol="1" spcCol="1270" anchor="t" anchorCtr="0">
          <a:noAutofit/>
        </a:bodyPr>
        <a:lstStyle/>
        <a:p>
          <a:pPr lvl="0" algn="ctr" defTabSz="844550">
            <a:lnSpc>
              <a:spcPct val="90000"/>
            </a:lnSpc>
            <a:spcBef>
              <a:spcPct val="0"/>
            </a:spcBef>
            <a:spcAft>
              <a:spcPct val="35000"/>
            </a:spcAft>
          </a:pPr>
          <a:r>
            <a:rPr lang="en-US" sz="1900" kern="1200" dirty="0" smtClean="0"/>
            <a:t>V</a:t>
          </a:r>
          <a:endParaRPr lang="en-US" sz="1900" kern="1200" dirty="0"/>
        </a:p>
      </dsp:txBody>
      <dsp:txXfrm>
        <a:off x="914979" y="1068524"/>
        <a:ext cx="205815" cy="331514"/>
      </dsp:txXfrm>
    </dsp:sp>
    <dsp:sp modelId="{62C0977E-ABD5-4C68-9BE6-4D346ED46B78}">
      <dsp:nvSpPr>
        <dsp:cNvPr id="0" name=""/>
        <dsp:cNvSpPr/>
      </dsp:nvSpPr>
      <dsp:spPr>
        <a:xfrm>
          <a:off x="1145657" y="1068524"/>
          <a:ext cx="276262" cy="331514"/>
        </a:xfrm>
        <a:prstGeom prst="roundRect">
          <a:avLst>
            <a:gd name="adj" fmla="val 5000"/>
          </a:avLst>
        </a:prstGeom>
        <a:gradFill rotWithShape="0">
          <a:gsLst>
            <a:gs pos="0">
              <a:schemeClr val="accent2">
                <a:shade val="50000"/>
                <a:hueOff val="-10371"/>
                <a:satOff val="-2102"/>
                <a:lumOff val="11563"/>
                <a:alphaOff val="0"/>
                <a:shade val="51000"/>
                <a:satMod val="130000"/>
              </a:schemeClr>
            </a:gs>
            <a:gs pos="80000">
              <a:schemeClr val="accent2">
                <a:shade val="50000"/>
                <a:hueOff val="-10371"/>
                <a:satOff val="-2102"/>
                <a:lumOff val="11563"/>
                <a:alphaOff val="0"/>
                <a:shade val="93000"/>
                <a:satMod val="130000"/>
              </a:schemeClr>
            </a:gs>
            <a:gs pos="100000">
              <a:schemeClr val="accent2">
                <a:shade val="50000"/>
                <a:hueOff val="-10371"/>
                <a:satOff val="-2102"/>
                <a:lumOff val="11563"/>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17145" rIns="22225" bIns="0" numCol="1" spcCol="1270" anchor="t" anchorCtr="0">
          <a:noAutofit/>
        </a:bodyPr>
        <a:lstStyle/>
        <a:p>
          <a:pPr lvl="0" algn="r" defTabSz="222250">
            <a:lnSpc>
              <a:spcPct val="90000"/>
            </a:lnSpc>
            <a:spcBef>
              <a:spcPct val="0"/>
            </a:spcBef>
            <a:spcAft>
              <a:spcPct val="35000"/>
            </a:spcAft>
          </a:pPr>
          <a:r>
            <a:rPr lang="en-US" sz="500" kern="1200" dirty="0" smtClean="0"/>
            <a:t>27</a:t>
          </a:r>
          <a:endParaRPr lang="en-US" sz="500" kern="1200" dirty="0"/>
        </a:p>
      </dsp:txBody>
      <dsp:txXfrm rot="16200000">
        <a:off x="1037363" y="1176818"/>
        <a:ext cx="271842" cy="55252"/>
      </dsp:txXfrm>
    </dsp:sp>
    <dsp:sp modelId="{14217E0A-E9CE-43A4-A7FD-62918ACF8FFF}">
      <dsp:nvSpPr>
        <dsp:cNvPr id="0" name=""/>
        <dsp:cNvSpPr/>
      </dsp:nvSpPr>
      <dsp:spPr>
        <a:xfrm rot="5400000">
          <a:off x="1122668" y="1332130"/>
          <a:ext cx="48741" cy="41439"/>
        </a:xfrm>
        <a:prstGeom prst="flowChartExtract">
          <a:avLst/>
        </a:prstGeom>
        <a:solidFill>
          <a:schemeClr val="lt1">
            <a:hueOff val="0"/>
            <a:satOff val="0"/>
            <a:lumOff val="0"/>
            <a:alphaOff val="0"/>
          </a:schemeClr>
        </a:solidFill>
        <a:ln w="9525" cap="flat" cmpd="sng" algn="ctr">
          <a:solidFill>
            <a:schemeClr val="accent2">
              <a:shade val="50000"/>
              <a:hueOff val="-7713"/>
              <a:satOff val="-1408"/>
              <a:lumOff val="8150"/>
              <a:alphaOff val="0"/>
            </a:schemeClr>
          </a:solidFill>
          <a:prstDash val="solid"/>
        </a:ln>
        <a:effectLst/>
      </dsp:spPr>
      <dsp:style>
        <a:lnRef idx="1">
          <a:scrgbClr r="0" g="0" b="0"/>
        </a:lnRef>
        <a:fillRef idx="1">
          <a:scrgbClr r="0" g="0" b="0"/>
        </a:fillRef>
        <a:effectRef idx="0">
          <a:scrgbClr r="0" g="0" b="0"/>
        </a:effectRef>
        <a:fontRef idx="minor"/>
      </dsp:style>
    </dsp:sp>
    <dsp:sp modelId="{017E77A0-8E20-4C4F-8FBA-58313A89C2C2}">
      <dsp:nvSpPr>
        <dsp:cNvPr id="0" name=""/>
        <dsp:cNvSpPr/>
      </dsp:nvSpPr>
      <dsp:spPr>
        <a:xfrm>
          <a:off x="1200910" y="1068524"/>
          <a:ext cx="205815" cy="331514"/>
        </a:xfrm>
        <a:prstGeom prst="rect">
          <a:avLst/>
        </a:prstGeom>
        <a:noFill/>
        <a:ln>
          <a:noFill/>
        </a:ln>
        <a:effectLst>
          <a:outerShdw blurRad="40000" dist="23000" dir="5400000" rotWithShape="0">
            <a:srgbClr val="000000">
              <a:alpha val="35000"/>
            </a:srgbClr>
          </a:outerShdw>
        </a:effectLst>
        <a:sp3d/>
      </dsp:spPr>
      <dsp:style>
        <a:lnRef idx="0">
          <a:scrgbClr r="0" g="0" b="0"/>
        </a:lnRef>
        <a:fillRef idx="3">
          <a:scrgbClr r="0" g="0" b="0"/>
        </a:fillRef>
        <a:effectRef idx="2">
          <a:scrgbClr r="0" g="0" b="0"/>
        </a:effectRef>
        <a:fontRef idx="minor">
          <a:schemeClr val="lt1"/>
        </a:fontRef>
      </dsp:style>
      <dsp:txBody>
        <a:bodyPr spcFirstLastPara="0" vert="horz" wrap="square" lIns="0" tIns="65151" rIns="0" bIns="0" numCol="1" spcCol="1270" anchor="t" anchorCtr="0">
          <a:noAutofit/>
        </a:bodyPr>
        <a:lstStyle/>
        <a:p>
          <a:pPr lvl="0" algn="ctr" defTabSz="844550">
            <a:lnSpc>
              <a:spcPct val="90000"/>
            </a:lnSpc>
            <a:spcBef>
              <a:spcPct val="0"/>
            </a:spcBef>
            <a:spcAft>
              <a:spcPct val="35000"/>
            </a:spcAft>
          </a:pPr>
          <a:r>
            <a:rPr lang="en-US" sz="1900" kern="1200" dirty="0" smtClean="0"/>
            <a:t>Q</a:t>
          </a:r>
          <a:endParaRPr lang="en-US" sz="1900" kern="1200" dirty="0"/>
        </a:p>
      </dsp:txBody>
      <dsp:txXfrm>
        <a:off x="1200910" y="1068524"/>
        <a:ext cx="205815" cy="331514"/>
      </dsp:txXfrm>
    </dsp:sp>
    <dsp:sp modelId="{E30265CB-CA07-486E-A593-691EAF93A9EE}">
      <dsp:nvSpPr>
        <dsp:cNvPr id="0" name=""/>
        <dsp:cNvSpPr/>
      </dsp:nvSpPr>
      <dsp:spPr>
        <a:xfrm>
          <a:off x="1431589" y="1068524"/>
          <a:ext cx="276262" cy="331514"/>
        </a:xfrm>
        <a:prstGeom prst="roundRect">
          <a:avLst>
            <a:gd name="adj" fmla="val 5000"/>
          </a:avLst>
        </a:prstGeom>
        <a:gradFill rotWithShape="0">
          <a:gsLst>
            <a:gs pos="0">
              <a:schemeClr val="accent2">
                <a:shade val="50000"/>
                <a:hueOff val="-12964"/>
                <a:satOff val="-2628"/>
                <a:lumOff val="14453"/>
                <a:alphaOff val="0"/>
                <a:shade val="51000"/>
                <a:satMod val="130000"/>
              </a:schemeClr>
            </a:gs>
            <a:gs pos="80000">
              <a:schemeClr val="accent2">
                <a:shade val="50000"/>
                <a:hueOff val="-12964"/>
                <a:satOff val="-2628"/>
                <a:lumOff val="14453"/>
                <a:alphaOff val="0"/>
                <a:shade val="93000"/>
                <a:satMod val="130000"/>
              </a:schemeClr>
            </a:gs>
            <a:gs pos="100000">
              <a:schemeClr val="accent2">
                <a:shade val="50000"/>
                <a:hueOff val="-12964"/>
                <a:satOff val="-2628"/>
                <a:lumOff val="14453"/>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17145" rIns="22225" bIns="0" numCol="1" spcCol="1270" anchor="t" anchorCtr="0">
          <a:noAutofit/>
        </a:bodyPr>
        <a:lstStyle/>
        <a:p>
          <a:pPr lvl="0" algn="r" defTabSz="222250">
            <a:lnSpc>
              <a:spcPct val="90000"/>
            </a:lnSpc>
            <a:spcBef>
              <a:spcPct val="0"/>
            </a:spcBef>
            <a:spcAft>
              <a:spcPct val="35000"/>
            </a:spcAft>
          </a:pPr>
          <a:r>
            <a:rPr lang="en-US" sz="500" kern="1200" dirty="0" smtClean="0"/>
            <a:t>26</a:t>
          </a:r>
          <a:endParaRPr lang="en-US" sz="500" kern="1200" dirty="0"/>
        </a:p>
      </dsp:txBody>
      <dsp:txXfrm rot="16200000">
        <a:off x="1323294" y="1176818"/>
        <a:ext cx="271842" cy="55252"/>
      </dsp:txXfrm>
    </dsp:sp>
    <dsp:sp modelId="{CDBBBAFA-41C5-48F5-89D8-8B7447324D0A}">
      <dsp:nvSpPr>
        <dsp:cNvPr id="0" name=""/>
        <dsp:cNvSpPr/>
      </dsp:nvSpPr>
      <dsp:spPr>
        <a:xfrm rot="5400000">
          <a:off x="1408599" y="1332130"/>
          <a:ext cx="48741" cy="41439"/>
        </a:xfrm>
        <a:prstGeom prst="flowChartExtract">
          <a:avLst/>
        </a:prstGeom>
        <a:solidFill>
          <a:schemeClr val="lt1">
            <a:hueOff val="0"/>
            <a:satOff val="0"/>
            <a:lumOff val="0"/>
            <a:alphaOff val="0"/>
          </a:schemeClr>
        </a:solidFill>
        <a:ln w="9525" cap="flat" cmpd="sng" algn="ctr">
          <a:solidFill>
            <a:schemeClr val="accent2">
              <a:shade val="50000"/>
              <a:hueOff val="-10284"/>
              <a:satOff val="-1878"/>
              <a:lumOff val="10866"/>
              <a:alphaOff val="0"/>
            </a:schemeClr>
          </a:solidFill>
          <a:prstDash val="solid"/>
        </a:ln>
        <a:effectLst/>
      </dsp:spPr>
      <dsp:style>
        <a:lnRef idx="1">
          <a:scrgbClr r="0" g="0" b="0"/>
        </a:lnRef>
        <a:fillRef idx="1">
          <a:scrgbClr r="0" g="0" b="0"/>
        </a:fillRef>
        <a:effectRef idx="0">
          <a:scrgbClr r="0" g="0" b="0"/>
        </a:effectRef>
        <a:fontRef idx="minor"/>
      </dsp:style>
    </dsp:sp>
    <dsp:sp modelId="{9B4C4BB5-C71F-454D-82F6-A3B3AD65C42B}">
      <dsp:nvSpPr>
        <dsp:cNvPr id="0" name=""/>
        <dsp:cNvSpPr/>
      </dsp:nvSpPr>
      <dsp:spPr>
        <a:xfrm>
          <a:off x="1717520" y="1068524"/>
          <a:ext cx="276262" cy="331514"/>
        </a:xfrm>
        <a:prstGeom prst="roundRect">
          <a:avLst>
            <a:gd name="adj" fmla="val 5000"/>
          </a:avLst>
        </a:prstGeom>
        <a:gradFill rotWithShape="0">
          <a:gsLst>
            <a:gs pos="0">
              <a:schemeClr val="accent2">
                <a:shade val="50000"/>
                <a:hueOff val="-15557"/>
                <a:satOff val="-3153"/>
                <a:lumOff val="17344"/>
                <a:alphaOff val="0"/>
                <a:shade val="51000"/>
                <a:satMod val="130000"/>
              </a:schemeClr>
            </a:gs>
            <a:gs pos="80000">
              <a:schemeClr val="accent2">
                <a:shade val="50000"/>
                <a:hueOff val="-15557"/>
                <a:satOff val="-3153"/>
                <a:lumOff val="17344"/>
                <a:alphaOff val="0"/>
                <a:shade val="93000"/>
                <a:satMod val="130000"/>
              </a:schemeClr>
            </a:gs>
            <a:gs pos="100000">
              <a:schemeClr val="accent2">
                <a:shade val="50000"/>
                <a:hueOff val="-15557"/>
                <a:satOff val="-3153"/>
                <a:lumOff val="17344"/>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17145" rIns="22225" bIns="0" numCol="1" spcCol="1270" anchor="t" anchorCtr="0">
          <a:noAutofit/>
        </a:bodyPr>
        <a:lstStyle/>
        <a:p>
          <a:pPr lvl="0" algn="r" defTabSz="222250">
            <a:lnSpc>
              <a:spcPct val="90000"/>
            </a:lnSpc>
            <a:spcBef>
              <a:spcPct val="0"/>
            </a:spcBef>
            <a:spcAft>
              <a:spcPct val="35000"/>
            </a:spcAft>
          </a:pPr>
          <a:r>
            <a:rPr lang="en-US" sz="500" kern="1200" dirty="0" smtClean="0"/>
            <a:t>25</a:t>
          </a:r>
          <a:endParaRPr lang="en-US" sz="500" kern="1200" dirty="0"/>
        </a:p>
      </dsp:txBody>
      <dsp:txXfrm rot="16200000">
        <a:off x="1609225" y="1176818"/>
        <a:ext cx="271842" cy="55252"/>
      </dsp:txXfrm>
    </dsp:sp>
    <dsp:sp modelId="{86933F3F-1D4A-45F8-A193-F5C1ABF6694B}">
      <dsp:nvSpPr>
        <dsp:cNvPr id="0" name=""/>
        <dsp:cNvSpPr/>
      </dsp:nvSpPr>
      <dsp:spPr>
        <a:xfrm rot="5400000">
          <a:off x="1694531" y="1332130"/>
          <a:ext cx="48741" cy="41439"/>
        </a:xfrm>
        <a:prstGeom prst="flowChartExtract">
          <a:avLst/>
        </a:prstGeom>
        <a:solidFill>
          <a:schemeClr val="lt1">
            <a:hueOff val="0"/>
            <a:satOff val="0"/>
            <a:lumOff val="0"/>
            <a:alphaOff val="0"/>
          </a:schemeClr>
        </a:solidFill>
        <a:ln w="9525" cap="flat" cmpd="sng" algn="ctr">
          <a:solidFill>
            <a:schemeClr val="accent2">
              <a:shade val="50000"/>
              <a:hueOff val="-12855"/>
              <a:satOff val="-2347"/>
              <a:lumOff val="13583"/>
              <a:alphaOff val="0"/>
            </a:schemeClr>
          </a:solidFill>
          <a:prstDash val="solid"/>
        </a:ln>
        <a:effectLst/>
      </dsp:spPr>
      <dsp:style>
        <a:lnRef idx="1">
          <a:scrgbClr r="0" g="0" b="0"/>
        </a:lnRef>
        <a:fillRef idx="1">
          <a:scrgbClr r="0" g="0" b="0"/>
        </a:fillRef>
        <a:effectRef idx="0">
          <a:scrgbClr r="0" g="0" b="0"/>
        </a:effectRef>
        <a:fontRef idx="minor"/>
      </dsp:style>
    </dsp:sp>
    <dsp:sp modelId="{231E85D9-D4B2-4858-87D1-4CEFD109A15F}">
      <dsp:nvSpPr>
        <dsp:cNvPr id="0" name=""/>
        <dsp:cNvSpPr/>
      </dsp:nvSpPr>
      <dsp:spPr>
        <a:xfrm>
          <a:off x="2003452" y="1068524"/>
          <a:ext cx="276262" cy="331514"/>
        </a:xfrm>
        <a:prstGeom prst="roundRect">
          <a:avLst>
            <a:gd name="adj" fmla="val 5000"/>
          </a:avLst>
        </a:prstGeom>
        <a:gradFill rotWithShape="0">
          <a:gsLst>
            <a:gs pos="0">
              <a:schemeClr val="accent2">
                <a:shade val="50000"/>
                <a:hueOff val="-18149"/>
                <a:satOff val="-3679"/>
                <a:lumOff val="20235"/>
                <a:alphaOff val="0"/>
                <a:shade val="51000"/>
                <a:satMod val="130000"/>
              </a:schemeClr>
            </a:gs>
            <a:gs pos="80000">
              <a:schemeClr val="accent2">
                <a:shade val="50000"/>
                <a:hueOff val="-18149"/>
                <a:satOff val="-3679"/>
                <a:lumOff val="20235"/>
                <a:alphaOff val="0"/>
                <a:shade val="93000"/>
                <a:satMod val="130000"/>
              </a:schemeClr>
            </a:gs>
            <a:gs pos="100000">
              <a:schemeClr val="accent2">
                <a:shade val="50000"/>
                <a:hueOff val="-18149"/>
                <a:satOff val="-3679"/>
                <a:lumOff val="20235"/>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17145" rIns="22225" bIns="0" numCol="1" spcCol="1270" anchor="t" anchorCtr="0">
          <a:noAutofit/>
        </a:bodyPr>
        <a:lstStyle/>
        <a:p>
          <a:pPr lvl="0" algn="r" defTabSz="222250">
            <a:lnSpc>
              <a:spcPct val="90000"/>
            </a:lnSpc>
            <a:spcBef>
              <a:spcPct val="0"/>
            </a:spcBef>
            <a:spcAft>
              <a:spcPct val="35000"/>
            </a:spcAft>
          </a:pPr>
          <a:r>
            <a:rPr lang="en-US" sz="500" kern="1200" dirty="0" smtClean="0"/>
            <a:t>24</a:t>
          </a:r>
          <a:endParaRPr lang="en-US" sz="500" kern="1200" dirty="0"/>
        </a:p>
      </dsp:txBody>
      <dsp:txXfrm rot="16200000">
        <a:off x="1895157" y="1176818"/>
        <a:ext cx="271842" cy="55252"/>
      </dsp:txXfrm>
    </dsp:sp>
    <dsp:sp modelId="{639AED44-E3C8-4839-9381-D3CFD946EB1D}">
      <dsp:nvSpPr>
        <dsp:cNvPr id="0" name=""/>
        <dsp:cNvSpPr/>
      </dsp:nvSpPr>
      <dsp:spPr>
        <a:xfrm rot="5400000">
          <a:off x="1980462" y="1332130"/>
          <a:ext cx="48741" cy="41439"/>
        </a:xfrm>
        <a:prstGeom prst="flowChartExtract">
          <a:avLst/>
        </a:prstGeom>
        <a:solidFill>
          <a:schemeClr val="lt1">
            <a:hueOff val="0"/>
            <a:satOff val="0"/>
            <a:lumOff val="0"/>
            <a:alphaOff val="0"/>
          </a:schemeClr>
        </a:solidFill>
        <a:ln w="9525" cap="flat" cmpd="sng" algn="ctr">
          <a:solidFill>
            <a:schemeClr val="accent2">
              <a:shade val="50000"/>
              <a:hueOff val="-15427"/>
              <a:satOff val="-2817"/>
              <a:lumOff val="16299"/>
              <a:alphaOff val="0"/>
            </a:schemeClr>
          </a:solidFill>
          <a:prstDash val="solid"/>
        </a:ln>
        <a:effectLst/>
      </dsp:spPr>
      <dsp:style>
        <a:lnRef idx="1">
          <a:scrgbClr r="0" g="0" b="0"/>
        </a:lnRef>
        <a:fillRef idx="1">
          <a:scrgbClr r="0" g="0" b="0"/>
        </a:fillRef>
        <a:effectRef idx="0">
          <a:scrgbClr r="0" g="0" b="0"/>
        </a:effectRef>
        <a:fontRef idx="minor"/>
      </dsp:style>
    </dsp:sp>
    <dsp:sp modelId="{D9514815-07FD-47D8-9790-DA47FC8D49F3}">
      <dsp:nvSpPr>
        <dsp:cNvPr id="0" name=""/>
        <dsp:cNvSpPr/>
      </dsp:nvSpPr>
      <dsp:spPr>
        <a:xfrm>
          <a:off x="2289383" y="1068524"/>
          <a:ext cx="276262" cy="331514"/>
        </a:xfrm>
        <a:prstGeom prst="roundRect">
          <a:avLst>
            <a:gd name="adj" fmla="val 5000"/>
          </a:avLst>
        </a:prstGeom>
        <a:gradFill rotWithShape="0">
          <a:gsLst>
            <a:gs pos="0">
              <a:schemeClr val="accent2">
                <a:shade val="50000"/>
                <a:hueOff val="-20742"/>
                <a:satOff val="-4204"/>
                <a:lumOff val="23125"/>
                <a:alphaOff val="0"/>
                <a:shade val="51000"/>
                <a:satMod val="130000"/>
              </a:schemeClr>
            </a:gs>
            <a:gs pos="80000">
              <a:schemeClr val="accent2">
                <a:shade val="50000"/>
                <a:hueOff val="-20742"/>
                <a:satOff val="-4204"/>
                <a:lumOff val="23125"/>
                <a:alphaOff val="0"/>
                <a:shade val="93000"/>
                <a:satMod val="130000"/>
              </a:schemeClr>
            </a:gs>
            <a:gs pos="100000">
              <a:schemeClr val="accent2">
                <a:shade val="50000"/>
                <a:hueOff val="-20742"/>
                <a:satOff val="-4204"/>
                <a:lumOff val="23125"/>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17145" rIns="22225" bIns="0" numCol="1" spcCol="1270" anchor="t" anchorCtr="0">
          <a:noAutofit/>
        </a:bodyPr>
        <a:lstStyle/>
        <a:p>
          <a:pPr lvl="0" algn="r" defTabSz="222250">
            <a:lnSpc>
              <a:spcPct val="90000"/>
            </a:lnSpc>
            <a:spcBef>
              <a:spcPct val="0"/>
            </a:spcBef>
            <a:spcAft>
              <a:spcPct val="35000"/>
            </a:spcAft>
          </a:pPr>
          <a:r>
            <a:rPr lang="en-US" sz="500" kern="1200" dirty="0" smtClean="0"/>
            <a:t>23</a:t>
          </a:r>
          <a:endParaRPr lang="en-US" sz="500" kern="1200" dirty="0"/>
        </a:p>
      </dsp:txBody>
      <dsp:txXfrm rot="16200000">
        <a:off x="2181088" y="1176818"/>
        <a:ext cx="271842" cy="55252"/>
      </dsp:txXfrm>
    </dsp:sp>
    <dsp:sp modelId="{F7868A90-78AC-4665-8269-0904950DAEAF}">
      <dsp:nvSpPr>
        <dsp:cNvPr id="0" name=""/>
        <dsp:cNvSpPr/>
      </dsp:nvSpPr>
      <dsp:spPr>
        <a:xfrm rot="5400000">
          <a:off x="2266394" y="1332130"/>
          <a:ext cx="48741" cy="41439"/>
        </a:xfrm>
        <a:prstGeom prst="flowChartExtract">
          <a:avLst/>
        </a:prstGeom>
        <a:solidFill>
          <a:schemeClr val="lt1">
            <a:hueOff val="0"/>
            <a:satOff val="0"/>
            <a:lumOff val="0"/>
            <a:alphaOff val="0"/>
          </a:schemeClr>
        </a:solidFill>
        <a:ln w="9525" cap="flat" cmpd="sng" algn="ctr">
          <a:solidFill>
            <a:schemeClr val="accent2">
              <a:shade val="50000"/>
              <a:hueOff val="-17998"/>
              <a:satOff val="-3286"/>
              <a:lumOff val="19016"/>
              <a:alphaOff val="0"/>
            </a:schemeClr>
          </a:solidFill>
          <a:prstDash val="solid"/>
        </a:ln>
        <a:effectLst/>
      </dsp:spPr>
      <dsp:style>
        <a:lnRef idx="1">
          <a:scrgbClr r="0" g="0" b="0"/>
        </a:lnRef>
        <a:fillRef idx="1">
          <a:scrgbClr r="0" g="0" b="0"/>
        </a:fillRef>
        <a:effectRef idx="0">
          <a:scrgbClr r="0" g="0" b="0"/>
        </a:effectRef>
        <a:fontRef idx="minor"/>
      </dsp:style>
    </dsp:sp>
    <dsp:sp modelId="{0D3D41B2-E2EB-471B-B278-4E1B13E167F0}">
      <dsp:nvSpPr>
        <dsp:cNvPr id="0" name=""/>
        <dsp:cNvSpPr/>
      </dsp:nvSpPr>
      <dsp:spPr>
        <a:xfrm>
          <a:off x="2575314" y="1068524"/>
          <a:ext cx="276262" cy="331514"/>
        </a:xfrm>
        <a:prstGeom prst="roundRect">
          <a:avLst>
            <a:gd name="adj" fmla="val 5000"/>
          </a:avLst>
        </a:prstGeom>
        <a:gradFill rotWithShape="0">
          <a:gsLst>
            <a:gs pos="0">
              <a:schemeClr val="accent2">
                <a:shade val="50000"/>
                <a:hueOff val="-23335"/>
                <a:satOff val="-4730"/>
                <a:lumOff val="26016"/>
                <a:alphaOff val="0"/>
                <a:shade val="51000"/>
                <a:satMod val="130000"/>
              </a:schemeClr>
            </a:gs>
            <a:gs pos="80000">
              <a:schemeClr val="accent2">
                <a:shade val="50000"/>
                <a:hueOff val="-23335"/>
                <a:satOff val="-4730"/>
                <a:lumOff val="26016"/>
                <a:alphaOff val="0"/>
                <a:shade val="93000"/>
                <a:satMod val="130000"/>
              </a:schemeClr>
            </a:gs>
            <a:gs pos="100000">
              <a:schemeClr val="accent2">
                <a:shade val="50000"/>
                <a:hueOff val="-23335"/>
                <a:satOff val="-4730"/>
                <a:lumOff val="26016"/>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17145" rIns="22225" bIns="0" numCol="1" spcCol="1270" anchor="t" anchorCtr="0">
          <a:noAutofit/>
        </a:bodyPr>
        <a:lstStyle/>
        <a:p>
          <a:pPr lvl="0" algn="r" defTabSz="222250">
            <a:lnSpc>
              <a:spcPct val="90000"/>
            </a:lnSpc>
            <a:spcBef>
              <a:spcPct val="0"/>
            </a:spcBef>
            <a:spcAft>
              <a:spcPct val="35000"/>
            </a:spcAft>
          </a:pPr>
          <a:r>
            <a:rPr lang="en-US" sz="500" kern="1200" dirty="0" smtClean="0"/>
            <a:t>22</a:t>
          </a:r>
          <a:endParaRPr lang="en-US" sz="500" kern="1200" dirty="0"/>
        </a:p>
      </dsp:txBody>
      <dsp:txXfrm rot="16200000">
        <a:off x="2467020" y="1176818"/>
        <a:ext cx="271842" cy="55252"/>
      </dsp:txXfrm>
    </dsp:sp>
    <dsp:sp modelId="{EAD7E867-16E4-47EC-8AFC-E8AEEB971725}">
      <dsp:nvSpPr>
        <dsp:cNvPr id="0" name=""/>
        <dsp:cNvSpPr/>
      </dsp:nvSpPr>
      <dsp:spPr>
        <a:xfrm rot="5400000">
          <a:off x="2552325" y="1332130"/>
          <a:ext cx="48741" cy="41439"/>
        </a:xfrm>
        <a:prstGeom prst="flowChartExtract">
          <a:avLst/>
        </a:prstGeom>
        <a:solidFill>
          <a:schemeClr val="lt1">
            <a:hueOff val="0"/>
            <a:satOff val="0"/>
            <a:lumOff val="0"/>
            <a:alphaOff val="0"/>
          </a:schemeClr>
        </a:solidFill>
        <a:ln w="9525" cap="flat" cmpd="sng" algn="ctr">
          <a:solidFill>
            <a:schemeClr val="accent2">
              <a:shade val="50000"/>
              <a:hueOff val="-20569"/>
              <a:satOff val="-3755"/>
              <a:lumOff val="21733"/>
              <a:alphaOff val="0"/>
            </a:schemeClr>
          </a:solidFill>
          <a:prstDash val="solid"/>
        </a:ln>
        <a:effectLst/>
      </dsp:spPr>
      <dsp:style>
        <a:lnRef idx="1">
          <a:scrgbClr r="0" g="0" b="0"/>
        </a:lnRef>
        <a:fillRef idx="1">
          <a:scrgbClr r="0" g="0" b="0"/>
        </a:fillRef>
        <a:effectRef idx="0">
          <a:scrgbClr r="0" g="0" b="0"/>
        </a:effectRef>
        <a:fontRef idx="minor"/>
      </dsp:style>
    </dsp:sp>
    <dsp:sp modelId="{498CC334-7CA6-4055-9E9D-0EB2ACF11F24}">
      <dsp:nvSpPr>
        <dsp:cNvPr id="0" name=""/>
        <dsp:cNvSpPr/>
      </dsp:nvSpPr>
      <dsp:spPr>
        <a:xfrm>
          <a:off x="2861246" y="1068524"/>
          <a:ext cx="276262" cy="331514"/>
        </a:xfrm>
        <a:prstGeom prst="roundRect">
          <a:avLst>
            <a:gd name="adj" fmla="val 5000"/>
          </a:avLst>
        </a:prstGeom>
        <a:gradFill rotWithShape="0">
          <a:gsLst>
            <a:gs pos="0">
              <a:schemeClr val="accent2">
                <a:shade val="50000"/>
                <a:hueOff val="-25928"/>
                <a:satOff val="-5256"/>
                <a:lumOff val="28907"/>
                <a:alphaOff val="0"/>
                <a:shade val="51000"/>
                <a:satMod val="130000"/>
              </a:schemeClr>
            </a:gs>
            <a:gs pos="80000">
              <a:schemeClr val="accent2">
                <a:shade val="50000"/>
                <a:hueOff val="-25928"/>
                <a:satOff val="-5256"/>
                <a:lumOff val="28907"/>
                <a:alphaOff val="0"/>
                <a:shade val="93000"/>
                <a:satMod val="130000"/>
              </a:schemeClr>
            </a:gs>
            <a:gs pos="100000">
              <a:schemeClr val="accent2">
                <a:shade val="50000"/>
                <a:hueOff val="-25928"/>
                <a:satOff val="-5256"/>
                <a:lumOff val="28907"/>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17145" rIns="22225" bIns="0" numCol="1" spcCol="1270" anchor="t" anchorCtr="0">
          <a:noAutofit/>
        </a:bodyPr>
        <a:lstStyle/>
        <a:p>
          <a:pPr lvl="0" algn="r" defTabSz="222250">
            <a:lnSpc>
              <a:spcPct val="90000"/>
            </a:lnSpc>
            <a:spcBef>
              <a:spcPct val="0"/>
            </a:spcBef>
            <a:spcAft>
              <a:spcPct val="35000"/>
            </a:spcAft>
          </a:pPr>
          <a:r>
            <a:rPr lang="en-US" sz="500" kern="1200" dirty="0" smtClean="0"/>
            <a:t>21</a:t>
          </a:r>
          <a:endParaRPr lang="en-US" sz="500" kern="1200" dirty="0"/>
        </a:p>
      </dsp:txBody>
      <dsp:txXfrm rot="16200000">
        <a:off x="2752951" y="1176818"/>
        <a:ext cx="271842" cy="55252"/>
      </dsp:txXfrm>
    </dsp:sp>
    <dsp:sp modelId="{E762C5E9-5DE0-4E74-B7FD-46585123A2F2}">
      <dsp:nvSpPr>
        <dsp:cNvPr id="0" name=""/>
        <dsp:cNvSpPr/>
      </dsp:nvSpPr>
      <dsp:spPr>
        <a:xfrm rot="5400000">
          <a:off x="2838256" y="1332130"/>
          <a:ext cx="48741" cy="41439"/>
        </a:xfrm>
        <a:prstGeom prst="flowChartExtract">
          <a:avLst/>
        </a:prstGeom>
        <a:solidFill>
          <a:schemeClr val="lt1">
            <a:hueOff val="0"/>
            <a:satOff val="0"/>
            <a:lumOff val="0"/>
            <a:alphaOff val="0"/>
          </a:schemeClr>
        </a:solidFill>
        <a:ln w="9525" cap="flat" cmpd="sng" algn="ctr">
          <a:solidFill>
            <a:schemeClr val="accent2">
              <a:shade val="50000"/>
              <a:hueOff val="-23140"/>
              <a:satOff val="-4225"/>
              <a:lumOff val="24449"/>
              <a:alphaOff val="0"/>
            </a:schemeClr>
          </a:solidFill>
          <a:prstDash val="solid"/>
        </a:ln>
        <a:effectLst/>
      </dsp:spPr>
      <dsp:style>
        <a:lnRef idx="1">
          <a:scrgbClr r="0" g="0" b="0"/>
        </a:lnRef>
        <a:fillRef idx="1">
          <a:scrgbClr r="0" g="0" b="0"/>
        </a:fillRef>
        <a:effectRef idx="0">
          <a:scrgbClr r="0" g="0" b="0"/>
        </a:effectRef>
        <a:fontRef idx="minor"/>
      </dsp:style>
    </dsp:sp>
    <dsp:sp modelId="{1A4A4FCB-0FA3-425B-87EB-5F1F282E57A8}">
      <dsp:nvSpPr>
        <dsp:cNvPr id="0" name=""/>
        <dsp:cNvSpPr/>
      </dsp:nvSpPr>
      <dsp:spPr>
        <a:xfrm>
          <a:off x="3147177" y="1068524"/>
          <a:ext cx="276262" cy="331514"/>
        </a:xfrm>
        <a:prstGeom prst="roundRect">
          <a:avLst>
            <a:gd name="adj" fmla="val 5000"/>
          </a:avLst>
        </a:prstGeom>
        <a:gradFill rotWithShape="0">
          <a:gsLst>
            <a:gs pos="0">
              <a:schemeClr val="accent2">
                <a:shade val="50000"/>
                <a:hueOff val="-28520"/>
                <a:satOff val="-5781"/>
                <a:lumOff val="31798"/>
                <a:alphaOff val="0"/>
                <a:shade val="51000"/>
                <a:satMod val="130000"/>
              </a:schemeClr>
            </a:gs>
            <a:gs pos="80000">
              <a:schemeClr val="accent2">
                <a:shade val="50000"/>
                <a:hueOff val="-28520"/>
                <a:satOff val="-5781"/>
                <a:lumOff val="31798"/>
                <a:alphaOff val="0"/>
                <a:shade val="93000"/>
                <a:satMod val="130000"/>
              </a:schemeClr>
            </a:gs>
            <a:gs pos="100000">
              <a:schemeClr val="accent2">
                <a:shade val="50000"/>
                <a:hueOff val="-28520"/>
                <a:satOff val="-5781"/>
                <a:lumOff val="31798"/>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17145" rIns="22225" bIns="0" numCol="1" spcCol="1270" anchor="t" anchorCtr="0">
          <a:noAutofit/>
        </a:bodyPr>
        <a:lstStyle/>
        <a:p>
          <a:pPr lvl="0" algn="r" defTabSz="222250">
            <a:lnSpc>
              <a:spcPct val="90000"/>
            </a:lnSpc>
            <a:spcBef>
              <a:spcPct val="0"/>
            </a:spcBef>
            <a:spcAft>
              <a:spcPct val="35000"/>
            </a:spcAft>
          </a:pPr>
          <a:r>
            <a:rPr lang="en-US" sz="500" kern="1200" dirty="0" smtClean="0"/>
            <a:t>20</a:t>
          </a:r>
          <a:endParaRPr lang="en-US" sz="500" kern="1200" dirty="0"/>
        </a:p>
      </dsp:txBody>
      <dsp:txXfrm rot="16200000">
        <a:off x="3038882" y="1176818"/>
        <a:ext cx="271842" cy="55252"/>
      </dsp:txXfrm>
    </dsp:sp>
    <dsp:sp modelId="{1510DD98-DAC1-4ACB-B9F7-DDA9613F5094}">
      <dsp:nvSpPr>
        <dsp:cNvPr id="0" name=""/>
        <dsp:cNvSpPr/>
      </dsp:nvSpPr>
      <dsp:spPr>
        <a:xfrm rot="5400000">
          <a:off x="3124188" y="1332130"/>
          <a:ext cx="48741" cy="41439"/>
        </a:xfrm>
        <a:prstGeom prst="flowChartExtract">
          <a:avLst/>
        </a:prstGeom>
        <a:solidFill>
          <a:schemeClr val="lt1">
            <a:hueOff val="0"/>
            <a:satOff val="0"/>
            <a:lumOff val="0"/>
            <a:alphaOff val="0"/>
          </a:schemeClr>
        </a:solidFill>
        <a:ln w="9525" cap="flat" cmpd="sng" algn="ctr">
          <a:solidFill>
            <a:schemeClr val="accent2">
              <a:shade val="50000"/>
              <a:hueOff val="-25711"/>
              <a:satOff val="-4694"/>
              <a:lumOff val="27166"/>
              <a:alphaOff val="0"/>
            </a:schemeClr>
          </a:solidFill>
          <a:prstDash val="solid"/>
        </a:ln>
        <a:effectLst/>
      </dsp:spPr>
      <dsp:style>
        <a:lnRef idx="1">
          <a:scrgbClr r="0" g="0" b="0"/>
        </a:lnRef>
        <a:fillRef idx="1">
          <a:scrgbClr r="0" g="0" b="0"/>
        </a:fillRef>
        <a:effectRef idx="0">
          <a:scrgbClr r="0" g="0" b="0"/>
        </a:effectRef>
        <a:fontRef idx="minor"/>
      </dsp:style>
    </dsp:sp>
    <dsp:sp modelId="{33ED1F09-CED2-41A4-A8DF-9E9BEE070950}">
      <dsp:nvSpPr>
        <dsp:cNvPr id="0" name=""/>
        <dsp:cNvSpPr/>
      </dsp:nvSpPr>
      <dsp:spPr>
        <a:xfrm>
          <a:off x="3433109" y="1068524"/>
          <a:ext cx="276262" cy="331514"/>
        </a:xfrm>
        <a:prstGeom prst="roundRect">
          <a:avLst>
            <a:gd name="adj" fmla="val 5000"/>
          </a:avLst>
        </a:prstGeom>
        <a:gradFill rotWithShape="0">
          <a:gsLst>
            <a:gs pos="0">
              <a:schemeClr val="accent2">
                <a:shade val="50000"/>
                <a:hueOff val="-31113"/>
                <a:satOff val="-6307"/>
                <a:lumOff val="34688"/>
                <a:alphaOff val="0"/>
                <a:shade val="51000"/>
                <a:satMod val="130000"/>
              </a:schemeClr>
            </a:gs>
            <a:gs pos="80000">
              <a:schemeClr val="accent2">
                <a:shade val="50000"/>
                <a:hueOff val="-31113"/>
                <a:satOff val="-6307"/>
                <a:lumOff val="34688"/>
                <a:alphaOff val="0"/>
                <a:shade val="93000"/>
                <a:satMod val="130000"/>
              </a:schemeClr>
            </a:gs>
            <a:gs pos="100000">
              <a:schemeClr val="accent2">
                <a:shade val="50000"/>
                <a:hueOff val="-31113"/>
                <a:satOff val="-6307"/>
                <a:lumOff val="34688"/>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17145" rIns="22225" bIns="0" numCol="1" spcCol="1270" anchor="t" anchorCtr="0">
          <a:noAutofit/>
        </a:bodyPr>
        <a:lstStyle/>
        <a:p>
          <a:pPr lvl="0" algn="r" defTabSz="222250">
            <a:lnSpc>
              <a:spcPct val="90000"/>
            </a:lnSpc>
            <a:spcBef>
              <a:spcPct val="0"/>
            </a:spcBef>
            <a:spcAft>
              <a:spcPct val="35000"/>
            </a:spcAft>
          </a:pPr>
          <a:r>
            <a:rPr lang="en-US" sz="500" kern="1200" dirty="0" smtClean="0"/>
            <a:t>19</a:t>
          </a:r>
          <a:endParaRPr lang="en-US" sz="500" kern="1200" dirty="0"/>
        </a:p>
      </dsp:txBody>
      <dsp:txXfrm rot="16200000">
        <a:off x="3324814" y="1176818"/>
        <a:ext cx="271842" cy="55252"/>
      </dsp:txXfrm>
    </dsp:sp>
    <dsp:sp modelId="{232D4ECA-3FEA-408D-A69C-9E2EA90E92ED}">
      <dsp:nvSpPr>
        <dsp:cNvPr id="0" name=""/>
        <dsp:cNvSpPr/>
      </dsp:nvSpPr>
      <dsp:spPr>
        <a:xfrm rot="5400000">
          <a:off x="3410119" y="1332130"/>
          <a:ext cx="48741" cy="41439"/>
        </a:xfrm>
        <a:prstGeom prst="flowChartExtract">
          <a:avLst/>
        </a:prstGeom>
        <a:solidFill>
          <a:schemeClr val="lt1">
            <a:hueOff val="0"/>
            <a:satOff val="0"/>
            <a:lumOff val="0"/>
            <a:alphaOff val="0"/>
          </a:schemeClr>
        </a:solidFill>
        <a:ln w="9525" cap="flat" cmpd="sng" algn="ctr">
          <a:solidFill>
            <a:schemeClr val="accent2">
              <a:shade val="50000"/>
              <a:hueOff val="-28282"/>
              <a:satOff val="-5164"/>
              <a:lumOff val="29882"/>
              <a:alphaOff val="0"/>
            </a:schemeClr>
          </a:solidFill>
          <a:prstDash val="solid"/>
        </a:ln>
        <a:effectLst/>
      </dsp:spPr>
      <dsp:style>
        <a:lnRef idx="1">
          <a:scrgbClr r="0" g="0" b="0"/>
        </a:lnRef>
        <a:fillRef idx="1">
          <a:scrgbClr r="0" g="0" b="0"/>
        </a:fillRef>
        <a:effectRef idx="0">
          <a:scrgbClr r="0" g="0" b="0"/>
        </a:effectRef>
        <a:fontRef idx="minor"/>
      </dsp:style>
    </dsp:sp>
    <dsp:sp modelId="{5A016A96-C2EF-4C7B-8F32-42156E97A98F}">
      <dsp:nvSpPr>
        <dsp:cNvPr id="0" name=""/>
        <dsp:cNvSpPr/>
      </dsp:nvSpPr>
      <dsp:spPr>
        <a:xfrm>
          <a:off x="3719040" y="1068524"/>
          <a:ext cx="276262" cy="331514"/>
        </a:xfrm>
        <a:prstGeom prst="roundRect">
          <a:avLst>
            <a:gd name="adj" fmla="val 5000"/>
          </a:avLst>
        </a:prstGeom>
        <a:gradFill rotWithShape="0">
          <a:gsLst>
            <a:gs pos="0">
              <a:schemeClr val="accent2">
                <a:shade val="50000"/>
                <a:hueOff val="-33706"/>
                <a:satOff val="-6832"/>
                <a:lumOff val="37579"/>
                <a:alphaOff val="0"/>
                <a:shade val="51000"/>
                <a:satMod val="130000"/>
              </a:schemeClr>
            </a:gs>
            <a:gs pos="80000">
              <a:schemeClr val="accent2">
                <a:shade val="50000"/>
                <a:hueOff val="-33706"/>
                <a:satOff val="-6832"/>
                <a:lumOff val="37579"/>
                <a:alphaOff val="0"/>
                <a:shade val="93000"/>
                <a:satMod val="130000"/>
              </a:schemeClr>
            </a:gs>
            <a:gs pos="100000">
              <a:schemeClr val="accent2">
                <a:shade val="50000"/>
                <a:hueOff val="-33706"/>
                <a:satOff val="-6832"/>
                <a:lumOff val="37579"/>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17145" rIns="22225" bIns="0" numCol="1" spcCol="1270" anchor="t" anchorCtr="0">
          <a:noAutofit/>
        </a:bodyPr>
        <a:lstStyle/>
        <a:p>
          <a:pPr lvl="0" algn="r" defTabSz="222250">
            <a:lnSpc>
              <a:spcPct val="90000"/>
            </a:lnSpc>
            <a:spcBef>
              <a:spcPct val="0"/>
            </a:spcBef>
            <a:spcAft>
              <a:spcPct val="35000"/>
            </a:spcAft>
          </a:pPr>
          <a:r>
            <a:rPr lang="en-US" sz="500" kern="1200" dirty="0" smtClean="0"/>
            <a:t>18</a:t>
          </a:r>
          <a:endParaRPr lang="en-US" sz="500" kern="1200" dirty="0"/>
        </a:p>
      </dsp:txBody>
      <dsp:txXfrm rot="16200000">
        <a:off x="3610745" y="1176818"/>
        <a:ext cx="271842" cy="55252"/>
      </dsp:txXfrm>
    </dsp:sp>
    <dsp:sp modelId="{083A05A6-1466-4B9F-9F22-34A3B108C4E9}">
      <dsp:nvSpPr>
        <dsp:cNvPr id="0" name=""/>
        <dsp:cNvSpPr/>
      </dsp:nvSpPr>
      <dsp:spPr>
        <a:xfrm rot="5400000">
          <a:off x="3696050" y="1332130"/>
          <a:ext cx="48741" cy="41439"/>
        </a:xfrm>
        <a:prstGeom prst="flowChartExtract">
          <a:avLst/>
        </a:prstGeom>
        <a:solidFill>
          <a:schemeClr val="lt1">
            <a:hueOff val="0"/>
            <a:satOff val="0"/>
            <a:lumOff val="0"/>
            <a:alphaOff val="0"/>
          </a:schemeClr>
        </a:solidFill>
        <a:ln w="9525" cap="flat" cmpd="sng" algn="ctr">
          <a:solidFill>
            <a:schemeClr val="accent2">
              <a:shade val="50000"/>
              <a:hueOff val="-30853"/>
              <a:satOff val="-5633"/>
              <a:lumOff val="32599"/>
              <a:alphaOff val="0"/>
            </a:schemeClr>
          </a:solidFill>
          <a:prstDash val="solid"/>
        </a:ln>
        <a:effectLst/>
      </dsp:spPr>
      <dsp:style>
        <a:lnRef idx="1">
          <a:scrgbClr r="0" g="0" b="0"/>
        </a:lnRef>
        <a:fillRef idx="1">
          <a:scrgbClr r="0" g="0" b="0"/>
        </a:fillRef>
        <a:effectRef idx="0">
          <a:scrgbClr r="0" g="0" b="0"/>
        </a:effectRef>
        <a:fontRef idx="minor"/>
      </dsp:style>
    </dsp:sp>
    <dsp:sp modelId="{0BDA3DD6-2341-4E39-891C-7C12AEEB610A}">
      <dsp:nvSpPr>
        <dsp:cNvPr id="0" name=""/>
        <dsp:cNvSpPr/>
      </dsp:nvSpPr>
      <dsp:spPr>
        <a:xfrm>
          <a:off x="4004971" y="1068524"/>
          <a:ext cx="276262" cy="331514"/>
        </a:xfrm>
        <a:prstGeom prst="roundRect">
          <a:avLst>
            <a:gd name="adj" fmla="val 5000"/>
          </a:avLst>
        </a:prstGeom>
        <a:gradFill rotWithShape="0">
          <a:gsLst>
            <a:gs pos="0">
              <a:schemeClr val="accent2">
                <a:shade val="50000"/>
                <a:hueOff val="-36299"/>
                <a:satOff val="-7358"/>
                <a:lumOff val="40470"/>
                <a:alphaOff val="0"/>
                <a:shade val="51000"/>
                <a:satMod val="130000"/>
              </a:schemeClr>
            </a:gs>
            <a:gs pos="80000">
              <a:schemeClr val="accent2">
                <a:shade val="50000"/>
                <a:hueOff val="-36299"/>
                <a:satOff val="-7358"/>
                <a:lumOff val="40470"/>
                <a:alphaOff val="0"/>
                <a:shade val="93000"/>
                <a:satMod val="130000"/>
              </a:schemeClr>
            </a:gs>
            <a:gs pos="100000">
              <a:schemeClr val="accent2">
                <a:shade val="50000"/>
                <a:hueOff val="-36299"/>
                <a:satOff val="-7358"/>
                <a:lumOff val="4047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17145" rIns="22225" bIns="0" numCol="1" spcCol="1270" anchor="t" anchorCtr="0">
          <a:noAutofit/>
        </a:bodyPr>
        <a:lstStyle/>
        <a:p>
          <a:pPr lvl="0" algn="r" defTabSz="222250">
            <a:lnSpc>
              <a:spcPct val="90000"/>
            </a:lnSpc>
            <a:spcBef>
              <a:spcPct val="0"/>
            </a:spcBef>
            <a:spcAft>
              <a:spcPct val="35000"/>
            </a:spcAft>
          </a:pPr>
          <a:r>
            <a:rPr lang="en-US" sz="500" kern="1200" dirty="0" smtClean="0"/>
            <a:t>17</a:t>
          </a:r>
          <a:endParaRPr lang="en-US" sz="500" kern="1200" dirty="0"/>
        </a:p>
      </dsp:txBody>
      <dsp:txXfrm rot="16200000">
        <a:off x="3896677" y="1176818"/>
        <a:ext cx="271842" cy="55252"/>
      </dsp:txXfrm>
    </dsp:sp>
    <dsp:sp modelId="{4023C897-2BC0-4B5E-8259-5AADF7B8FCF6}">
      <dsp:nvSpPr>
        <dsp:cNvPr id="0" name=""/>
        <dsp:cNvSpPr/>
      </dsp:nvSpPr>
      <dsp:spPr>
        <a:xfrm rot="5400000">
          <a:off x="3981982" y="1332130"/>
          <a:ext cx="48741" cy="41439"/>
        </a:xfrm>
        <a:prstGeom prst="flowChartExtract">
          <a:avLst/>
        </a:prstGeom>
        <a:solidFill>
          <a:schemeClr val="lt1">
            <a:hueOff val="0"/>
            <a:satOff val="0"/>
            <a:lumOff val="0"/>
            <a:alphaOff val="0"/>
          </a:schemeClr>
        </a:solidFill>
        <a:ln w="9525" cap="flat" cmpd="sng" algn="ctr">
          <a:solidFill>
            <a:schemeClr val="accent2">
              <a:shade val="50000"/>
              <a:hueOff val="-33424"/>
              <a:satOff val="-6102"/>
              <a:lumOff val="35316"/>
              <a:alphaOff val="0"/>
            </a:schemeClr>
          </a:solidFill>
          <a:prstDash val="solid"/>
        </a:ln>
        <a:effectLst/>
      </dsp:spPr>
      <dsp:style>
        <a:lnRef idx="1">
          <a:scrgbClr r="0" g="0" b="0"/>
        </a:lnRef>
        <a:fillRef idx="1">
          <a:scrgbClr r="0" g="0" b="0"/>
        </a:fillRef>
        <a:effectRef idx="0">
          <a:scrgbClr r="0" g="0" b="0"/>
        </a:effectRef>
        <a:fontRef idx="minor"/>
      </dsp:style>
    </dsp:sp>
    <dsp:sp modelId="{7EB1C387-C946-43D8-A141-13093FA58E2F}">
      <dsp:nvSpPr>
        <dsp:cNvPr id="0" name=""/>
        <dsp:cNvSpPr/>
      </dsp:nvSpPr>
      <dsp:spPr>
        <a:xfrm>
          <a:off x="4290903" y="1068524"/>
          <a:ext cx="276262" cy="331514"/>
        </a:xfrm>
        <a:prstGeom prst="roundRect">
          <a:avLst>
            <a:gd name="adj" fmla="val 5000"/>
          </a:avLst>
        </a:prstGeom>
        <a:gradFill rotWithShape="0">
          <a:gsLst>
            <a:gs pos="0">
              <a:schemeClr val="accent2">
                <a:shade val="50000"/>
                <a:hueOff val="-38891"/>
                <a:satOff val="-7883"/>
                <a:lumOff val="43360"/>
                <a:alphaOff val="0"/>
                <a:shade val="51000"/>
                <a:satMod val="130000"/>
              </a:schemeClr>
            </a:gs>
            <a:gs pos="80000">
              <a:schemeClr val="accent2">
                <a:shade val="50000"/>
                <a:hueOff val="-38891"/>
                <a:satOff val="-7883"/>
                <a:lumOff val="43360"/>
                <a:alphaOff val="0"/>
                <a:shade val="93000"/>
                <a:satMod val="130000"/>
              </a:schemeClr>
            </a:gs>
            <a:gs pos="100000">
              <a:schemeClr val="accent2">
                <a:shade val="50000"/>
                <a:hueOff val="-38891"/>
                <a:satOff val="-7883"/>
                <a:lumOff val="4336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17145" rIns="22225" bIns="0" numCol="1" spcCol="1270" anchor="t" anchorCtr="0">
          <a:noAutofit/>
        </a:bodyPr>
        <a:lstStyle/>
        <a:p>
          <a:pPr lvl="0" algn="r" defTabSz="222250">
            <a:lnSpc>
              <a:spcPct val="90000"/>
            </a:lnSpc>
            <a:spcBef>
              <a:spcPct val="0"/>
            </a:spcBef>
            <a:spcAft>
              <a:spcPct val="35000"/>
            </a:spcAft>
          </a:pPr>
          <a:r>
            <a:rPr lang="en-US" sz="500" kern="1200" dirty="0" smtClean="0"/>
            <a:t>16</a:t>
          </a:r>
          <a:endParaRPr lang="en-US" sz="500" kern="1200" dirty="0"/>
        </a:p>
      </dsp:txBody>
      <dsp:txXfrm rot="16200000">
        <a:off x="4182608" y="1176818"/>
        <a:ext cx="271842" cy="55252"/>
      </dsp:txXfrm>
    </dsp:sp>
    <dsp:sp modelId="{A8786DD5-BF66-4F2C-8565-44FB1178AAF3}">
      <dsp:nvSpPr>
        <dsp:cNvPr id="0" name=""/>
        <dsp:cNvSpPr/>
      </dsp:nvSpPr>
      <dsp:spPr>
        <a:xfrm rot="5400000">
          <a:off x="4267913" y="1332130"/>
          <a:ext cx="48741" cy="41439"/>
        </a:xfrm>
        <a:prstGeom prst="flowChartExtract">
          <a:avLst/>
        </a:prstGeom>
        <a:solidFill>
          <a:schemeClr val="lt1">
            <a:hueOff val="0"/>
            <a:satOff val="0"/>
            <a:lumOff val="0"/>
            <a:alphaOff val="0"/>
          </a:schemeClr>
        </a:solidFill>
        <a:ln w="9525" cap="flat" cmpd="sng" algn="ctr">
          <a:solidFill>
            <a:schemeClr val="accent2">
              <a:shade val="50000"/>
              <a:hueOff val="-35995"/>
              <a:satOff val="-6572"/>
              <a:lumOff val="38032"/>
              <a:alphaOff val="0"/>
            </a:schemeClr>
          </a:solidFill>
          <a:prstDash val="solid"/>
        </a:ln>
        <a:effectLst/>
      </dsp:spPr>
      <dsp:style>
        <a:lnRef idx="1">
          <a:scrgbClr r="0" g="0" b="0"/>
        </a:lnRef>
        <a:fillRef idx="1">
          <a:scrgbClr r="0" g="0" b="0"/>
        </a:fillRef>
        <a:effectRef idx="0">
          <a:scrgbClr r="0" g="0" b="0"/>
        </a:effectRef>
        <a:fontRef idx="minor"/>
      </dsp:style>
    </dsp:sp>
    <dsp:sp modelId="{F91DA0F0-9F5E-43C1-A90C-B0A9BBDE8CD8}">
      <dsp:nvSpPr>
        <dsp:cNvPr id="0" name=""/>
        <dsp:cNvSpPr/>
      </dsp:nvSpPr>
      <dsp:spPr>
        <a:xfrm>
          <a:off x="4576834" y="1068524"/>
          <a:ext cx="276262" cy="331514"/>
        </a:xfrm>
        <a:prstGeom prst="roundRect">
          <a:avLst>
            <a:gd name="adj" fmla="val 5000"/>
          </a:avLst>
        </a:prstGeom>
        <a:gradFill rotWithShape="0">
          <a:gsLst>
            <a:gs pos="0">
              <a:schemeClr val="accent2">
                <a:shade val="50000"/>
                <a:hueOff val="-41484"/>
                <a:satOff val="-8409"/>
                <a:lumOff val="46251"/>
                <a:alphaOff val="0"/>
                <a:shade val="51000"/>
                <a:satMod val="130000"/>
              </a:schemeClr>
            </a:gs>
            <a:gs pos="80000">
              <a:schemeClr val="accent2">
                <a:shade val="50000"/>
                <a:hueOff val="-41484"/>
                <a:satOff val="-8409"/>
                <a:lumOff val="46251"/>
                <a:alphaOff val="0"/>
                <a:shade val="93000"/>
                <a:satMod val="130000"/>
              </a:schemeClr>
            </a:gs>
            <a:gs pos="100000">
              <a:schemeClr val="accent2">
                <a:shade val="50000"/>
                <a:hueOff val="-41484"/>
                <a:satOff val="-8409"/>
                <a:lumOff val="46251"/>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17145" rIns="22225" bIns="0" numCol="1" spcCol="1270" anchor="t" anchorCtr="0">
          <a:noAutofit/>
        </a:bodyPr>
        <a:lstStyle/>
        <a:p>
          <a:pPr lvl="0" algn="r" defTabSz="222250">
            <a:lnSpc>
              <a:spcPct val="90000"/>
            </a:lnSpc>
            <a:spcBef>
              <a:spcPct val="0"/>
            </a:spcBef>
            <a:spcAft>
              <a:spcPct val="35000"/>
            </a:spcAft>
          </a:pPr>
          <a:r>
            <a:rPr lang="en-US" sz="500" kern="1200" dirty="0" smtClean="0"/>
            <a:t>15</a:t>
          </a:r>
          <a:endParaRPr lang="en-US" sz="500" kern="1200" dirty="0"/>
        </a:p>
      </dsp:txBody>
      <dsp:txXfrm rot="16200000">
        <a:off x="4468539" y="1176818"/>
        <a:ext cx="271842" cy="55252"/>
      </dsp:txXfrm>
    </dsp:sp>
    <dsp:sp modelId="{6E8AD654-E3D7-43F2-A19A-103C886CAE32}">
      <dsp:nvSpPr>
        <dsp:cNvPr id="0" name=""/>
        <dsp:cNvSpPr/>
      </dsp:nvSpPr>
      <dsp:spPr>
        <a:xfrm rot="5400000">
          <a:off x="4553845" y="1332130"/>
          <a:ext cx="48741" cy="41439"/>
        </a:xfrm>
        <a:prstGeom prst="flowChartExtract">
          <a:avLst/>
        </a:prstGeom>
        <a:solidFill>
          <a:schemeClr val="lt1">
            <a:hueOff val="0"/>
            <a:satOff val="0"/>
            <a:lumOff val="0"/>
            <a:alphaOff val="0"/>
          </a:schemeClr>
        </a:solidFill>
        <a:ln w="9525" cap="flat" cmpd="sng" algn="ctr">
          <a:solidFill>
            <a:schemeClr val="accent2">
              <a:shade val="50000"/>
              <a:hueOff val="-38566"/>
              <a:satOff val="-7041"/>
              <a:lumOff val="40749"/>
              <a:alphaOff val="0"/>
            </a:schemeClr>
          </a:solidFill>
          <a:prstDash val="solid"/>
        </a:ln>
        <a:effectLst/>
      </dsp:spPr>
      <dsp:style>
        <a:lnRef idx="1">
          <a:scrgbClr r="0" g="0" b="0"/>
        </a:lnRef>
        <a:fillRef idx="1">
          <a:scrgbClr r="0" g="0" b="0"/>
        </a:fillRef>
        <a:effectRef idx="0">
          <a:scrgbClr r="0" g="0" b="0"/>
        </a:effectRef>
        <a:fontRef idx="minor"/>
      </dsp:style>
    </dsp:sp>
    <dsp:sp modelId="{12A5309C-AF11-4E6A-8CC2-B48EBEB46B35}">
      <dsp:nvSpPr>
        <dsp:cNvPr id="0" name=""/>
        <dsp:cNvSpPr/>
      </dsp:nvSpPr>
      <dsp:spPr>
        <a:xfrm>
          <a:off x="4862765" y="1068524"/>
          <a:ext cx="276262" cy="331514"/>
        </a:xfrm>
        <a:prstGeom prst="roundRect">
          <a:avLst>
            <a:gd name="adj" fmla="val 5000"/>
          </a:avLst>
        </a:prstGeom>
        <a:gradFill rotWithShape="0">
          <a:gsLst>
            <a:gs pos="0">
              <a:schemeClr val="accent2">
                <a:shade val="50000"/>
                <a:hueOff val="-38891"/>
                <a:satOff val="-7883"/>
                <a:lumOff val="43360"/>
                <a:alphaOff val="0"/>
                <a:shade val="51000"/>
                <a:satMod val="130000"/>
              </a:schemeClr>
            </a:gs>
            <a:gs pos="80000">
              <a:schemeClr val="accent2">
                <a:shade val="50000"/>
                <a:hueOff val="-38891"/>
                <a:satOff val="-7883"/>
                <a:lumOff val="43360"/>
                <a:alphaOff val="0"/>
                <a:shade val="93000"/>
                <a:satMod val="130000"/>
              </a:schemeClr>
            </a:gs>
            <a:gs pos="100000">
              <a:schemeClr val="accent2">
                <a:shade val="50000"/>
                <a:hueOff val="-38891"/>
                <a:satOff val="-7883"/>
                <a:lumOff val="4336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17145" rIns="22225" bIns="0" numCol="1" spcCol="1270" anchor="t" anchorCtr="0">
          <a:noAutofit/>
        </a:bodyPr>
        <a:lstStyle/>
        <a:p>
          <a:pPr lvl="0" algn="r" defTabSz="222250">
            <a:lnSpc>
              <a:spcPct val="90000"/>
            </a:lnSpc>
            <a:spcBef>
              <a:spcPct val="0"/>
            </a:spcBef>
            <a:spcAft>
              <a:spcPct val="35000"/>
            </a:spcAft>
          </a:pPr>
          <a:r>
            <a:rPr lang="en-US" sz="500" kern="1200" dirty="0" smtClean="0"/>
            <a:t>14</a:t>
          </a:r>
          <a:endParaRPr lang="en-US" sz="500" kern="1200" dirty="0"/>
        </a:p>
      </dsp:txBody>
      <dsp:txXfrm rot="16200000">
        <a:off x="4754471" y="1176818"/>
        <a:ext cx="271842" cy="55252"/>
      </dsp:txXfrm>
    </dsp:sp>
    <dsp:sp modelId="{3BE6F814-91C3-419A-A2E5-728382475E83}">
      <dsp:nvSpPr>
        <dsp:cNvPr id="0" name=""/>
        <dsp:cNvSpPr/>
      </dsp:nvSpPr>
      <dsp:spPr>
        <a:xfrm rot="5400000">
          <a:off x="4839776" y="1332130"/>
          <a:ext cx="48741" cy="41439"/>
        </a:xfrm>
        <a:prstGeom prst="flowChartExtract">
          <a:avLst/>
        </a:prstGeom>
        <a:solidFill>
          <a:schemeClr val="lt1">
            <a:hueOff val="0"/>
            <a:satOff val="0"/>
            <a:lumOff val="0"/>
            <a:alphaOff val="0"/>
          </a:schemeClr>
        </a:solidFill>
        <a:ln w="9525" cap="flat" cmpd="sng" algn="ctr">
          <a:solidFill>
            <a:schemeClr val="accent2">
              <a:shade val="50000"/>
              <a:hueOff val="-38566"/>
              <a:satOff val="-7041"/>
              <a:lumOff val="40749"/>
              <a:alphaOff val="0"/>
            </a:schemeClr>
          </a:solidFill>
          <a:prstDash val="solid"/>
        </a:ln>
        <a:effectLst/>
      </dsp:spPr>
      <dsp:style>
        <a:lnRef idx="1">
          <a:scrgbClr r="0" g="0" b="0"/>
        </a:lnRef>
        <a:fillRef idx="1">
          <a:scrgbClr r="0" g="0" b="0"/>
        </a:fillRef>
        <a:effectRef idx="0">
          <a:scrgbClr r="0" g="0" b="0"/>
        </a:effectRef>
        <a:fontRef idx="minor"/>
      </dsp:style>
    </dsp:sp>
    <dsp:sp modelId="{252C3803-31A3-4C0E-8F9F-053B2AD2D81A}">
      <dsp:nvSpPr>
        <dsp:cNvPr id="0" name=""/>
        <dsp:cNvSpPr/>
      </dsp:nvSpPr>
      <dsp:spPr>
        <a:xfrm>
          <a:off x="5148697" y="1068524"/>
          <a:ext cx="276262" cy="331514"/>
        </a:xfrm>
        <a:prstGeom prst="roundRect">
          <a:avLst>
            <a:gd name="adj" fmla="val 5000"/>
          </a:avLst>
        </a:prstGeom>
        <a:gradFill rotWithShape="0">
          <a:gsLst>
            <a:gs pos="0">
              <a:schemeClr val="accent2">
                <a:shade val="50000"/>
                <a:hueOff val="-36299"/>
                <a:satOff val="-7358"/>
                <a:lumOff val="40470"/>
                <a:alphaOff val="0"/>
                <a:shade val="51000"/>
                <a:satMod val="130000"/>
              </a:schemeClr>
            </a:gs>
            <a:gs pos="80000">
              <a:schemeClr val="accent2">
                <a:shade val="50000"/>
                <a:hueOff val="-36299"/>
                <a:satOff val="-7358"/>
                <a:lumOff val="40470"/>
                <a:alphaOff val="0"/>
                <a:shade val="93000"/>
                <a:satMod val="130000"/>
              </a:schemeClr>
            </a:gs>
            <a:gs pos="100000">
              <a:schemeClr val="accent2">
                <a:shade val="50000"/>
                <a:hueOff val="-36299"/>
                <a:satOff val="-7358"/>
                <a:lumOff val="4047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17145" rIns="22225" bIns="0" numCol="1" spcCol="1270" anchor="t" anchorCtr="0">
          <a:noAutofit/>
        </a:bodyPr>
        <a:lstStyle/>
        <a:p>
          <a:pPr lvl="0" algn="r" defTabSz="222250">
            <a:lnSpc>
              <a:spcPct val="90000"/>
            </a:lnSpc>
            <a:spcBef>
              <a:spcPct val="0"/>
            </a:spcBef>
            <a:spcAft>
              <a:spcPct val="35000"/>
            </a:spcAft>
          </a:pPr>
          <a:r>
            <a:rPr lang="en-US" sz="500" kern="1200" dirty="0" smtClean="0"/>
            <a:t>13</a:t>
          </a:r>
          <a:endParaRPr lang="en-US" sz="500" kern="1200" dirty="0"/>
        </a:p>
      </dsp:txBody>
      <dsp:txXfrm rot="16200000">
        <a:off x="5040402" y="1176818"/>
        <a:ext cx="271842" cy="55252"/>
      </dsp:txXfrm>
    </dsp:sp>
    <dsp:sp modelId="{8471F8C4-E714-4F82-88EE-112F72FACA60}">
      <dsp:nvSpPr>
        <dsp:cNvPr id="0" name=""/>
        <dsp:cNvSpPr/>
      </dsp:nvSpPr>
      <dsp:spPr>
        <a:xfrm rot="5400000">
          <a:off x="5125707" y="1332130"/>
          <a:ext cx="48741" cy="41439"/>
        </a:xfrm>
        <a:prstGeom prst="flowChartExtract">
          <a:avLst/>
        </a:prstGeom>
        <a:solidFill>
          <a:schemeClr val="lt1">
            <a:hueOff val="0"/>
            <a:satOff val="0"/>
            <a:lumOff val="0"/>
            <a:alphaOff val="0"/>
          </a:schemeClr>
        </a:solidFill>
        <a:ln w="9525" cap="flat" cmpd="sng" algn="ctr">
          <a:solidFill>
            <a:schemeClr val="accent2">
              <a:shade val="50000"/>
              <a:hueOff val="-35995"/>
              <a:satOff val="-6572"/>
              <a:lumOff val="38032"/>
              <a:alphaOff val="0"/>
            </a:schemeClr>
          </a:solidFill>
          <a:prstDash val="solid"/>
        </a:ln>
        <a:effectLst/>
      </dsp:spPr>
      <dsp:style>
        <a:lnRef idx="1">
          <a:scrgbClr r="0" g="0" b="0"/>
        </a:lnRef>
        <a:fillRef idx="1">
          <a:scrgbClr r="0" g="0" b="0"/>
        </a:fillRef>
        <a:effectRef idx="0">
          <a:scrgbClr r="0" g="0" b="0"/>
        </a:effectRef>
        <a:fontRef idx="minor"/>
      </dsp:style>
    </dsp:sp>
    <dsp:sp modelId="{3BA34D36-57F8-46C7-AC2A-6ED3B70A1969}">
      <dsp:nvSpPr>
        <dsp:cNvPr id="0" name=""/>
        <dsp:cNvSpPr/>
      </dsp:nvSpPr>
      <dsp:spPr>
        <a:xfrm>
          <a:off x="5434628" y="1068524"/>
          <a:ext cx="276262" cy="331514"/>
        </a:xfrm>
        <a:prstGeom prst="roundRect">
          <a:avLst>
            <a:gd name="adj" fmla="val 5000"/>
          </a:avLst>
        </a:prstGeom>
        <a:gradFill rotWithShape="0">
          <a:gsLst>
            <a:gs pos="0">
              <a:schemeClr val="accent2">
                <a:shade val="50000"/>
                <a:hueOff val="-33706"/>
                <a:satOff val="-6832"/>
                <a:lumOff val="37579"/>
                <a:alphaOff val="0"/>
                <a:shade val="51000"/>
                <a:satMod val="130000"/>
              </a:schemeClr>
            </a:gs>
            <a:gs pos="80000">
              <a:schemeClr val="accent2">
                <a:shade val="50000"/>
                <a:hueOff val="-33706"/>
                <a:satOff val="-6832"/>
                <a:lumOff val="37579"/>
                <a:alphaOff val="0"/>
                <a:shade val="93000"/>
                <a:satMod val="130000"/>
              </a:schemeClr>
            </a:gs>
            <a:gs pos="100000">
              <a:schemeClr val="accent2">
                <a:shade val="50000"/>
                <a:hueOff val="-33706"/>
                <a:satOff val="-6832"/>
                <a:lumOff val="37579"/>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17145" rIns="22225" bIns="0" numCol="1" spcCol="1270" anchor="t" anchorCtr="0">
          <a:noAutofit/>
        </a:bodyPr>
        <a:lstStyle/>
        <a:p>
          <a:pPr lvl="0" algn="r" defTabSz="222250">
            <a:lnSpc>
              <a:spcPct val="90000"/>
            </a:lnSpc>
            <a:spcBef>
              <a:spcPct val="0"/>
            </a:spcBef>
            <a:spcAft>
              <a:spcPct val="35000"/>
            </a:spcAft>
          </a:pPr>
          <a:r>
            <a:rPr lang="en-US" sz="500" kern="1200" dirty="0" smtClean="0"/>
            <a:t>12</a:t>
          </a:r>
          <a:endParaRPr lang="en-US" sz="500" kern="1200" dirty="0"/>
        </a:p>
      </dsp:txBody>
      <dsp:txXfrm rot="16200000">
        <a:off x="5326333" y="1176818"/>
        <a:ext cx="271842" cy="55252"/>
      </dsp:txXfrm>
    </dsp:sp>
    <dsp:sp modelId="{C6FEC165-CAEF-4EF0-BBFF-635EB9701B01}">
      <dsp:nvSpPr>
        <dsp:cNvPr id="0" name=""/>
        <dsp:cNvSpPr/>
      </dsp:nvSpPr>
      <dsp:spPr>
        <a:xfrm rot="5400000">
          <a:off x="5411639" y="1332130"/>
          <a:ext cx="48741" cy="41439"/>
        </a:xfrm>
        <a:prstGeom prst="flowChartExtract">
          <a:avLst/>
        </a:prstGeom>
        <a:solidFill>
          <a:schemeClr val="lt1">
            <a:hueOff val="0"/>
            <a:satOff val="0"/>
            <a:lumOff val="0"/>
            <a:alphaOff val="0"/>
          </a:schemeClr>
        </a:solidFill>
        <a:ln w="9525" cap="flat" cmpd="sng" algn="ctr">
          <a:solidFill>
            <a:schemeClr val="accent2">
              <a:shade val="50000"/>
              <a:hueOff val="-33424"/>
              <a:satOff val="-6102"/>
              <a:lumOff val="35316"/>
              <a:alphaOff val="0"/>
            </a:schemeClr>
          </a:solidFill>
          <a:prstDash val="solid"/>
        </a:ln>
        <a:effectLst/>
      </dsp:spPr>
      <dsp:style>
        <a:lnRef idx="1">
          <a:scrgbClr r="0" g="0" b="0"/>
        </a:lnRef>
        <a:fillRef idx="1">
          <a:scrgbClr r="0" g="0" b="0"/>
        </a:fillRef>
        <a:effectRef idx="0">
          <a:scrgbClr r="0" g="0" b="0"/>
        </a:effectRef>
        <a:fontRef idx="minor"/>
      </dsp:style>
    </dsp:sp>
    <dsp:sp modelId="{433D4166-7EB0-4A88-9FE6-BCD7FCCD72C3}">
      <dsp:nvSpPr>
        <dsp:cNvPr id="0" name=""/>
        <dsp:cNvSpPr/>
      </dsp:nvSpPr>
      <dsp:spPr>
        <a:xfrm>
          <a:off x="5720560" y="1068524"/>
          <a:ext cx="276262" cy="331514"/>
        </a:xfrm>
        <a:prstGeom prst="roundRect">
          <a:avLst>
            <a:gd name="adj" fmla="val 5000"/>
          </a:avLst>
        </a:prstGeom>
        <a:gradFill rotWithShape="0">
          <a:gsLst>
            <a:gs pos="0">
              <a:schemeClr val="accent2">
                <a:shade val="50000"/>
                <a:hueOff val="-31113"/>
                <a:satOff val="-6307"/>
                <a:lumOff val="34688"/>
                <a:alphaOff val="0"/>
                <a:shade val="51000"/>
                <a:satMod val="130000"/>
              </a:schemeClr>
            </a:gs>
            <a:gs pos="80000">
              <a:schemeClr val="accent2">
                <a:shade val="50000"/>
                <a:hueOff val="-31113"/>
                <a:satOff val="-6307"/>
                <a:lumOff val="34688"/>
                <a:alphaOff val="0"/>
                <a:shade val="93000"/>
                <a:satMod val="130000"/>
              </a:schemeClr>
            </a:gs>
            <a:gs pos="100000">
              <a:schemeClr val="accent2">
                <a:shade val="50000"/>
                <a:hueOff val="-31113"/>
                <a:satOff val="-6307"/>
                <a:lumOff val="34688"/>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17145" rIns="22225" bIns="0" numCol="1" spcCol="1270" anchor="t" anchorCtr="0">
          <a:noAutofit/>
        </a:bodyPr>
        <a:lstStyle/>
        <a:p>
          <a:pPr lvl="0" algn="r" defTabSz="222250">
            <a:lnSpc>
              <a:spcPct val="90000"/>
            </a:lnSpc>
            <a:spcBef>
              <a:spcPct val="0"/>
            </a:spcBef>
            <a:spcAft>
              <a:spcPct val="35000"/>
            </a:spcAft>
          </a:pPr>
          <a:r>
            <a:rPr lang="en-US" sz="500" kern="1200" dirty="0" smtClean="0"/>
            <a:t>11</a:t>
          </a:r>
          <a:endParaRPr lang="en-US" sz="500" kern="1200" dirty="0"/>
        </a:p>
      </dsp:txBody>
      <dsp:txXfrm rot="16200000">
        <a:off x="5612265" y="1176818"/>
        <a:ext cx="271842" cy="55252"/>
      </dsp:txXfrm>
    </dsp:sp>
    <dsp:sp modelId="{240C6ABA-0B6F-4308-AF79-D667055C7FC7}">
      <dsp:nvSpPr>
        <dsp:cNvPr id="0" name=""/>
        <dsp:cNvSpPr/>
      </dsp:nvSpPr>
      <dsp:spPr>
        <a:xfrm rot="5400000">
          <a:off x="5697570" y="1332130"/>
          <a:ext cx="48741" cy="41439"/>
        </a:xfrm>
        <a:prstGeom prst="flowChartExtract">
          <a:avLst/>
        </a:prstGeom>
        <a:solidFill>
          <a:schemeClr val="lt1">
            <a:hueOff val="0"/>
            <a:satOff val="0"/>
            <a:lumOff val="0"/>
            <a:alphaOff val="0"/>
          </a:schemeClr>
        </a:solidFill>
        <a:ln w="9525" cap="flat" cmpd="sng" algn="ctr">
          <a:solidFill>
            <a:schemeClr val="accent2">
              <a:shade val="50000"/>
              <a:hueOff val="-30853"/>
              <a:satOff val="-5633"/>
              <a:lumOff val="32599"/>
              <a:alphaOff val="0"/>
            </a:schemeClr>
          </a:solidFill>
          <a:prstDash val="solid"/>
        </a:ln>
        <a:effectLst/>
      </dsp:spPr>
      <dsp:style>
        <a:lnRef idx="1">
          <a:scrgbClr r="0" g="0" b="0"/>
        </a:lnRef>
        <a:fillRef idx="1">
          <a:scrgbClr r="0" g="0" b="0"/>
        </a:fillRef>
        <a:effectRef idx="0">
          <a:scrgbClr r="0" g="0" b="0"/>
        </a:effectRef>
        <a:fontRef idx="minor"/>
      </dsp:style>
    </dsp:sp>
    <dsp:sp modelId="{2EB36F20-FCF7-4CF4-B60B-D92C975947A4}">
      <dsp:nvSpPr>
        <dsp:cNvPr id="0" name=""/>
        <dsp:cNvSpPr/>
      </dsp:nvSpPr>
      <dsp:spPr>
        <a:xfrm>
          <a:off x="6006491" y="1068524"/>
          <a:ext cx="276262" cy="331514"/>
        </a:xfrm>
        <a:prstGeom prst="roundRect">
          <a:avLst>
            <a:gd name="adj" fmla="val 5000"/>
          </a:avLst>
        </a:prstGeom>
        <a:gradFill rotWithShape="0">
          <a:gsLst>
            <a:gs pos="0">
              <a:schemeClr val="accent2">
                <a:shade val="50000"/>
                <a:hueOff val="-28520"/>
                <a:satOff val="-5781"/>
                <a:lumOff val="31798"/>
                <a:alphaOff val="0"/>
                <a:shade val="51000"/>
                <a:satMod val="130000"/>
              </a:schemeClr>
            </a:gs>
            <a:gs pos="80000">
              <a:schemeClr val="accent2">
                <a:shade val="50000"/>
                <a:hueOff val="-28520"/>
                <a:satOff val="-5781"/>
                <a:lumOff val="31798"/>
                <a:alphaOff val="0"/>
                <a:shade val="93000"/>
                <a:satMod val="130000"/>
              </a:schemeClr>
            </a:gs>
            <a:gs pos="100000">
              <a:schemeClr val="accent2">
                <a:shade val="50000"/>
                <a:hueOff val="-28520"/>
                <a:satOff val="-5781"/>
                <a:lumOff val="31798"/>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17145" rIns="22225" bIns="0" numCol="1" spcCol="1270" anchor="t" anchorCtr="0">
          <a:noAutofit/>
        </a:bodyPr>
        <a:lstStyle/>
        <a:p>
          <a:pPr lvl="0" algn="r" defTabSz="222250">
            <a:lnSpc>
              <a:spcPct val="90000"/>
            </a:lnSpc>
            <a:spcBef>
              <a:spcPct val="0"/>
            </a:spcBef>
            <a:spcAft>
              <a:spcPct val="35000"/>
            </a:spcAft>
          </a:pPr>
          <a:r>
            <a:rPr lang="en-US" sz="500" kern="1200" dirty="0" smtClean="0"/>
            <a:t>10</a:t>
          </a:r>
          <a:endParaRPr lang="en-US" sz="500" kern="1200" dirty="0"/>
        </a:p>
      </dsp:txBody>
      <dsp:txXfrm rot="16200000">
        <a:off x="5898196" y="1176818"/>
        <a:ext cx="271842" cy="55252"/>
      </dsp:txXfrm>
    </dsp:sp>
    <dsp:sp modelId="{B1F35D3F-D5F7-423A-ADA2-99B95A1DB774}">
      <dsp:nvSpPr>
        <dsp:cNvPr id="0" name=""/>
        <dsp:cNvSpPr/>
      </dsp:nvSpPr>
      <dsp:spPr>
        <a:xfrm rot="5400000">
          <a:off x="5983502" y="1332130"/>
          <a:ext cx="48741" cy="41439"/>
        </a:xfrm>
        <a:prstGeom prst="flowChartExtract">
          <a:avLst/>
        </a:prstGeom>
        <a:solidFill>
          <a:schemeClr val="lt1">
            <a:hueOff val="0"/>
            <a:satOff val="0"/>
            <a:lumOff val="0"/>
            <a:alphaOff val="0"/>
          </a:schemeClr>
        </a:solidFill>
        <a:ln w="9525" cap="flat" cmpd="sng" algn="ctr">
          <a:solidFill>
            <a:schemeClr val="accent2">
              <a:shade val="50000"/>
              <a:hueOff val="-28282"/>
              <a:satOff val="-5164"/>
              <a:lumOff val="29882"/>
              <a:alphaOff val="0"/>
            </a:schemeClr>
          </a:solidFill>
          <a:prstDash val="solid"/>
        </a:ln>
        <a:effectLst/>
      </dsp:spPr>
      <dsp:style>
        <a:lnRef idx="1">
          <a:scrgbClr r="0" g="0" b="0"/>
        </a:lnRef>
        <a:fillRef idx="1">
          <a:scrgbClr r="0" g="0" b="0"/>
        </a:fillRef>
        <a:effectRef idx="0">
          <a:scrgbClr r="0" g="0" b="0"/>
        </a:effectRef>
        <a:fontRef idx="minor"/>
      </dsp:style>
    </dsp:sp>
    <dsp:sp modelId="{AB5D3DC6-985E-4724-8906-BD50A07E5CF2}">
      <dsp:nvSpPr>
        <dsp:cNvPr id="0" name=""/>
        <dsp:cNvSpPr/>
      </dsp:nvSpPr>
      <dsp:spPr>
        <a:xfrm>
          <a:off x="6292422" y="1068524"/>
          <a:ext cx="276262" cy="331514"/>
        </a:xfrm>
        <a:prstGeom prst="roundRect">
          <a:avLst>
            <a:gd name="adj" fmla="val 5000"/>
          </a:avLst>
        </a:prstGeom>
        <a:gradFill rotWithShape="0">
          <a:gsLst>
            <a:gs pos="0">
              <a:schemeClr val="accent2">
                <a:shade val="50000"/>
                <a:hueOff val="-25928"/>
                <a:satOff val="-5256"/>
                <a:lumOff val="28907"/>
                <a:alphaOff val="0"/>
                <a:shade val="51000"/>
                <a:satMod val="130000"/>
              </a:schemeClr>
            </a:gs>
            <a:gs pos="80000">
              <a:schemeClr val="accent2">
                <a:shade val="50000"/>
                <a:hueOff val="-25928"/>
                <a:satOff val="-5256"/>
                <a:lumOff val="28907"/>
                <a:alphaOff val="0"/>
                <a:shade val="93000"/>
                <a:satMod val="130000"/>
              </a:schemeClr>
            </a:gs>
            <a:gs pos="100000">
              <a:schemeClr val="accent2">
                <a:shade val="50000"/>
                <a:hueOff val="-25928"/>
                <a:satOff val="-5256"/>
                <a:lumOff val="28907"/>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17145" rIns="22225" bIns="0" numCol="1" spcCol="1270" anchor="t" anchorCtr="0">
          <a:noAutofit/>
        </a:bodyPr>
        <a:lstStyle/>
        <a:p>
          <a:pPr lvl="0" algn="r" defTabSz="222250">
            <a:lnSpc>
              <a:spcPct val="90000"/>
            </a:lnSpc>
            <a:spcBef>
              <a:spcPct val="0"/>
            </a:spcBef>
            <a:spcAft>
              <a:spcPct val="35000"/>
            </a:spcAft>
          </a:pPr>
          <a:r>
            <a:rPr lang="en-US" sz="500" kern="1200" dirty="0" smtClean="0"/>
            <a:t>9</a:t>
          </a:r>
          <a:endParaRPr lang="en-US" sz="500" kern="1200" dirty="0"/>
        </a:p>
      </dsp:txBody>
      <dsp:txXfrm rot="16200000">
        <a:off x="6184128" y="1176818"/>
        <a:ext cx="271842" cy="55252"/>
      </dsp:txXfrm>
    </dsp:sp>
    <dsp:sp modelId="{1FCB1E34-52EA-45F6-81C6-68BDD6383554}">
      <dsp:nvSpPr>
        <dsp:cNvPr id="0" name=""/>
        <dsp:cNvSpPr/>
      </dsp:nvSpPr>
      <dsp:spPr>
        <a:xfrm rot="5400000">
          <a:off x="6269433" y="1332130"/>
          <a:ext cx="48741" cy="41439"/>
        </a:xfrm>
        <a:prstGeom prst="flowChartExtract">
          <a:avLst/>
        </a:prstGeom>
        <a:solidFill>
          <a:schemeClr val="lt1">
            <a:hueOff val="0"/>
            <a:satOff val="0"/>
            <a:lumOff val="0"/>
            <a:alphaOff val="0"/>
          </a:schemeClr>
        </a:solidFill>
        <a:ln w="9525" cap="flat" cmpd="sng" algn="ctr">
          <a:solidFill>
            <a:schemeClr val="accent2">
              <a:shade val="50000"/>
              <a:hueOff val="-25711"/>
              <a:satOff val="-4694"/>
              <a:lumOff val="27166"/>
              <a:alphaOff val="0"/>
            </a:schemeClr>
          </a:solidFill>
          <a:prstDash val="solid"/>
        </a:ln>
        <a:effectLst/>
      </dsp:spPr>
      <dsp:style>
        <a:lnRef idx="1">
          <a:scrgbClr r="0" g="0" b="0"/>
        </a:lnRef>
        <a:fillRef idx="1">
          <a:scrgbClr r="0" g="0" b="0"/>
        </a:fillRef>
        <a:effectRef idx="0">
          <a:scrgbClr r="0" g="0" b="0"/>
        </a:effectRef>
        <a:fontRef idx="minor"/>
      </dsp:style>
    </dsp:sp>
    <dsp:sp modelId="{79AC4A32-B658-4F56-B141-B39F6A81F172}">
      <dsp:nvSpPr>
        <dsp:cNvPr id="0" name=""/>
        <dsp:cNvSpPr/>
      </dsp:nvSpPr>
      <dsp:spPr>
        <a:xfrm>
          <a:off x="6347675" y="1068524"/>
          <a:ext cx="205815" cy="331514"/>
        </a:xfrm>
        <a:prstGeom prst="rect">
          <a:avLst/>
        </a:prstGeom>
        <a:noFill/>
        <a:ln>
          <a:noFill/>
        </a:ln>
        <a:effectLst>
          <a:outerShdw blurRad="40000" dist="23000" dir="5400000" rotWithShape="0">
            <a:srgbClr val="000000">
              <a:alpha val="35000"/>
            </a:srgbClr>
          </a:outerShdw>
        </a:effectLst>
        <a:sp3d/>
      </dsp:spPr>
      <dsp:style>
        <a:lnRef idx="0">
          <a:scrgbClr r="0" g="0" b="0"/>
        </a:lnRef>
        <a:fillRef idx="3">
          <a:scrgbClr r="0" g="0" b="0"/>
        </a:fillRef>
        <a:effectRef idx="2">
          <a:scrgbClr r="0" g="0" b="0"/>
        </a:effectRef>
        <a:fontRef idx="minor">
          <a:schemeClr val="lt1"/>
        </a:fontRef>
      </dsp:style>
      <dsp:txBody>
        <a:bodyPr spcFirstLastPara="0" vert="horz" wrap="square" lIns="0" tIns="65151" rIns="0" bIns="0" numCol="1" spcCol="1270" anchor="t" anchorCtr="0">
          <a:noAutofit/>
        </a:bodyPr>
        <a:lstStyle/>
        <a:p>
          <a:pPr lvl="0" algn="l" defTabSz="844550">
            <a:lnSpc>
              <a:spcPct val="90000"/>
            </a:lnSpc>
            <a:spcBef>
              <a:spcPct val="0"/>
            </a:spcBef>
            <a:spcAft>
              <a:spcPct val="35000"/>
            </a:spcAft>
          </a:pPr>
          <a:r>
            <a:rPr lang="en-US" sz="1900" kern="1200" dirty="0" smtClean="0"/>
            <a:t>E</a:t>
          </a:r>
          <a:endParaRPr lang="en-US" sz="1900" kern="1200" dirty="0"/>
        </a:p>
      </dsp:txBody>
      <dsp:txXfrm>
        <a:off x="6347675" y="1068524"/>
        <a:ext cx="205815" cy="331514"/>
      </dsp:txXfrm>
    </dsp:sp>
    <dsp:sp modelId="{A9148567-0317-4CAD-A104-F35FAD7C75E1}">
      <dsp:nvSpPr>
        <dsp:cNvPr id="0" name=""/>
        <dsp:cNvSpPr/>
      </dsp:nvSpPr>
      <dsp:spPr>
        <a:xfrm>
          <a:off x="6578354" y="1068524"/>
          <a:ext cx="276262" cy="331514"/>
        </a:xfrm>
        <a:prstGeom prst="roundRect">
          <a:avLst>
            <a:gd name="adj" fmla="val 5000"/>
          </a:avLst>
        </a:prstGeom>
        <a:gradFill rotWithShape="0">
          <a:gsLst>
            <a:gs pos="0">
              <a:schemeClr val="accent2">
                <a:shade val="50000"/>
                <a:hueOff val="-23335"/>
                <a:satOff val="-4730"/>
                <a:lumOff val="26016"/>
                <a:alphaOff val="0"/>
                <a:shade val="51000"/>
                <a:satMod val="130000"/>
              </a:schemeClr>
            </a:gs>
            <a:gs pos="80000">
              <a:schemeClr val="accent2">
                <a:shade val="50000"/>
                <a:hueOff val="-23335"/>
                <a:satOff val="-4730"/>
                <a:lumOff val="26016"/>
                <a:alphaOff val="0"/>
                <a:shade val="93000"/>
                <a:satMod val="130000"/>
              </a:schemeClr>
            </a:gs>
            <a:gs pos="100000">
              <a:schemeClr val="accent2">
                <a:shade val="50000"/>
                <a:hueOff val="-23335"/>
                <a:satOff val="-4730"/>
                <a:lumOff val="26016"/>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17145" rIns="22225" bIns="0" numCol="1" spcCol="1270" anchor="t" anchorCtr="0">
          <a:noAutofit/>
        </a:bodyPr>
        <a:lstStyle/>
        <a:p>
          <a:pPr lvl="0" algn="r" defTabSz="222250">
            <a:lnSpc>
              <a:spcPct val="90000"/>
            </a:lnSpc>
            <a:spcBef>
              <a:spcPct val="0"/>
            </a:spcBef>
            <a:spcAft>
              <a:spcPct val="35000"/>
            </a:spcAft>
          </a:pPr>
          <a:r>
            <a:rPr lang="en-US" sz="500" kern="1200" dirty="0" smtClean="0"/>
            <a:t>8</a:t>
          </a:r>
          <a:endParaRPr lang="en-US" sz="500" kern="1200" dirty="0"/>
        </a:p>
      </dsp:txBody>
      <dsp:txXfrm rot="16200000">
        <a:off x="6470059" y="1176818"/>
        <a:ext cx="271842" cy="55252"/>
      </dsp:txXfrm>
    </dsp:sp>
    <dsp:sp modelId="{B3D492C0-4A76-4066-8019-B2E4CA44AC88}">
      <dsp:nvSpPr>
        <dsp:cNvPr id="0" name=""/>
        <dsp:cNvSpPr/>
      </dsp:nvSpPr>
      <dsp:spPr>
        <a:xfrm rot="5400000">
          <a:off x="6555364" y="1332130"/>
          <a:ext cx="48741" cy="41439"/>
        </a:xfrm>
        <a:prstGeom prst="flowChartExtract">
          <a:avLst/>
        </a:prstGeom>
        <a:solidFill>
          <a:schemeClr val="lt1">
            <a:hueOff val="0"/>
            <a:satOff val="0"/>
            <a:lumOff val="0"/>
            <a:alphaOff val="0"/>
          </a:schemeClr>
        </a:solidFill>
        <a:ln w="9525" cap="flat" cmpd="sng" algn="ctr">
          <a:solidFill>
            <a:schemeClr val="accent2">
              <a:shade val="50000"/>
              <a:hueOff val="-23140"/>
              <a:satOff val="-4225"/>
              <a:lumOff val="24449"/>
              <a:alphaOff val="0"/>
            </a:schemeClr>
          </a:solidFill>
          <a:prstDash val="solid"/>
        </a:ln>
        <a:effectLst/>
      </dsp:spPr>
      <dsp:style>
        <a:lnRef idx="1">
          <a:scrgbClr r="0" g="0" b="0"/>
        </a:lnRef>
        <a:fillRef idx="1">
          <a:scrgbClr r="0" g="0" b="0"/>
        </a:fillRef>
        <a:effectRef idx="0">
          <a:scrgbClr r="0" g="0" b="0"/>
        </a:effectRef>
        <a:fontRef idx="minor"/>
      </dsp:style>
    </dsp:sp>
    <dsp:sp modelId="{E07DC5D9-984E-4503-AC6F-26F7A94EF5CC}">
      <dsp:nvSpPr>
        <dsp:cNvPr id="0" name=""/>
        <dsp:cNvSpPr/>
      </dsp:nvSpPr>
      <dsp:spPr>
        <a:xfrm>
          <a:off x="6633606" y="1068524"/>
          <a:ext cx="205815" cy="331514"/>
        </a:xfrm>
        <a:prstGeom prst="rect">
          <a:avLst/>
        </a:prstGeom>
        <a:noFill/>
        <a:ln>
          <a:noFill/>
        </a:ln>
        <a:effectLst>
          <a:outerShdw blurRad="40000" dist="23000" dir="5400000" rotWithShape="0">
            <a:srgbClr val="000000">
              <a:alpha val="35000"/>
            </a:srgbClr>
          </a:outerShdw>
        </a:effectLst>
        <a:sp3d/>
      </dsp:spPr>
      <dsp:style>
        <a:lnRef idx="0">
          <a:scrgbClr r="0" g="0" b="0"/>
        </a:lnRef>
        <a:fillRef idx="3">
          <a:scrgbClr r="0" g="0" b="0"/>
        </a:fillRef>
        <a:effectRef idx="2">
          <a:scrgbClr r="0" g="0" b="0"/>
        </a:effectRef>
        <a:fontRef idx="minor">
          <a:schemeClr val="lt1"/>
        </a:fontRef>
      </dsp:style>
      <dsp:txBody>
        <a:bodyPr spcFirstLastPara="0" vert="horz" wrap="square" lIns="0" tIns="65151" rIns="0" bIns="0" numCol="1" spcCol="1270" anchor="t" anchorCtr="0">
          <a:noAutofit/>
        </a:bodyPr>
        <a:lstStyle/>
        <a:p>
          <a:pPr lvl="0" algn="l" defTabSz="844550">
            <a:lnSpc>
              <a:spcPct val="90000"/>
            </a:lnSpc>
            <a:spcBef>
              <a:spcPct val="0"/>
            </a:spcBef>
            <a:spcAft>
              <a:spcPct val="35000"/>
            </a:spcAft>
          </a:pPr>
          <a:r>
            <a:rPr lang="en-US" sz="1900" kern="1200" dirty="0" smtClean="0"/>
            <a:t> A</a:t>
          </a:r>
          <a:endParaRPr lang="en-US" sz="1900" kern="1200" dirty="0"/>
        </a:p>
      </dsp:txBody>
      <dsp:txXfrm>
        <a:off x="6633606" y="1068524"/>
        <a:ext cx="205815" cy="331514"/>
      </dsp:txXfrm>
    </dsp:sp>
    <dsp:sp modelId="{8289E01D-DB35-4BF8-8B42-BAB44BAC73E2}">
      <dsp:nvSpPr>
        <dsp:cNvPr id="0" name=""/>
        <dsp:cNvSpPr/>
      </dsp:nvSpPr>
      <dsp:spPr>
        <a:xfrm>
          <a:off x="6864285" y="1068524"/>
          <a:ext cx="276262" cy="331514"/>
        </a:xfrm>
        <a:prstGeom prst="roundRect">
          <a:avLst>
            <a:gd name="adj" fmla="val 5000"/>
          </a:avLst>
        </a:prstGeom>
        <a:gradFill rotWithShape="0">
          <a:gsLst>
            <a:gs pos="0">
              <a:schemeClr val="accent2">
                <a:shade val="50000"/>
                <a:hueOff val="-20742"/>
                <a:satOff val="-4204"/>
                <a:lumOff val="23125"/>
                <a:alphaOff val="0"/>
                <a:shade val="51000"/>
                <a:satMod val="130000"/>
              </a:schemeClr>
            </a:gs>
            <a:gs pos="80000">
              <a:schemeClr val="accent2">
                <a:shade val="50000"/>
                <a:hueOff val="-20742"/>
                <a:satOff val="-4204"/>
                <a:lumOff val="23125"/>
                <a:alphaOff val="0"/>
                <a:shade val="93000"/>
                <a:satMod val="130000"/>
              </a:schemeClr>
            </a:gs>
            <a:gs pos="100000">
              <a:schemeClr val="accent2">
                <a:shade val="50000"/>
                <a:hueOff val="-20742"/>
                <a:satOff val="-4204"/>
                <a:lumOff val="23125"/>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17145" rIns="22225" bIns="0" numCol="1" spcCol="1270" anchor="t" anchorCtr="0">
          <a:noAutofit/>
        </a:bodyPr>
        <a:lstStyle/>
        <a:p>
          <a:pPr lvl="0" algn="r" defTabSz="222250">
            <a:lnSpc>
              <a:spcPct val="90000"/>
            </a:lnSpc>
            <a:spcBef>
              <a:spcPct val="0"/>
            </a:spcBef>
            <a:spcAft>
              <a:spcPct val="35000"/>
            </a:spcAft>
          </a:pPr>
          <a:r>
            <a:rPr lang="en-US" sz="500" kern="1200" dirty="0" smtClean="0"/>
            <a:t>7</a:t>
          </a:r>
          <a:endParaRPr lang="en-US" sz="500" kern="1200" dirty="0"/>
        </a:p>
      </dsp:txBody>
      <dsp:txXfrm rot="16200000">
        <a:off x="6755990" y="1176818"/>
        <a:ext cx="271842" cy="55252"/>
      </dsp:txXfrm>
    </dsp:sp>
    <dsp:sp modelId="{6A0847B2-EB5F-4C1E-AE46-03E30F4AD1C7}">
      <dsp:nvSpPr>
        <dsp:cNvPr id="0" name=""/>
        <dsp:cNvSpPr/>
      </dsp:nvSpPr>
      <dsp:spPr>
        <a:xfrm rot="5400000">
          <a:off x="6841296" y="1332130"/>
          <a:ext cx="48741" cy="41439"/>
        </a:xfrm>
        <a:prstGeom prst="flowChartExtract">
          <a:avLst/>
        </a:prstGeom>
        <a:solidFill>
          <a:schemeClr val="lt1">
            <a:hueOff val="0"/>
            <a:satOff val="0"/>
            <a:lumOff val="0"/>
            <a:alphaOff val="0"/>
          </a:schemeClr>
        </a:solidFill>
        <a:ln w="9525" cap="flat" cmpd="sng" algn="ctr">
          <a:solidFill>
            <a:schemeClr val="accent2">
              <a:shade val="50000"/>
              <a:hueOff val="-20569"/>
              <a:satOff val="-3755"/>
              <a:lumOff val="21733"/>
              <a:alphaOff val="0"/>
            </a:schemeClr>
          </a:solidFill>
          <a:prstDash val="solid"/>
        </a:ln>
        <a:effectLst/>
      </dsp:spPr>
      <dsp:style>
        <a:lnRef idx="1">
          <a:scrgbClr r="0" g="0" b="0"/>
        </a:lnRef>
        <a:fillRef idx="1">
          <a:scrgbClr r="0" g="0" b="0"/>
        </a:fillRef>
        <a:effectRef idx="0">
          <a:scrgbClr r="0" g="0" b="0"/>
        </a:effectRef>
        <a:fontRef idx="minor"/>
      </dsp:style>
    </dsp:sp>
    <dsp:sp modelId="{0569AAAD-8B26-462F-929F-539C8EDB8C2D}">
      <dsp:nvSpPr>
        <dsp:cNvPr id="0" name=""/>
        <dsp:cNvSpPr/>
      </dsp:nvSpPr>
      <dsp:spPr>
        <a:xfrm>
          <a:off x="6919538" y="1068524"/>
          <a:ext cx="205815" cy="331514"/>
        </a:xfrm>
        <a:prstGeom prst="rect">
          <a:avLst/>
        </a:prstGeom>
        <a:noFill/>
        <a:ln>
          <a:noFill/>
        </a:ln>
        <a:effectLst>
          <a:outerShdw blurRad="40000" dist="23000" dir="5400000" rotWithShape="0">
            <a:srgbClr val="000000">
              <a:alpha val="35000"/>
            </a:srgbClr>
          </a:outerShdw>
        </a:effectLst>
        <a:sp3d/>
      </dsp:spPr>
      <dsp:style>
        <a:lnRef idx="0">
          <a:scrgbClr r="0" g="0" b="0"/>
        </a:lnRef>
        <a:fillRef idx="3">
          <a:scrgbClr r="0" g="0" b="0"/>
        </a:fillRef>
        <a:effectRef idx="2">
          <a:scrgbClr r="0" g="0" b="0"/>
        </a:effectRef>
        <a:fontRef idx="minor">
          <a:schemeClr val="lt1"/>
        </a:fontRef>
      </dsp:style>
      <dsp:txBody>
        <a:bodyPr spcFirstLastPara="0" vert="horz" wrap="square" lIns="0" tIns="65151" rIns="0" bIns="0" numCol="1" spcCol="1270" anchor="t" anchorCtr="0">
          <a:noAutofit/>
        </a:bodyPr>
        <a:lstStyle/>
        <a:p>
          <a:pPr lvl="0" algn="ctr" defTabSz="844550">
            <a:lnSpc>
              <a:spcPct val="90000"/>
            </a:lnSpc>
            <a:spcBef>
              <a:spcPct val="0"/>
            </a:spcBef>
            <a:spcAft>
              <a:spcPct val="35000"/>
            </a:spcAft>
          </a:pPr>
          <a:r>
            <a:rPr lang="en-US" sz="1900" kern="1200" dirty="0" smtClean="0"/>
            <a:t>I</a:t>
          </a:r>
          <a:endParaRPr lang="en-US" sz="1900" kern="1200" dirty="0"/>
        </a:p>
      </dsp:txBody>
      <dsp:txXfrm>
        <a:off x="6919538" y="1068524"/>
        <a:ext cx="205815" cy="331514"/>
      </dsp:txXfrm>
    </dsp:sp>
    <dsp:sp modelId="{5358A8C4-2A9D-4CE7-8F61-AF5DFDCED8F2}">
      <dsp:nvSpPr>
        <dsp:cNvPr id="0" name=""/>
        <dsp:cNvSpPr/>
      </dsp:nvSpPr>
      <dsp:spPr>
        <a:xfrm>
          <a:off x="7150217" y="1068524"/>
          <a:ext cx="276262" cy="331514"/>
        </a:xfrm>
        <a:prstGeom prst="roundRect">
          <a:avLst>
            <a:gd name="adj" fmla="val 5000"/>
          </a:avLst>
        </a:prstGeom>
        <a:gradFill rotWithShape="0">
          <a:gsLst>
            <a:gs pos="0">
              <a:schemeClr val="accent2">
                <a:shade val="50000"/>
                <a:hueOff val="-18149"/>
                <a:satOff val="-3679"/>
                <a:lumOff val="20235"/>
                <a:alphaOff val="0"/>
                <a:shade val="51000"/>
                <a:satMod val="130000"/>
              </a:schemeClr>
            </a:gs>
            <a:gs pos="80000">
              <a:schemeClr val="accent2">
                <a:shade val="50000"/>
                <a:hueOff val="-18149"/>
                <a:satOff val="-3679"/>
                <a:lumOff val="20235"/>
                <a:alphaOff val="0"/>
                <a:shade val="93000"/>
                <a:satMod val="130000"/>
              </a:schemeClr>
            </a:gs>
            <a:gs pos="100000">
              <a:schemeClr val="accent2">
                <a:shade val="50000"/>
                <a:hueOff val="-18149"/>
                <a:satOff val="-3679"/>
                <a:lumOff val="20235"/>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17145" rIns="22225" bIns="0" numCol="1" spcCol="1270" anchor="t" anchorCtr="0">
          <a:noAutofit/>
        </a:bodyPr>
        <a:lstStyle/>
        <a:p>
          <a:pPr lvl="0" algn="r" defTabSz="222250">
            <a:lnSpc>
              <a:spcPct val="90000"/>
            </a:lnSpc>
            <a:spcBef>
              <a:spcPct val="0"/>
            </a:spcBef>
            <a:spcAft>
              <a:spcPct val="35000"/>
            </a:spcAft>
          </a:pPr>
          <a:r>
            <a:rPr lang="en-US" sz="500" kern="1200" dirty="0" smtClean="0"/>
            <a:t>6</a:t>
          </a:r>
          <a:endParaRPr lang="en-US" sz="500" kern="1200" dirty="0"/>
        </a:p>
      </dsp:txBody>
      <dsp:txXfrm rot="16200000">
        <a:off x="7041922" y="1176818"/>
        <a:ext cx="271842" cy="55252"/>
      </dsp:txXfrm>
    </dsp:sp>
    <dsp:sp modelId="{391A86B1-77DB-405B-A955-1D72D1AB88CC}">
      <dsp:nvSpPr>
        <dsp:cNvPr id="0" name=""/>
        <dsp:cNvSpPr/>
      </dsp:nvSpPr>
      <dsp:spPr>
        <a:xfrm rot="5400000">
          <a:off x="7127227" y="1332130"/>
          <a:ext cx="48741" cy="41439"/>
        </a:xfrm>
        <a:prstGeom prst="flowChartExtract">
          <a:avLst/>
        </a:prstGeom>
        <a:solidFill>
          <a:schemeClr val="lt1">
            <a:hueOff val="0"/>
            <a:satOff val="0"/>
            <a:lumOff val="0"/>
            <a:alphaOff val="0"/>
          </a:schemeClr>
        </a:solidFill>
        <a:ln w="9525" cap="flat" cmpd="sng" algn="ctr">
          <a:solidFill>
            <a:schemeClr val="accent2">
              <a:shade val="50000"/>
              <a:hueOff val="-17998"/>
              <a:satOff val="-3286"/>
              <a:lumOff val="19016"/>
              <a:alphaOff val="0"/>
            </a:schemeClr>
          </a:solidFill>
          <a:prstDash val="solid"/>
        </a:ln>
        <a:effectLst/>
      </dsp:spPr>
      <dsp:style>
        <a:lnRef idx="1">
          <a:scrgbClr r="0" g="0" b="0"/>
        </a:lnRef>
        <a:fillRef idx="1">
          <a:scrgbClr r="0" g="0" b="0"/>
        </a:fillRef>
        <a:effectRef idx="0">
          <a:scrgbClr r="0" g="0" b="0"/>
        </a:effectRef>
        <a:fontRef idx="minor"/>
      </dsp:style>
    </dsp:sp>
    <dsp:sp modelId="{150F56E9-8A28-4073-8293-2FB401A84B79}">
      <dsp:nvSpPr>
        <dsp:cNvPr id="0" name=""/>
        <dsp:cNvSpPr/>
      </dsp:nvSpPr>
      <dsp:spPr>
        <a:xfrm>
          <a:off x="7205469" y="1068524"/>
          <a:ext cx="205815" cy="331514"/>
        </a:xfrm>
        <a:prstGeom prst="rect">
          <a:avLst/>
        </a:prstGeom>
        <a:noFill/>
        <a:ln>
          <a:noFill/>
        </a:ln>
        <a:effectLst>
          <a:outerShdw blurRad="40000" dist="23000" dir="5400000" rotWithShape="0">
            <a:srgbClr val="000000">
              <a:alpha val="35000"/>
            </a:srgbClr>
          </a:outerShdw>
        </a:effectLst>
        <a:sp3d/>
      </dsp:spPr>
      <dsp:style>
        <a:lnRef idx="0">
          <a:scrgbClr r="0" g="0" b="0"/>
        </a:lnRef>
        <a:fillRef idx="3">
          <a:scrgbClr r="0" g="0" b="0"/>
        </a:fillRef>
        <a:effectRef idx="2">
          <a:scrgbClr r="0" g="0" b="0"/>
        </a:effectRef>
        <a:fontRef idx="minor">
          <a:schemeClr val="lt1"/>
        </a:fontRef>
      </dsp:style>
      <dsp:txBody>
        <a:bodyPr spcFirstLastPara="0" vert="horz" wrap="square" lIns="0" tIns="65151" rIns="0" bIns="0" numCol="1" spcCol="1270" anchor="t" anchorCtr="0">
          <a:noAutofit/>
        </a:bodyPr>
        <a:lstStyle/>
        <a:p>
          <a:pPr lvl="0" algn="ctr" defTabSz="844550">
            <a:lnSpc>
              <a:spcPct val="90000"/>
            </a:lnSpc>
            <a:spcBef>
              <a:spcPct val="0"/>
            </a:spcBef>
            <a:spcAft>
              <a:spcPct val="35000"/>
            </a:spcAft>
          </a:pPr>
          <a:r>
            <a:rPr lang="en-US" sz="1900" kern="1200" dirty="0" smtClean="0"/>
            <a:t>F</a:t>
          </a:r>
          <a:endParaRPr lang="en-US" sz="1900" kern="1200" dirty="0"/>
        </a:p>
      </dsp:txBody>
      <dsp:txXfrm>
        <a:off x="7205469" y="1068524"/>
        <a:ext cx="205815" cy="331514"/>
      </dsp:txXfrm>
    </dsp:sp>
    <dsp:sp modelId="{BF38B79D-1736-464F-ADB9-B198126BDD54}">
      <dsp:nvSpPr>
        <dsp:cNvPr id="0" name=""/>
        <dsp:cNvSpPr/>
      </dsp:nvSpPr>
      <dsp:spPr>
        <a:xfrm>
          <a:off x="7436148" y="1068524"/>
          <a:ext cx="276262" cy="331514"/>
        </a:xfrm>
        <a:prstGeom prst="roundRect">
          <a:avLst>
            <a:gd name="adj" fmla="val 5000"/>
          </a:avLst>
        </a:prstGeom>
        <a:gradFill rotWithShape="0">
          <a:gsLst>
            <a:gs pos="0">
              <a:schemeClr val="accent2">
                <a:shade val="50000"/>
                <a:hueOff val="-15557"/>
                <a:satOff val="-3153"/>
                <a:lumOff val="17344"/>
                <a:alphaOff val="0"/>
                <a:shade val="51000"/>
                <a:satMod val="130000"/>
              </a:schemeClr>
            </a:gs>
            <a:gs pos="80000">
              <a:schemeClr val="accent2">
                <a:shade val="50000"/>
                <a:hueOff val="-15557"/>
                <a:satOff val="-3153"/>
                <a:lumOff val="17344"/>
                <a:alphaOff val="0"/>
                <a:shade val="93000"/>
                <a:satMod val="130000"/>
              </a:schemeClr>
            </a:gs>
            <a:gs pos="100000">
              <a:schemeClr val="accent2">
                <a:shade val="50000"/>
                <a:hueOff val="-15557"/>
                <a:satOff val="-3153"/>
                <a:lumOff val="17344"/>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17145" rIns="22225" bIns="0" numCol="1" spcCol="1270" anchor="t" anchorCtr="0">
          <a:noAutofit/>
        </a:bodyPr>
        <a:lstStyle/>
        <a:p>
          <a:pPr lvl="0" algn="r" defTabSz="222250">
            <a:lnSpc>
              <a:spcPct val="90000"/>
            </a:lnSpc>
            <a:spcBef>
              <a:spcPct val="0"/>
            </a:spcBef>
            <a:spcAft>
              <a:spcPct val="35000"/>
            </a:spcAft>
          </a:pPr>
          <a:r>
            <a:rPr lang="en-US" sz="500" kern="1200" dirty="0" smtClean="0"/>
            <a:t>5</a:t>
          </a:r>
          <a:endParaRPr lang="en-US" sz="500" kern="1200" dirty="0"/>
        </a:p>
      </dsp:txBody>
      <dsp:txXfrm rot="16200000">
        <a:off x="7327853" y="1176818"/>
        <a:ext cx="271842" cy="55252"/>
      </dsp:txXfrm>
    </dsp:sp>
    <dsp:sp modelId="{56760117-AB4F-4684-A4FC-F64144166401}">
      <dsp:nvSpPr>
        <dsp:cNvPr id="0" name=""/>
        <dsp:cNvSpPr/>
      </dsp:nvSpPr>
      <dsp:spPr>
        <a:xfrm rot="5400000">
          <a:off x="7413158" y="1332130"/>
          <a:ext cx="48741" cy="41439"/>
        </a:xfrm>
        <a:prstGeom prst="flowChartExtract">
          <a:avLst/>
        </a:prstGeom>
        <a:solidFill>
          <a:schemeClr val="lt1">
            <a:hueOff val="0"/>
            <a:satOff val="0"/>
            <a:lumOff val="0"/>
            <a:alphaOff val="0"/>
          </a:schemeClr>
        </a:solidFill>
        <a:ln w="9525" cap="flat" cmpd="sng" algn="ctr">
          <a:solidFill>
            <a:schemeClr val="accent2">
              <a:shade val="50000"/>
              <a:hueOff val="-15427"/>
              <a:satOff val="-2817"/>
              <a:lumOff val="16299"/>
              <a:alphaOff val="0"/>
            </a:schemeClr>
          </a:solidFill>
          <a:prstDash val="solid"/>
        </a:ln>
        <a:effectLst/>
      </dsp:spPr>
      <dsp:style>
        <a:lnRef idx="1">
          <a:scrgbClr r="0" g="0" b="0"/>
        </a:lnRef>
        <a:fillRef idx="1">
          <a:scrgbClr r="0" g="0" b="0"/>
        </a:fillRef>
        <a:effectRef idx="0">
          <a:scrgbClr r="0" g="0" b="0"/>
        </a:effectRef>
        <a:fontRef idx="minor"/>
      </dsp:style>
    </dsp:sp>
    <dsp:sp modelId="{1B9050CC-7ACA-4748-97E5-4508B887E513}">
      <dsp:nvSpPr>
        <dsp:cNvPr id="0" name=""/>
        <dsp:cNvSpPr/>
      </dsp:nvSpPr>
      <dsp:spPr>
        <a:xfrm>
          <a:off x="7491400" y="1068524"/>
          <a:ext cx="205815" cy="331514"/>
        </a:xfrm>
        <a:prstGeom prst="rect">
          <a:avLst/>
        </a:prstGeom>
        <a:noFill/>
        <a:ln>
          <a:noFill/>
        </a:ln>
        <a:effectLst>
          <a:outerShdw blurRad="40000" dist="23000" dir="5400000" rotWithShape="0">
            <a:srgbClr val="000000">
              <a:alpha val="35000"/>
            </a:srgbClr>
          </a:outerShdw>
        </a:effectLst>
        <a:sp3d/>
      </dsp:spPr>
      <dsp:style>
        <a:lnRef idx="0">
          <a:scrgbClr r="0" g="0" b="0"/>
        </a:lnRef>
        <a:fillRef idx="3">
          <a:scrgbClr r="0" g="0" b="0"/>
        </a:fillRef>
        <a:effectRef idx="2">
          <a:scrgbClr r="0" g="0" b="0"/>
        </a:effectRef>
        <a:fontRef idx="minor">
          <a:schemeClr val="lt1"/>
        </a:fontRef>
      </dsp:style>
      <dsp:txBody>
        <a:bodyPr spcFirstLastPara="0" vert="horz" wrap="square" lIns="0" tIns="65151" rIns="0" bIns="0" numCol="1" spcCol="1270" anchor="t" anchorCtr="0">
          <a:noAutofit/>
        </a:bodyPr>
        <a:lstStyle/>
        <a:p>
          <a:pPr lvl="0" algn="ctr" defTabSz="844550">
            <a:lnSpc>
              <a:spcPct val="90000"/>
            </a:lnSpc>
            <a:spcBef>
              <a:spcPct val="0"/>
            </a:spcBef>
            <a:spcAft>
              <a:spcPct val="35000"/>
            </a:spcAft>
          </a:pPr>
          <a:r>
            <a:rPr lang="en-US" sz="1900" kern="1200" dirty="0" smtClean="0"/>
            <a:t>T</a:t>
          </a:r>
          <a:endParaRPr lang="en-US" sz="1900" kern="1200" dirty="0"/>
        </a:p>
      </dsp:txBody>
      <dsp:txXfrm>
        <a:off x="7491400" y="1068524"/>
        <a:ext cx="205815" cy="331514"/>
      </dsp:txXfrm>
    </dsp:sp>
    <dsp:sp modelId="{39164FC9-002F-4A65-9103-F5607674C98A}">
      <dsp:nvSpPr>
        <dsp:cNvPr id="0" name=""/>
        <dsp:cNvSpPr/>
      </dsp:nvSpPr>
      <dsp:spPr>
        <a:xfrm>
          <a:off x="7722079" y="1068524"/>
          <a:ext cx="276262" cy="331514"/>
        </a:xfrm>
        <a:prstGeom prst="roundRect">
          <a:avLst>
            <a:gd name="adj" fmla="val 5000"/>
          </a:avLst>
        </a:prstGeom>
        <a:gradFill rotWithShape="0">
          <a:gsLst>
            <a:gs pos="0">
              <a:schemeClr val="accent2">
                <a:shade val="50000"/>
                <a:hueOff val="-12964"/>
                <a:satOff val="-2628"/>
                <a:lumOff val="14453"/>
                <a:alphaOff val="0"/>
                <a:shade val="51000"/>
                <a:satMod val="130000"/>
              </a:schemeClr>
            </a:gs>
            <a:gs pos="80000">
              <a:schemeClr val="accent2">
                <a:shade val="50000"/>
                <a:hueOff val="-12964"/>
                <a:satOff val="-2628"/>
                <a:lumOff val="14453"/>
                <a:alphaOff val="0"/>
                <a:shade val="93000"/>
                <a:satMod val="130000"/>
              </a:schemeClr>
            </a:gs>
            <a:gs pos="100000">
              <a:schemeClr val="accent2">
                <a:shade val="50000"/>
                <a:hueOff val="-12964"/>
                <a:satOff val="-2628"/>
                <a:lumOff val="14453"/>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17145" rIns="22225" bIns="0" numCol="1" spcCol="1270" anchor="t" anchorCtr="0">
          <a:noAutofit/>
        </a:bodyPr>
        <a:lstStyle/>
        <a:p>
          <a:pPr lvl="0" algn="r" defTabSz="222250">
            <a:lnSpc>
              <a:spcPct val="90000"/>
            </a:lnSpc>
            <a:spcBef>
              <a:spcPct val="0"/>
            </a:spcBef>
            <a:spcAft>
              <a:spcPct val="35000"/>
            </a:spcAft>
          </a:pPr>
          <a:r>
            <a:rPr lang="en-US" sz="500" kern="1200" dirty="0" smtClean="0"/>
            <a:t>4</a:t>
          </a:r>
          <a:endParaRPr lang="en-US" sz="500" kern="1200" dirty="0"/>
        </a:p>
      </dsp:txBody>
      <dsp:txXfrm rot="16200000">
        <a:off x="7613785" y="1176818"/>
        <a:ext cx="271842" cy="55252"/>
      </dsp:txXfrm>
    </dsp:sp>
    <dsp:sp modelId="{40B206F6-18AF-4D68-8333-33201C813513}">
      <dsp:nvSpPr>
        <dsp:cNvPr id="0" name=""/>
        <dsp:cNvSpPr/>
      </dsp:nvSpPr>
      <dsp:spPr>
        <a:xfrm rot="5400000">
          <a:off x="7699090" y="1332130"/>
          <a:ext cx="48741" cy="41439"/>
        </a:xfrm>
        <a:prstGeom prst="flowChartExtract">
          <a:avLst/>
        </a:prstGeom>
        <a:solidFill>
          <a:schemeClr val="lt1">
            <a:hueOff val="0"/>
            <a:satOff val="0"/>
            <a:lumOff val="0"/>
            <a:alphaOff val="0"/>
          </a:schemeClr>
        </a:solidFill>
        <a:ln w="9525" cap="flat" cmpd="sng" algn="ctr">
          <a:solidFill>
            <a:schemeClr val="accent2">
              <a:shade val="50000"/>
              <a:hueOff val="-12855"/>
              <a:satOff val="-2347"/>
              <a:lumOff val="13583"/>
              <a:alphaOff val="0"/>
            </a:schemeClr>
          </a:solidFill>
          <a:prstDash val="solid"/>
        </a:ln>
        <a:effectLst/>
      </dsp:spPr>
      <dsp:style>
        <a:lnRef idx="1">
          <a:scrgbClr r="0" g="0" b="0"/>
        </a:lnRef>
        <a:fillRef idx="1">
          <a:scrgbClr r="0" g="0" b="0"/>
        </a:fillRef>
        <a:effectRef idx="0">
          <a:scrgbClr r="0" g="0" b="0"/>
        </a:effectRef>
        <a:fontRef idx="minor"/>
      </dsp:style>
    </dsp:sp>
    <dsp:sp modelId="{5BCC34C7-568C-4CFB-A134-72D29CBA9FF2}">
      <dsp:nvSpPr>
        <dsp:cNvPr id="0" name=""/>
        <dsp:cNvSpPr/>
      </dsp:nvSpPr>
      <dsp:spPr>
        <a:xfrm>
          <a:off x="7777332" y="1068524"/>
          <a:ext cx="205815" cy="331514"/>
        </a:xfrm>
        <a:prstGeom prst="rect">
          <a:avLst/>
        </a:prstGeom>
        <a:noFill/>
        <a:ln>
          <a:noFill/>
        </a:ln>
        <a:effectLst>
          <a:outerShdw blurRad="40000" dist="23000" dir="5400000" rotWithShape="0">
            <a:srgbClr val="000000">
              <a:alpha val="35000"/>
            </a:srgbClr>
          </a:outerShdw>
        </a:effectLst>
        <a:sp3d/>
      </dsp:spPr>
      <dsp:style>
        <a:lnRef idx="0">
          <a:scrgbClr r="0" g="0" b="0"/>
        </a:lnRef>
        <a:fillRef idx="3">
          <a:scrgbClr r="0" g="0" b="0"/>
        </a:fillRef>
        <a:effectRef idx="2">
          <a:scrgbClr r="0" g="0" b="0"/>
        </a:effectRef>
        <a:fontRef idx="minor">
          <a:schemeClr val="lt1"/>
        </a:fontRef>
      </dsp:style>
      <dsp:txBody>
        <a:bodyPr spcFirstLastPara="0" vert="horz" wrap="square" lIns="0" tIns="65151" rIns="0" bIns="0" numCol="1" spcCol="1270" anchor="t" anchorCtr="0">
          <a:noAutofit/>
        </a:bodyPr>
        <a:lstStyle/>
        <a:p>
          <a:pPr lvl="0" algn="ctr" defTabSz="844550">
            <a:lnSpc>
              <a:spcPct val="90000"/>
            </a:lnSpc>
            <a:spcBef>
              <a:spcPct val="0"/>
            </a:spcBef>
            <a:spcAft>
              <a:spcPct val="35000"/>
            </a:spcAft>
          </a:pPr>
          <a:r>
            <a:rPr lang="en-US" sz="1900" kern="1200" dirty="0" smtClean="0"/>
            <a:t>_</a:t>
          </a:r>
          <a:endParaRPr lang="en-US" sz="1900" kern="1200" dirty="0"/>
        </a:p>
      </dsp:txBody>
      <dsp:txXfrm>
        <a:off x="7777332" y="1068524"/>
        <a:ext cx="205815" cy="331514"/>
      </dsp:txXfrm>
    </dsp:sp>
    <dsp:sp modelId="{118058DC-6699-4518-912D-3C00C1E38B38}">
      <dsp:nvSpPr>
        <dsp:cNvPr id="0" name=""/>
        <dsp:cNvSpPr/>
      </dsp:nvSpPr>
      <dsp:spPr>
        <a:xfrm>
          <a:off x="8008011" y="1068524"/>
          <a:ext cx="276262" cy="331514"/>
        </a:xfrm>
        <a:prstGeom prst="roundRect">
          <a:avLst>
            <a:gd name="adj" fmla="val 5000"/>
          </a:avLst>
        </a:prstGeom>
        <a:gradFill rotWithShape="0">
          <a:gsLst>
            <a:gs pos="0">
              <a:schemeClr val="accent2">
                <a:shade val="50000"/>
                <a:hueOff val="-10371"/>
                <a:satOff val="-2102"/>
                <a:lumOff val="11563"/>
                <a:alphaOff val="0"/>
                <a:shade val="51000"/>
                <a:satMod val="130000"/>
              </a:schemeClr>
            </a:gs>
            <a:gs pos="80000">
              <a:schemeClr val="accent2">
                <a:shade val="50000"/>
                <a:hueOff val="-10371"/>
                <a:satOff val="-2102"/>
                <a:lumOff val="11563"/>
                <a:alphaOff val="0"/>
                <a:shade val="93000"/>
                <a:satMod val="130000"/>
              </a:schemeClr>
            </a:gs>
            <a:gs pos="100000">
              <a:schemeClr val="accent2">
                <a:shade val="50000"/>
                <a:hueOff val="-10371"/>
                <a:satOff val="-2102"/>
                <a:lumOff val="11563"/>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17145" rIns="22225" bIns="0" numCol="1" spcCol="1270" anchor="t" anchorCtr="0">
          <a:noAutofit/>
        </a:bodyPr>
        <a:lstStyle/>
        <a:p>
          <a:pPr lvl="0" algn="r" defTabSz="222250">
            <a:lnSpc>
              <a:spcPct val="90000"/>
            </a:lnSpc>
            <a:spcBef>
              <a:spcPct val="0"/>
            </a:spcBef>
            <a:spcAft>
              <a:spcPct val="35000"/>
            </a:spcAft>
          </a:pPr>
          <a:r>
            <a:rPr lang="en-US" sz="500" kern="1200" dirty="0" smtClean="0"/>
            <a:t>3</a:t>
          </a:r>
          <a:endParaRPr lang="en-US" sz="500" kern="1200" dirty="0"/>
        </a:p>
      </dsp:txBody>
      <dsp:txXfrm rot="16200000">
        <a:off x="7899716" y="1176818"/>
        <a:ext cx="271842" cy="55252"/>
      </dsp:txXfrm>
    </dsp:sp>
    <dsp:sp modelId="{EC54A2AC-02E7-474F-BE39-03F3BA0DFA14}">
      <dsp:nvSpPr>
        <dsp:cNvPr id="0" name=""/>
        <dsp:cNvSpPr/>
      </dsp:nvSpPr>
      <dsp:spPr>
        <a:xfrm rot="5400000">
          <a:off x="7985021" y="1332130"/>
          <a:ext cx="48741" cy="41439"/>
        </a:xfrm>
        <a:prstGeom prst="flowChartExtract">
          <a:avLst/>
        </a:prstGeom>
        <a:solidFill>
          <a:schemeClr val="lt1">
            <a:hueOff val="0"/>
            <a:satOff val="0"/>
            <a:lumOff val="0"/>
            <a:alphaOff val="0"/>
          </a:schemeClr>
        </a:solidFill>
        <a:ln w="9525" cap="flat" cmpd="sng" algn="ctr">
          <a:solidFill>
            <a:schemeClr val="accent2">
              <a:shade val="50000"/>
              <a:hueOff val="-10284"/>
              <a:satOff val="-1878"/>
              <a:lumOff val="10866"/>
              <a:alphaOff val="0"/>
            </a:schemeClr>
          </a:solidFill>
          <a:prstDash val="solid"/>
        </a:ln>
        <a:effectLst/>
      </dsp:spPr>
      <dsp:style>
        <a:lnRef idx="1">
          <a:scrgbClr r="0" g="0" b="0"/>
        </a:lnRef>
        <a:fillRef idx="1">
          <a:scrgbClr r="0" g="0" b="0"/>
        </a:fillRef>
        <a:effectRef idx="0">
          <a:scrgbClr r="0" g="0" b="0"/>
        </a:effectRef>
        <a:fontRef idx="minor"/>
      </dsp:style>
    </dsp:sp>
    <dsp:sp modelId="{919F3320-F5B5-42F2-B71D-3DB3895BE2DA}">
      <dsp:nvSpPr>
        <dsp:cNvPr id="0" name=""/>
        <dsp:cNvSpPr/>
      </dsp:nvSpPr>
      <dsp:spPr>
        <a:xfrm>
          <a:off x="8063263" y="1068524"/>
          <a:ext cx="205815" cy="331514"/>
        </a:xfrm>
        <a:prstGeom prst="rect">
          <a:avLst/>
        </a:prstGeom>
        <a:noFill/>
        <a:ln>
          <a:noFill/>
        </a:ln>
        <a:effectLst>
          <a:outerShdw blurRad="40000" dist="23000" dir="5400000" rotWithShape="0">
            <a:srgbClr val="000000">
              <a:alpha val="35000"/>
            </a:srgbClr>
          </a:outerShdw>
        </a:effectLst>
        <a:sp3d/>
      </dsp:spPr>
      <dsp:style>
        <a:lnRef idx="0">
          <a:scrgbClr r="0" g="0" b="0"/>
        </a:lnRef>
        <a:fillRef idx="3">
          <a:scrgbClr r="0" g="0" b="0"/>
        </a:fillRef>
        <a:effectRef idx="2">
          <a:scrgbClr r="0" g="0" b="0"/>
        </a:effectRef>
        <a:fontRef idx="minor">
          <a:schemeClr val="lt1"/>
        </a:fontRef>
      </dsp:style>
      <dsp:txBody>
        <a:bodyPr spcFirstLastPara="0" vert="horz" wrap="square" lIns="0" tIns="65151" rIns="0" bIns="0" numCol="1" spcCol="1270" anchor="t" anchorCtr="0">
          <a:noAutofit/>
        </a:bodyPr>
        <a:lstStyle/>
        <a:p>
          <a:pPr lvl="0" algn="l" defTabSz="844550">
            <a:lnSpc>
              <a:spcPct val="90000"/>
            </a:lnSpc>
            <a:spcBef>
              <a:spcPct val="0"/>
            </a:spcBef>
            <a:spcAft>
              <a:spcPct val="35000"/>
            </a:spcAft>
          </a:pPr>
          <a:r>
            <a:rPr lang="en-US" sz="1900" kern="1200" dirty="0" smtClean="0"/>
            <a:t>M</a:t>
          </a:r>
          <a:endParaRPr lang="en-US" sz="1900" kern="1200" dirty="0"/>
        </a:p>
      </dsp:txBody>
      <dsp:txXfrm>
        <a:off x="8063263" y="1068524"/>
        <a:ext cx="205815" cy="331514"/>
      </dsp:txXfrm>
    </dsp:sp>
    <dsp:sp modelId="{BC9385E9-61D2-4398-8ADE-23F391EE9C5E}">
      <dsp:nvSpPr>
        <dsp:cNvPr id="0" name=""/>
        <dsp:cNvSpPr/>
      </dsp:nvSpPr>
      <dsp:spPr>
        <a:xfrm>
          <a:off x="8293942" y="1068524"/>
          <a:ext cx="276262" cy="331514"/>
        </a:xfrm>
        <a:prstGeom prst="roundRect">
          <a:avLst>
            <a:gd name="adj" fmla="val 5000"/>
          </a:avLst>
        </a:prstGeom>
        <a:gradFill rotWithShape="0">
          <a:gsLst>
            <a:gs pos="0">
              <a:schemeClr val="accent2">
                <a:shade val="50000"/>
                <a:hueOff val="-7778"/>
                <a:satOff val="-1577"/>
                <a:lumOff val="8672"/>
                <a:alphaOff val="0"/>
                <a:shade val="51000"/>
                <a:satMod val="130000"/>
              </a:schemeClr>
            </a:gs>
            <a:gs pos="80000">
              <a:schemeClr val="accent2">
                <a:shade val="50000"/>
                <a:hueOff val="-7778"/>
                <a:satOff val="-1577"/>
                <a:lumOff val="8672"/>
                <a:alphaOff val="0"/>
                <a:shade val="93000"/>
                <a:satMod val="130000"/>
              </a:schemeClr>
            </a:gs>
            <a:gs pos="100000">
              <a:schemeClr val="accent2">
                <a:shade val="50000"/>
                <a:hueOff val="-7778"/>
                <a:satOff val="-1577"/>
                <a:lumOff val="8672"/>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17145" rIns="22225" bIns="0" numCol="1" spcCol="1270" anchor="t" anchorCtr="0">
          <a:noAutofit/>
        </a:bodyPr>
        <a:lstStyle/>
        <a:p>
          <a:pPr lvl="0" algn="r" defTabSz="222250">
            <a:lnSpc>
              <a:spcPct val="90000"/>
            </a:lnSpc>
            <a:spcBef>
              <a:spcPct val="0"/>
            </a:spcBef>
            <a:spcAft>
              <a:spcPct val="35000"/>
            </a:spcAft>
          </a:pPr>
          <a:r>
            <a:rPr lang="en-US" sz="500" kern="1200" dirty="0" smtClean="0"/>
            <a:t>2</a:t>
          </a:r>
          <a:endParaRPr lang="en-US" sz="500" kern="1200" dirty="0"/>
        </a:p>
      </dsp:txBody>
      <dsp:txXfrm rot="16200000">
        <a:off x="8185647" y="1176818"/>
        <a:ext cx="271842" cy="55252"/>
      </dsp:txXfrm>
    </dsp:sp>
    <dsp:sp modelId="{F5D7897E-56C4-49C3-8BA2-FAFB0667032E}">
      <dsp:nvSpPr>
        <dsp:cNvPr id="0" name=""/>
        <dsp:cNvSpPr/>
      </dsp:nvSpPr>
      <dsp:spPr>
        <a:xfrm rot="5400000">
          <a:off x="8270953" y="1332130"/>
          <a:ext cx="48741" cy="41439"/>
        </a:xfrm>
        <a:prstGeom prst="flowChartExtract">
          <a:avLst/>
        </a:prstGeom>
        <a:solidFill>
          <a:schemeClr val="lt1">
            <a:hueOff val="0"/>
            <a:satOff val="0"/>
            <a:lumOff val="0"/>
            <a:alphaOff val="0"/>
          </a:schemeClr>
        </a:solidFill>
        <a:ln w="9525" cap="flat" cmpd="sng" algn="ctr">
          <a:solidFill>
            <a:schemeClr val="accent2">
              <a:shade val="50000"/>
              <a:hueOff val="-7713"/>
              <a:satOff val="-1408"/>
              <a:lumOff val="8150"/>
              <a:alphaOff val="0"/>
            </a:schemeClr>
          </a:solidFill>
          <a:prstDash val="solid"/>
        </a:ln>
        <a:effectLst/>
      </dsp:spPr>
      <dsp:style>
        <a:lnRef idx="1">
          <a:scrgbClr r="0" g="0" b="0"/>
        </a:lnRef>
        <a:fillRef idx="1">
          <a:scrgbClr r="0" g="0" b="0"/>
        </a:fillRef>
        <a:effectRef idx="0">
          <a:scrgbClr r="0" g="0" b="0"/>
        </a:effectRef>
        <a:fontRef idx="minor"/>
      </dsp:style>
    </dsp:sp>
    <dsp:sp modelId="{C345D12F-DEB3-4B35-9836-B6B653648BD5}">
      <dsp:nvSpPr>
        <dsp:cNvPr id="0" name=""/>
        <dsp:cNvSpPr/>
      </dsp:nvSpPr>
      <dsp:spPr>
        <a:xfrm>
          <a:off x="8349195" y="1068524"/>
          <a:ext cx="205815" cy="331514"/>
        </a:xfrm>
        <a:prstGeom prst="rect">
          <a:avLst/>
        </a:prstGeom>
        <a:noFill/>
        <a:ln>
          <a:noFill/>
        </a:ln>
        <a:effectLst>
          <a:outerShdw blurRad="40000" dist="23000" dir="5400000" rotWithShape="0">
            <a:srgbClr val="000000">
              <a:alpha val="35000"/>
            </a:srgbClr>
          </a:outerShdw>
        </a:effectLst>
        <a:sp3d/>
      </dsp:spPr>
      <dsp:style>
        <a:lnRef idx="0">
          <a:scrgbClr r="0" g="0" b="0"/>
        </a:lnRef>
        <a:fillRef idx="3">
          <a:scrgbClr r="0" g="0" b="0"/>
        </a:fillRef>
        <a:effectRef idx="2">
          <a:scrgbClr r="0" g="0" b="0"/>
        </a:effectRef>
        <a:fontRef idx="minor">
          <a:schemeClr val="lt1"/>
        </a:fontRef>
      </dsp:style>
      <dsp:txBody>
        <a:bodyPr spcFirstLastPara="0" vert="horz" wrap="square" lIns="0" tIns="65151" rIns="0" bIns="0" numCol="1" spcCol="1270" anchor="t" anchorCtr="0">
          <a:noAutofit/>
        </a:bodyPr>
        <a:lstStyle/>
        <a:p>
          <a:pPr lvl="0" algn="ctr" defTabSz="844550">
            <a:lnSpc>
              <a:spcPct val="90000"/>
            </a:lnSpc>
            <a:spcBef>
              <a:spcPct val="0"/>
            </a:spcBef>
            <a:spcAft>
              <a:spcPct val="35000"/>
            </a:spcAft>
          </a:pPr>
          <a:r>
            <a:rPr lang="en-US" sz="1900" kern="1200" dirty="0" smtClean="0"/>
            <a:t>O</a:t>
          </a:r>
          <a:endParaRPr lang="en-US" sz="1900" kern="1200" dirty="0"/>
        </a:p>
      </dsp:txBody>
      <dsp:txXfrm>
        <a:off x="8349195" y="1068524"/>
        <a:ext cx="205815" cy="331514"/>
      </dsp:txXfrm>
    </dsp:sp>
    <dsp:sp modelId="{4851D9F5-D8F0-4419-B077-D05A6B738FCE}">
      <dsp:nvSpPr>
        <dsp:cNvPr id="0" name=""/>
        <dsp:cNvSpPr/>
      </dsp:nvSpPr>
      <dsp:spPr>
        <a:xfrm>
          <a:off x="8579873" y="1068524"/>
          <a:ext cx="276262" cy="331514"/>
        </a:xfrm>
        <a:prstGeom prst="roundRect">
          <a:avLst>
            <a:gd name="adj" fmla="val 5000"/>
          </a:avLst>
        </a:prstGeom>
        <a:gradFill rotWithShape="0">
          <a:gsLst>
            <a:gs pos="0">
              <a:schemeClr val="accent2">
                <a:shade val="50000"/>
                <a:hueOff val="-5186"/>
                <a:satOff val="-1051"/>
                <a:lumOff val="5781"/>
                <a:alphaOff val="0"/>
                <a:shade val="51000"/>
                <a:satMod val="130000"/>
              </a:schemeClr>
            </a:gs>
            <a:gs pos="80000">
              <a:schemeClr val="accent2">
                <a:shade val="50000"/>
                <a:hueOff val="-5186"/>
                <a:satOff val="-1051"/>
                <a:lumOff val="5781"/>
                <a:alphaOff val="0"/>
                <a:shade val="93000"/>
                <a:satMod val="130000"/>
              </a:schemeClr>
            </a:gs>
            <a:gs pos="100000">
              <a:schemeClr val="accent2">
                <a:shade val="50000"/>
                <a:hueOff val="-5186"/>
                <a:satOff val="-1051"/>
                <a:lumOff val="5781"/>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17145" rIns="22225" bIns="0" numCol="1" spcCol="1270" anchor="t" anchorCtr="0">
          <a:noAutofit/>
        </a:bodyPr>
        <a:lstStyle/>
        <a:p>
          <a:pPr lvl="0" algn="r" defTabSz="222250">
            <a:lnSpc>
              <a:spcPct val="90000"/>
            </a:lnSpc>
            <a:spcBef>
              <a:spcPct val="0"/>
            </a:spcBef>
            <a:spcAft>
              <a:spcPct val="35000"/>
            </a:spcAft>
          </a:pPr>
          <a:r>
            <a:rPr lang="en-US" sz="500" kern="1200" dirty="0" smtClean="0"/>
            <a:t>1</a:t>
          </a:r>
          <a:endParaRPr lang="en-US" sz="500" kern="1200" dirty="0"/>
        </a:p>
      </dsp:txBody>
      <dsp:txXfrm rot="16200000">
        <a:off x="8471579" y="1176818"/>
        <a:ext cx="271842" cy="55252"/>
      </dsp:txXfrm>
    </dsp:sp>
    <dsp:sp modelId="{A675BB68-FEA4-420E-A65F-349AD5B4E4C4}">
      <dsp:nvSpPr>
        <dsp:cNvPr id="0" name=""/>
        <dsp:cNvSpPr/>
      </dsp:nvSpPr>
      <dsp:spPr>
        <a:xfrm rot="5400000">
          <a:off x="8556884" y="1332130"/>
          <a:ext cx="48741" cy="41439"/>
        </a:xfrm>
        <a:prstGeom prst="flowChartExtract">
          <a:avLst/>
        </a:prstGeom>
        <a:solidFill>
          <a:schemeClr val="lt1">
            <a:hueOff val="0"/>
            <a:satOff val="0"/>
            <a:lumOff val="0"/>
            <a:alphaOff val="0"/>
          </a:schemeClr>
        </a:solidFill>
        <a:ln w="9525" cap="flat" cmpd="sng" algn="ctr">
          <a:solidFill>
            <a:schemeClr val="accent2">
              <a:shade val="50000"/>
              <a:hueOff val="-5142"/>
              <a:satOff val="-939"/>
              <a:lumOff val="5433"/>
              <a:alphaOff val="0"/>
            </a:schemeClr>
          </a:solidFill>
          <a:prstDash val="solid"/>
        </a:ln>
        <a:effectLst/>
      </dsp:spPr>
      <dsp:style>
        <a:lnRef idx="1">
          <a:scrgbClr r="0" g="0" b="0"/>
        </a:lnRef>
        <a:fillRef idx="1">
          <a:scrgbClr r="0" g="0" b="0"/>
        </a:fillRef>
        <a:effectRef idx="0">
          <a:scrgbClr r="0" g="0" b="0"/>
        </a:effectRef>
        <a:fontRef idx="minor"/>
      </dsp:style>
    </dsp:sp>
    <dsp:sp modelId="{A4FA6894-63A0-4091-AABF-E352EEA9DC89}">
      <dsp:nvSpPr>
        <dsp:cNvPr id="0" name=""/>
        <dsp:cNvSpPr/>
      </dsp:nvSpPr>
      <dsp:spPr>
        <a:xfrm>
          <a:off x="8635126" y="1068524"/>
          <a:ext cx="205815" cy="331514"/>
        </a:xfrm>
        <a:prstGeom prst="rect">
          <a:avLst/>
        </a:prstGeom>
        <a:noFill/>
        <a:ln>
          <a:noFill/>
        </a:ln>
        <a:effectLst>
          <a:outerShdw blurRad="40000" dist="23000" dir="5400000" rotWithShape="0">
            <a:srgbClr val="000000">
              <a:alpha val="35000"/>
            </a:srgbClr>
          </a:outerShdw>
        </a:effectLst>
        <a:sp3d/>
      </dsp:spPr>
      <dsp:style>
        <a:lnRef idx="0">
          <a:scrgbClr r="0" g="0" b="0"/>
        </a:lnRef>
        <a:fillRef idx="3">
          <a:scrgbClr r="0" g="0" b="0"/>
        </a:fillRef>
        <a:effectRef idx="2">
          <a:scrgbClr r="0" g="0" b="0"/>
        </a:effectRef>
        <a:fontRef idx="minor">
          <a:schemeClr val="lt1"/>
        </a:fontRef>
      </dsp:style>
      <dsp:txBody>
        <a:bodyPr spcFirstLastPara="0" vert="horz" wrap="square" lIns="0" tIns="65151" rIns="0" bIns="0" numCol="1" spcCol="1270" anchor="t" anchorCtr="0">
          <a:noAutofit/>
        </a:bodyPr>
        <a:lstStyle/>
        <a:p>
          <a:pPr lvl="0" algn="ctr" defTabSz="844550">
            <a:lnSpc>
              <a:spcPct val="90000"/>
            </a:lnSpc>
            <a:spcBef>
              <a:spcPct val="0"/>
            </a:spcBef>
            <a:spcAft>
              <a:spcPct val="35000"/>
            </a:spcAft>
          </a:pPr>
          <a:r>
            <a:rPr lang="en-US" sz="1900" kern="1200" dirty="0" smtClean="0"/>
            <a:t>D</a:t>
          </a:r>
          <a:endParaRPr lang="en-US" sz="1900" kern="1200" dirty="0"/>
        </a:p>
      </dsp:txBody>
      <dsp:txXfrm>
        <a:off x="8635126" y="1068524"/>
        <a:ext cx="205815" cy="331514"/>
      </dsp:txXfrm>
    </dsp:sp>
    <dsp:sp modelId="{DE2C799B-C580-4217-B3A1-23D4BC744FFB}">
      <dsp:nvSpPr>
        <dsp:cNvPr id="0" name=""/>
        <dsp:cNvSpPr/>
      </dsp:nvSpPr>
      <dsp:spPr>
        <a:xfrm>
          <a:off x="8865805" y="1068524"/>
          <a:ext cx="276262" cy="331514"/>
        </a:xfrm>
        <a:prstGeom prst="roundRect">
          <a:avLst>
            <a:gd name="adj" fmla="val 5000"/>
          </a:avLst>
        </a:prstGeom>
        <a:gradFill rotWithShape="0">
          <a:gsLst>
            <a:gs pos="0">
              <a:schemeClr val="accent2">
                <a:shade val="50000"/>
                <a:hueOff val="-2593"/>
                <a:satOff val="-526"/>
                <a:lumOff val="2891"/>
                <a:alphaOff val="0"/>
                <a:shade val="51000"/>
                <a:satMod val="130000"/>
              </a:schemeClr>
            </a:gs>
            <a:gs pos="80000">
              <a:schemeClr val="accent2">
                <a:shade val="50000"/>
                <a:hueOff val="-2593"/>
                <a:satOff val="-526"/>
                <a:lumOff val="2891"/>
                <a:alphaOff val="0"/>
                <a:shade val="93000"/>
                <a:satMod val="130000"/>
              </a:schemeClr>
            </a:gs>
            <a:gs pos="100000">
              <a:schemeClr val="accent2">
                <a:shade val="50000"/>
                <a:hueOff val="-2593"/>
                <a:satOff val="-526"/>
                <a:lumOff val="2891"/>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17145" rIns="22225" bIns="0" numCol="1" spcCol="1270" anchor="t" anchorCtr="0">
          <a:noAutofit/>
        </a:bodyPr>
        <a:lstStyle/>
        <a:p>
          <a:pPr lvl="0" algn="r" defTabSz="222250">
            <a:lnSpc>
              <a:spcPct val="90000"/>
            </a:lnSpc>
            <a:spcBef>
              <a:spcPct val="0"/>
            </a:spcBef>
            <a:spcAft>
              <a:spcPct val="35000"/>
            </a:spcAft>
          </a:pPr>
          <a:r>
            <a:rPr lang="en-US" sz="500" kern="1200" dirty="0" smtClean="0"/>
            <a:t>0</a:t>
          </a:r>
          <a:endParaRPr lang="en-US" sz="500" kern="1200" dirty="0"/>
        </a:p>
      </dsp:txBody>
      <dsp:txXfrm rot="16200000">
        <a:off x="8757510" y="1176818"/>
        <a:ext cx="271842" cy="55252"/>
      </dsp:txXfrm>
    </dsp:sp>
    <dsp:sp modelId="{E0608415-4847-4341-A7DC-2E7750048F08}">
      <dsp:nvSpPr>
        <dsp:cNvPr id="0" name=""/>
        <dsp:cNvSpPr/>
      </dsp:nvSpPr>
      <dsp:spPr>
        <a:xfrm rot="5400000">
          <a:off x="8842815" y="1332130"/>
          <a:ext cx="48741" cy="41439"/>
        </a:xfrm>
        <a:prstGeom prst="flowChartExtract">
          <a:avLst/>
        </a:prstGeom>
        <a:solidFill>
          <a:schemeClr val="lt1">
            <a:hueOff val="0"/>
            <a:satOff val="0"/>
            <a:lumOff val="0"/>
            <a:alphaOff val="0"/>
          </a:schemeClr>
        </a:solidFill>
        <a:ln w="9525" cap="flat" cmpd="sng" algn="ctr">
          <a:solidFill>
            <a:schemeClr val="accent2">
              <a:shade val="50000"/>
              <a:hueOff val="-2571"/>
              <a:satOff val="-469"/>
              <a:lumOff val="2717"/>
              <a:alphaOff val="0"/>
            </a:schemeClr>
          </a:solidFill>
          <a:prstDash val="solid"/>
        </a:ln>
        <a:effectLst/>
      </dsp:spPr>
      <dsp:style>
        <a:lnRef idx="1">
          <a:scrgbClr r="0" g="0" b="0"/>
        </a:lnRef>
        <a:fillRef idx="1">
          <a:scrgbClr r="0" g="0" b="0"/>
        </a:fillRef>
        <a:effectRef idx="0">
          <a:scrgbClr r="0" g="0" b="0"/>
        </a:effectRef>
        <a:fontRef idx="minor"/>
      </dsp:style>
    </dsp:sp>
    <dsp:sp modelId="{8CE11BC7-DD5E-4DC5-9ABC-FD12F171C2B7}">
      <dsp:nvSpPr>
        <dsp:cNvPr id="0" name=""/>
        <dsp:cNvSpPr/>
      </dsp:nvSpPr>
      <dsp:spPr>
        <a:xfrm>
          <a:off x="8921057" y="1068524"/>
          <a:ext cx="205815" cy="331514"/>
        </a:xfrm>
        <a:prstGeom prst="rect">
          <a:avLst/>
        </a:prstGeom>
        <a:noFill/>
        <a:ln>
          <a:noFill/>
        </a:ln>
        <a:effectLst>
          <a:outerShdw blurRad="40000" dist="23000" dir="5400000" rotWithShape="0">
            <a:srgbClr val="000000">
              <a:alpha val="35000"/>
            </a:srgbClr>
          </a:outerShdw>
        </a:effectLst>
        <a:sp3d/>
      </dsp:spPr>
      <dsp:style>
        <a:lnRef idx="0">
          <a:scrgbClr r="0" g="0" b="0"/>
        </a:lnRef>
        <a:fillRef idx="3">
          <a:scrgbClr r="0" g="0" b="0"/>
        </a:fillRef>
        <a:effectRef idx="2">
          <a:scrgbClr r="0" g="0" b="0"/>
        </a:effectRef>
        <a:fontRef idx="minor">
          <a:schemeClr val="lt1"/>
        </a:fontRef>
      </dsp:style>
      <dsp:txBody>
        <a:bodyPr spcFirstLastPara="0" vert="horz" wrap="square" lIns="0" tIns="65151" rIns="0" bIns="0" numCol="1" spcCol="1270" anchor="t" anchorCtr="0">
          <a:noAutofit/>
        </a:bodyPr>
        <a:lstStyle/>
        <a:p>
          <a:pPr lvl="0" algn="ctr" defTabSz="844550">
            <a:lnSpc>
              <a:spcPct val="90000"/>
            </a:lnSpc>
            <a:spcBef>
              <a:spcPct val="0"/>
            </a:spcBef>
            <a:spcAft>
              <a:spcPct val="35000"/>
            </a:spcAft>
          </a:pPr>
          <a:r>
            <a:rPr lang="en-US" sz="1900" kern="1200" dirty="0" smtClean="0"/>
            <a:t>E</a:t>
          </a:r>
          <a:endParaRPr lang="en-US" sz="1900" kern="1200" dirty="0"/>
        </a:p>
      </dsp:txBody>
      <dsp:txXfrm>
        <a:off x="8921057" y="1068524"/>
        <a:ext cx="205815" cy="33151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5A1F54-499D-4304-BA63-C92AFD433D59}">
      <dsp:nvSpPr>
        <dsp:cNvPr id="0" name=""/>
        <dsp:cNvSpPr/>
      </dsp:nvSpPr>
      <dsp:spPr>
        <a:xfrm>
          <a:off x="1932" y="1068524"/>
          <a:ext cx="276262" cy="331514"/>
        </a:xfrm>
        <a:prstGeom prst="roundRect">
          <a:avLst>
            <a:gd name="adj" fmla="val 5000"/>
          </a:avLst>
        </a:prstGeom>
        <a:gradFill rotWithShape="0">
          <a:gsLst>
            <a:gs pos="0">
              <a:schemeClr val="accent2">
                <a:shade val="50000"/>
                <a:hueOff val="0"/>
                <a:satOff val="0"/>
                <a:lumOff val="0"/>
                <a:alphaOff val="0"/>
                <a:shade val="51000"/>
                <a:satMod val="130000"/>
              </a:schemeClr>
            </a:gs>
            <a:gs pos="80000">
              <a:schemeClr val="accent2">
                <a:shade val="50000"/>
                <a:hueOff val="0"/>
                <a:satOff val="0"/>
                <a:lumOff val="0"/>
                <a:alphaOff val="0"/>
                <a:shade val="93000"/>
                <a:satMod val="130000"/>
              </a:schemeClr>
            </a:gs>
            <a:gs pos="100000">
              <a:schemeClr val="accent2">
                <a:shade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17145" rIns="22225" bIns="0" numCol="1" spcCol="1270" anchor="t" anchorCtr="0">
          <a:noAutofit/>
        </a:bodyPr>
        <a:lstStyle/>
        <a:p>
          <a:pPr lvl="0" algn="r" defTabSz="222250">
            <a:lnSpc>
              <a:spcPct val="90000"/>
            </a:lnSpc>
            <a:spcBef>
              <a:spcPct val="0"/>
            </a:spcBef>
            <a:spcAft>
              <a:spcPct val="35000"/>
            </a:spcAft>
          </a:pPr>
          <a:r>
            <a:rPr lang="en-US" sz="500" kern="1200" dirty="0" smtClean="0"/>
            <a:t> 31</a:t>
          </a:r>
          <a:endParaRPr lang="en-US" sz="500" kern="1200" dirty="0"/>
        </a:p>
      </dsp:txBody>
      <dsp:txXfrm rot="16200000">
        <a:off x="-106362" y="1176818"/>
        <a:ext cx="271842" cy="55252"/>
      </dsp:txXfrm>
    </dsp:sp>
    <dsp:sp modelId="{3EFC18ED-85CB-4BE7-97E7-BC59E87B25F9}">
      <dsp:nvSpPr>
        <dsp:cNvPr id="0" name=""/>
        <dsp:cNvSpPr/>
      </dsp:nvSpPr>
      <dsp:spPr>
        <a:xfrm>
          <a:off x="57184" y="1068524"/>
          <a:ext cx="205815" cy="331514"/>
        </a:xfrm>
        <a:prstGeom prst="rect">
          <a:avLst/>
        </a:prstGeom>
        <a:noFill/>
        <a:ln>
          <a:noFill/>
        </a:ln>
        <a:effectLst>
          <a:outerShdw blurRad="40000" dist="23000" dir="5400000" rotWithShape="0">
            <a:srgbClr val="000000">
              <a:alpha val="35000"/>
            </a:srgbClr>
          </a:outerShdw>
        </a:effectLst>
        <a:sp3d/>
      </dsp:spPr>
      <dsp:style>
        <a:lnRef idx="0">
          <a:scrgbClr r="0" g="0" b="0"/>
        </a:lnRef>
        <a:fillRef idx="3">
          <a:scrgbClr r="0" g="0" b="0"/>
        </a:fillRef>
        <a:effectRef idx="2">
          <a:scrgbClr r="0" g="0" b="0"/>
        </a:effectRef>
        <a:fontRef idx="minor">
          <a:schemeClr val="lt1"/>
        </a:fontRef>
      </dsp:style>
      <dsp:txBody>
        <a:bodyPr spcFirstLastPara="0" vert="horz" wrap="square" lIns="0" tIns="65151" rIns="0" bIns="0" numCol="1" spcCol="1270" anchor="t" anchorCtr="0">
          <a:noAutofit/>
        </a:bodyPr>
        <a:lstStyle/>
        <a:p>
          <a:pPr lvl="0" algn="ctr" defTabSz="844550">
            <a:lnSpc>
              <a:spcPct val="90000"/>
            </a:lnSpc>
            <a:spcBef>
              <a:spcPct val="0"/>
            </a:spcBef>
            <a:spcAft>
              <a:spcPct val="35000"/>
            </a:spcAft>
          </a:pPr>
          <a:r>
            <a:rPr lang="en-US" sz="1900" kern="1200" dirty="0" smtClean="0"/>
            <a:t>N</a:t>
          </a:r>
          <a:endParaRPr lang="en-US" sz="1900" kern="1200" dirty="0"/>
        </a:p>
      </dsp:txBody>
      <dsp:txXfrm>
        <a:off x="57184" y="1068524"/>
        <a:ext cx="205815" cy="331514"/>
      </dsp:txXfrm>
    </dsp:sp>
    <dsp:sp modelId="{32C87BC0-D02C-456F-8146-8AAE3B0568AC}">
      <dsp:nvSpPr>
        <dsp:cNvPr id="0" name=""/>
        <dsp:cNvSpPr/>
      </dsp:nvSpPr>
      <dsp:spPr>
        <a:xfrm>
          <a:off x="287863" y="1068524"/>
          <a:ext cx="276262" cy="331514"/>
        </a:xfrm>
        <a:prstGeom prst="roundRect">
          <a:avLst>
            <a:gd name="adj" fmla="val 5000"/>
          </a:avLst>
        </a:prstGeom>
        <a:gradFill rotWithShape="0">
          <a:gsLst>
            <a:gs pos="0">
              <a:schemeClr val="accent2">
                <a:shade val="50000"/>
                <a:hueOff val="-2593"/>
                <a:satOff val="-526"/>
                <a:lumOff val="2891"/>
                <a:alphaOff val="0"/>
                <a:shade val="51000"/>
                <a:satMod val="130000"/>
              </a:schemeClr>
            </a:gs>
            <a:gs pos="80000">
              <a:schemeClr val="accent2">
                <a:shade val="50000"/>
                <a:hueOff val="-2593"/>
                <a:satOff val="-526"/>
                <a:lumOff val="2891"/>
                <a:alphaOff val="0"/>
                <a:shade val="93000"/>
                <a:satMod val="130000"/>
              </a:schemeClr>
            </a:gs>
            <a:gs pos="100000">
              <a:schemeClr val="accent2">
                <a:shade val="50000"/>
                <a:hueOff val="-2593"/>
                <a:satOff val="-526"/>
                <a:lumOff val="2891"/>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17145" rIns="22225" bIns="0" numCol="1" spcCol="1270" anchor="t" anchorCtr="0">
          <a:noAutofit/>
        </a:bodyPr>
        <a:lstStyle/>
        <a:p>
          <a:pPr lvl="0" algn="r" defTabSz="222250">
            <a:lnSpc>
              <a:spcPct val="90000"/>
            </a:lnSpc>
            <a:spcBef>
              <a:spcPct val="0"/>
            </a:spcBef>
            <a:spcAft>
              <a:spcPct val="35000"/>
            </a:spcAft>
          </a:pPr>
          <a:r>
            <a:rPr lang="en-US" sz="500" kern="1200" dirty="0" smtClean="0"/>
            <a:t> 30</a:t>
          </a:r>
          <a:endParaRPr lang="en-US" sz="500" kern="1200" dirty="0"/>
        </a:p>
      </dsp:txBody>
      <dsp:txXfrm rot="16200000">
        <a:off x="179569" y="1176818"/>
        <a:ext cx="271842" cy="55252"/>
      </dsp:txXfrm>
    </dsp:sp>
    <dsp:sp modelId="{DB645D81-1F22-401C-A20B-A7828D5AA4F1}">
      <dsp:nvSpPr>
        <dsp:cNvPr id="0" name=""/>
        <dsp:cNvSpPr/>
      </dsp:nvSpPr>
      <dsp:spPr>
        <a:xfrm rot="5400000">
          <a:off x="264874" y="1332130"/>
          <a:ext cx="48741" cy="41439"/>
        </a:xfrm>
        <a:prstGeom prst="flowChartExtract">
          <a:avLst/>
        </a:prstGeom>
        <a:solidFill>
          <a:schemeClr val="lt1">
            <a:hueOff val="0"/>
            <a:satOff val="0"/>
            <a:lumOff val="0"/>
            <a:alphaOff val="0"/>
          </a:schemeClr>
        </a:solidFill>
        <a:ln w="9525" cap="flat" cmpd="sng" algn="ctr">
          <a:solidFill>
            <a:schemeClr val="accent2">
              <a:shade val="5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D5E80EDB-0F84-441B-8C09-8E9D835F98E1}">
      <dsp:nvSpPr>
        <dsp:cNvPr id="0" name=""/>
        <dsp:cNvSpPr/>
      </dsp:nvSpPr>
      <dsp:spPr>
        <a:xfrm>
          <a:off x="343116" y="1068524"/>
          <a:ext cx="205815" cy="331514"/>
        </a:xfrm>
        <a:prstGeom prst="rect">
          <a:avLst/>
        </a:prstGeom>
        <a:noFill/>
        <a:ln>
          <a:noFill/>
        </a:ln>
        <a:effectLst>
          <a:outerShdw blurRad="40000" dist="23000" dir="5400000" rotWithShape="0">
            <a:srgbClr val="000000">
              <a:alpha val="35000"/>
            </a:srgbClr>
          </a:outerShdw>
        </a:effectLst>
        <a:sp3d/>
      </dsp:spPr>
      <dsp:style>
        <a:lnRef idx="0">
          <a:scrgbClr r="0" g="0" b="0"/>
        </a:lnRef>
        <a:fillRef idx="3">
          <a:scrgbClr r="0" g="0" b="0"/>
        </a:fillRef>
        <a:effectRef idx="2">
          <a:scrgbClr r="0" g="0" b="0"/>
        </a:effectRef>
        <a:fontRef idx="minor">
          <a:schemeClr val="lt1"/>
        </a:fontRef>
      </dsp:style>
      <dsp:txBody>
        <a:bodyPr spcFirstLastPara="0" vert="horz" wrap="square" lIns="0" tIns="65151" rIns="0" bIns="0" numCol="1" spcCol="1270" anchor="t" anchorCtr="0">
          <a:noAutofit/>
        </a:bodyPr>
        <a:lstStyle/>
        <a:p>
          <a:pPr lvl="0" algn="ctr" defTabSz="844550">
            <a:lnSpc>
              <a:spcPct val="90000"/>
            </a:lnSpc>
            <a:spcBef>
              <a:spcPct val="0"/>
            </a:spcBef>
            <a:spcAft>
              <a:spcPct val="35000"/>
            </a:spcAft>
          </a:pPr>
          <a:r>
            <a:rPr lang="en-US" sz="1900" kern="1200" dirty="0" smtClean="0"/>
            <a:t>Z</a:t>
          </a:r>
          <a:endParaRPr lang="en-US" sz="1900" kern="1200" dirty="0"/>
        </a:p>
      </dsp:txBody>
      <dsp:txXfrm>
        <a:off x="343116" y="1068524"/>
        <a:ext cx="205815" cy="331514"/>
      </dsp:txXfrm>
    </dsp:sp>
    <dsp:sp modelId="{F9A6960A-3CDA-443D-8583-BA30BBE2048B}">
      <dsp:nvSpPr>
        <dsp:cNvPr id="0" name=""/>
        <dsp:cNvSpPr/>
      </dsp:nvSpPr>
      <dsp:spPr>
        <a:xfrm>
          <a:off x="573795" y="1068524"/>
          <a:ext cx="276262" cy="331514"/>
        </a:xfrm>
        <a:prstGeom prst="roundRect">
          <a:avLst>
            <a:gd name="adj" fmla="val 5000"/>
          </a:avLst>
        </a:prstGeom>
        <a:gradFill rotWithShape="0">
          <a:gsLst>
            <a:gs pos="0">
              <a:schemeClr val="accent2">
                <a:shade val="50000"/>
                <a:hueOff val="-5186"/>
                <a:satOff val="-1051"/>
                <a:lumOff val="5781"/>
                <a:alphaOff val="0"/>
                <a:shade val="51000"/>
                <a:satMod val="130000"/>
              </a:schemeClr>
            </a:gs>
            <a:gs pos="80000">
              <a:schemeClr val="accent2">
                <a:shade val="50000"/>
                <a:hueOff val="-5186"/>
                <a:satOff val="-1051"/>
                <a:lumOff val="5781"/>
                <a:alphaOff val="0"/>
                <a:shade val="93000"/>
                <a:satMod val="130000"/>
              </a:schemeClr>
            </a:gs>
            <a:gs pos="100000">
              <a:schemeClr val="accent2">
                <a:shade val="50000"/>
                <a:hueOff val="-5186"/>
                <a:satOff val="-1051"/>
                <a:lumOff val="5781"/>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17145" rIns="22225" bIns="0" numCol="1" spcCol="1270" anchor="t" anchorCtr="0">
          <a:noAutofit/>
        </a:bodyPr>
        <a:lstStyle/>
        <a:p>
          <a:pPr lvl="0" algn="r" defTabSz="222250">
            <a:lnSpc>
              <a:spcPct val="90000"/>
            </a:lnSpc>
            <a:spcBef>
              <a:spcPct val="0"/>
            </a:spcBef>
            <a:spcAft>
              <a:spcPct val="35000"/>
            </a:spcAft>
          </a:pPr>
          <a:r>
            <a:rPr lang="en-US" sz="500" kern="1200" dirty="0" smtClean="0"/>
            <a:t> 29</a:t>
          </a:r>
          <a:endParaRPr lang="en-US" sz="500" kern="1200" dirty="0"/>
        </a:p>
      </dsp:txBody>
      <dsp:txXfrm rot="16200000">
        <a:off x="465500" y="1176818"/>
        <a:ext cx="271842" cy="55252"/>
      </dsp:txXfrm>
    </dsp:sp>
    <dsp:sp modelId="{4B77F2AB-7756-402B-A43C-4A8C06275D03}">
      <dsp:nvSpPr>
        <dsp:cNvPr id="0" name=""/>
        <dsp:cNvSpPr/>
      </dsp:nvSpPr>
      <dsp:spPr>
        <a:xfrm rot="5400000">
          <a:off x="550805" y="1332130"/>
          <a:ext cx="48741" cy="41439"/>
        </a:xfrm>
        <a:prstGeom prst="flowChartExtract">
          <a:avLst/>
        </a:prstGeom>
        <a:solidFill>
          <a:schemeClr val="lt1">
            <a:hueOff val="0"/>
            <a:satOff val="0"/>
            <a:lumOff val="0"/>
            <a:alphaOff val="0"/>
          </a:schemeClr>
        </a:solidFill>
        <a:ln w="9525" cap="flat" cmpd="sng" algn="ctr">
          <a:solidFill>
            <a:schemeClr val="accent2">
              <a:shade val="50000"/>
              <a:hueOff val="-2571"/>
              <a:satOff val="-469"/>
              <a:lumOff val="2717"/>
              <a:alphaOff val="0"/>
            </a:schemeClr>
          </a:solidFill>
          <a:prstDash val="solid"/>
        </a:ln>
        <a:effectLst/>
      </dsp:spPr>
      <dsp:style>
        <a:lnRef idx="1">
          <a:scrgbClr r="0" g="0" b="0"/>
        </a:lnRef>
        <a:fillRef idx="1">
          <a:scrgbClr r="0" g="0" b="0"/>
        </a:fillRef>
        <a:effectRef idx="0">
          <a:scrgbClr r="0" g="0" b="0"/>
        </a:effectRef>
        <a:fontRef idx="minor"/>
      </dsp:style>
    </dsp:sp>
    <dsp:sp modelId="{C70CB29F-9EBD-4B6E-8D44-79ABAEE1EE72}">
      <dsp:nvSpPr>
        <dsp:cNvPr id="0" name=""/>
        <dsp:cNvSpPr/>
      </dsp:nvSpPr>
      <dsp:spPr>
        <a:xfrm>
          <a:off x="629047" y="1068524"/>
          <a:ext cx="205815" cy="331514"/>
        </a:xfrm>
        <a:prstGeom prst="rect">
          <a:avLst/>
        </a:prstGeom>
        <a:noFill/>
        <a:ln>
          <a:noFill/>
        </a:ln>
        <a:effectLst>
          <a:outerShdw blurRad="40000" dist="23000" dir="5400000" rotWithShape="0">
            <a:srgbClr val="000000">
              <a:alpha val="35000"/>
            </a:srgbClr>
          </a:outerShdw>
        </a:effectLst>
        <a:sp3d/>
      </dsp:spPr>
      <dsp:style>
        <a:lnRef idx="0">
          <a:scrgbClr r="0" g="0" b="0"/>
        </a:lnRef>
        <a:fillRef idx="3">
          <a:scrgbClr r="0" g="0" b="0"/>
        </a:fillRef>
        <a:effectRef idx="2">
          <a:scrgbClr r="0" g="0" b="0"/>
        </a:effectRef>
        <a:fontRef idx="minor">
          <a:schemeClr val="lt1"/>
        </a:fontRef>
      </dsp:style>
      <dsp:txBody>
        <a:bodyPr spcFirstLastPara="0" vert="horz" wrap="square" lIns="0" tIns="65151" rIns="0" bIns="0" numCol="1" spcCol="1270" anchor="t" anchorCtr="0">
          <a:noAutofit/>
        </a:bodyPr>
        <a:lstStyle/>
        <a:p>
          <a:pPr lvl="0" algn="ctr" defTabSz="844550">
            <a:lnSpc>
              <a:spcPct val="90000"/>
            </a:lnSpc>
            <a:spcBef>
              <a:spcPct val="0"/>
            </a:spcBef>
            <a:spcAft>
              <a:spcPct val="35000"/>
            </a:spcAft>
          </a:pPr>
          <a:r>
            <a:rPr lang="en-US" sz="1900" kern="1200" dirty="0" smtClean="0"/>
            <a:t>C</a:t>
          </a:r>
          <a:endParaRPr lang="en-US" sz="1900" kern="1200" dirty="0"/>
        </a:p>
      </dsp:txBody>
      <dsp:txXfrm>
        <a:off x="629047" y="1068524"/>
        <a:ext cx="205815" cy="331514"/>
      </dsp:txXfrm>
    </dsp:sp>
    <dsp:sp modelId="{B191A1B9-FBD7-487F-866F-8194D4D73D92}">
      <dsp:nvSpPr>
        <dsp:cNvPr id="0" name=""/>
        <dsp:cNvSpPr/>
      </dsp:nvSpPr>
      <dsp:spPr>
        <a:xfrm>
          <a:off x="859726" y="1068524"/>
          <a:ext cx="276262" cy="331514"/>
        </a:xfrm>
        <a:prstGeom prst="roundRect">
          <a:avLst>
            <a:gd name="adj" fmla="val 5000"/>
          </a:avLst>
        </a:prstGeom>
        <a:gradFill rotWithShape="0">
          <a:gsLst>
            <a:gs pos="0">
              <a:schemeClr val="accent2">
                <a:shade val="50000"/>
                <a:hueOff val="-7778"/>
                <a:satOff val="-1577"/>
                <a:lumOff val="8672"/>
                <a:alphaOff val="0"/>
                <a:shade val="51000"/>
                <a:satMod val="130000"/>
              </a:schemeClr>
            </a:gs>
            <a:gs pos="80000">
              <a:schemeClr val="accent2">
                <a:shade val="50000"/>
                <a:hueOff val="-7778"/>
                <a:satOff val="-1577"/>
                <a:lumOff val="8672"/>
                <a:alphaOff val="0"/>
                <a:shade val="93000"/>
                <a:satMod val="130000"/>
              </a:schemeClr>
            </a:gs>
            <a:gs pos="100000">
              <a:schemeClr val="accent2">
                <a:shade val="50000"/>
                <a:hueOff val="-7778"/>
                <a:satOff val="-1577"/>
                <a:lumOff val="8672"/>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17145" rIns="22225" bIns="0" numCol="1" spcCol="1270" anchor="t" anchorCtr="0">
          <a:noAutofit/>
        </a:bodyPr>
        <a:lstStyle/>
        <a:p>
          <a:pPr lvl="0" algn="r" defTabSz="222250">
            <a:lnSpc>
              <a:spcPct val="90000"/>
            </a:lnSpc>
            <a:spcBef>
              <a:spcPct val="0"/>
            </a:spcBef>
            <a:spcAft>
              <a:spcPct val="35000"/>
            </a:spcAft>
          </a:pPr>
          <a:r>
            <a:rPr lang="en-US" sz="500" kern="1200" dirty="0" smtClean="0"/>
            <a:t>28</a:t>
          </a:r>
          <a:endParaRPr lang="en-US" sz="500" kern="1200" dirty="0"/>
        </a:p>
      </dsp:txBody>
      <dsp:txXfrm rot="16200000">
        <a:off x="751431" y="1176818"/>
        <a:ext cx="271842" cy="55252"/>
      </dsp:txXfrm>
    </dsp:sp>
    <dsp:sp modelId="{0CE990A6-D431-4469-8700-4A684EACBA3B}">
      <dsp:nvSpPr>
        <dsp:cNvPr id="0" name=""/>
        <dsp:cNvSpPr/>
      </dsp:nvSpPr>
      <dsp:spPr>
        <a:xfrm rot="5400000">
          <a:off x="836737" y="1332130"/>
          <a:ext cx="48741" cy="41439"/>
        </a:xfrm>
        <a:prstGeom prst="flowChartExtract">
          <a:avLst/>
        </a:prstGeom>
        <a:solidFill>
          <a:schemeClr val="lt1">
            <a:hueOff val="0"/>
            <a:satOff val="0"/>
            <a:lumOff val="0"/>
            <a:alphaOff val="0"/>
          </a:schemeClr>
        </a:solidFill>
        <a:ln w="9525" cap="flat" cmpd="sng" algn="ctr">
          <a:solidFill>
            <a:schemeClr val="accent2">
              <a:shade val="50000"/>
              <a:hueOff val="-5142"/>
              <a:satOff val="-939"/>
              <a:lumOff val="5433"/>
              <a:alphaOff val="0"/>
            </a:schemeClr>
          </a:solidFill>
          <a:prstDash val="solid"/>
        </a:ln>
        <a:effectLst/>
      </dsp:spPr>
      <dsp:style>
        <a:lnRef idx="1">
          <a:scrgbClr r="0" g="0" b="0"/>
        </a:lnRef>
        <a:fillRef idx="1">
          <a:scrgbClr r="0" g="0" b="0"/>
        </a:fillRef>
        <a:effectRef idx="0">
          <a:scrgbClr r="0" g="0" b="0"/>
        </a:effectRef>
        <a:fontRef idx="minor"/>
      </dsp:style>
    </dsp:sp>
    <dsp:sp modelId="{03D2F7E6-A2ED-4EC8-8993-1F008764D6C1}">
      <dsp:nvSpPr>
        <dsp:cNvPr id="0" name=""/>
        <dsp:cNvSpPr/>
      </dsp:nvSpPr>
      <dsp:spPr>
        <a:xfrm>
          <a:off x="914979" y="1068524"/>
          <a:ext cx="205815" cy="331514"/>
        </a:xfrm>
        <a:prstGeom prst="rect">
          <a:avLst/>
        </a:prstGeom>
        <a:noFill/>
        <a:ln>
          <a:noFill/>
        </a:ln>
        <a:effectLst>
          <a:outerShdw blurRad="40000" dist="23000" dir="5400000" rotWithShape="0">
            <a:srgbClr val="000000">
              <a:alpha val="35000"/>
            </a:srgbClr>
          </a:outerShdw>
        </a:effectLst>
        <a:sp3d/>
      </dsp:spPr>
      <dsp:style>
        <a:lnRef idx="0">
          <a:scrgbClr r="0" g="0" b="0"/>
        </a:lnRef>
        <a:fillRef idx="3">
          <a:scrgbClr r="0" g="0" b="0"/>
        </a:fillRef>
        <a:effectRef idx="2">
          <a:scrgbClr r="0" g="0" b="0"/>
        </a:effectRef>
        <a:fontRef idx="minor">
          <a:schemeClr val="lt1"/>
        </a:fontRef>
      </dsp:style>
      <dsp:txBody>
        <a:bodyPr spcFirstLastPara="0" vert="horz" wrap="square" lIns="0" tIns="65151" rIns="0" bIns="0" numCol="1" spcCol="1270" anchor="t" anchorCtr="0">
          <a:noAutofit/>
        </a:bodyPr>
        <a:lstStyle/>
        <a:p>
          <a:pPr lvl="0" algn="ctr" defTabSz="844550">
            <a:lnSpc>
              <a:spcPct val="90000"/>
            </a:lnSpc>
            <a:spcBef>
              <a:spcPct val="0"/>
            </a:spcBef>
            <a:spcAft>
              <a:spcPct val="35000"/>
            </a:spcAft>
          </a:pPr>
          <a:r>
            <a:rPr lang="en-US" sz="1900" kern="1200" dirty="0" smtClean="0"/>
            <a:t>V</a:t>
          </a:r>
          <a:endParaRPr lang="en-US" sz="1900" kern="1200" dirty="0"/>
        </a:p>
      </dsp:txBody>
      <dsp:txXfrm>
        <a:off x="914979" y="1068524"/>
        <a:ext cx="205815" cy="331514"/>
      </dsp:txXfrm>
    </dsp:sp>
    <dsp:sp modelId="{62C0977E-ABD5-4C68-9BE6-4D346ED46B78}">
      <dsp:nvSpPr>
        <dsp:cNvPr id="0" name=""/>
        <dsp:cNvSpPr/>
      </dsp:nvSpPr>
      <dsp:spPr>
        <a:xfrm>
          <a:off x="1145657" y="1068524"/>
          <a:ext cx="276262" cy="331514"/>
        </a:xfrm>
        <a:prstGeom prst="roundRect">
          <a:avLst>
            <a:gd name="adj" fmla="val 5000"/>
          </a:avLst>
        </a:prstGeom>
        <a:gradFill rotWithShape="0">
          <a:gsLst>
            <a:gs pos="0">
              <a:schemeClr val="accent2">
                <a:shade val="50000"/>
                <a:hueOff val="-10371"/>
                <a:satOff val="-2102"/>
                <a:lumOff val="11563"/>
                <a:alphaOff val="0"/>
                <a:shade val="51000"/>
                <a:satMod val="130000"/>
              </a:schemeClr>
            </a:gs>
            <a:gs pos="80000">
              <a:schemeClr val="accent2">
                <a:shade val="50000"/>
                <a:hueOff val="-10371"/>
                <a:satOff val="-2102"/>
                <a:lumOff val="11563"/>
                <a:alphaOff val="0"/>
                <a:shade val="93000"/>
                <a:satMod val="130000"/>
              </a:schemeClr>
            </a:gs>
            <a:gs pos="100000">
              <a:schemeClr val="accent2">
                <a:shade val="50000"/>
                <a:hueOff val="-10371"/>
                <a:satOff val="-2102"/>
                <a:lumOff val="11563"/>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17145" rIns="22225" bIns="0" numCol="1" spcCol="1270" anchor="t" anchorCtr="0">
          <a:noAutofit/>
        </a:bodyPr>
        <a:lstStyle/>
        <a:p>
          <a:pPr lvl="0" algn="r" defTabSz="222250">
            <a:lnSpc>
              <a:spcPct val="90000"/>
            </a:lnSpc>
            <a:spcBef>
              <a:spcPct val="0"/>
            </a:spcBef>
            <a:spcAft>
              <a:spcPct val="35000"/>
            </a:spcAft>
          </a:pPr>
          <a:r>
            <a:rPr lang="en-US" sz="500" kern="1200" dirty="0" smtClean="0"/>
            <a:t>27</a:t>
          </a:r>
          <a:endParaRPr lang="en-US" sz="500" kern="1200" dirty="0"/>
        </a:p>
      </dsp:txBody>
      <dsp:txXfrm rot="16200000">
        <a:off x="1037363" y="1176818"/>
        <a:ext cx="271842" cy="55252"/>
      </dsp:txXfrm>
    </dsp:sp>
    <dsp:sp modelId="{14217E0A-E9CE-43A4-A7FD-62918ACF8FFF}">
      <dsp:nvSpPr>
        <dsp:cNvPr id="0" name=""/>
        <dsp:cNvSpPr/>
      </dsp:nvSpPr>
      <dsp:spPr>
        <a:xfrm rot="5400000">
          <a:off x="1122668" y="1332130"/>
          <a:ext cx="48741" cy="41439"/>
        </a:xfrm>
        <a:prstGeom prst="flowChartExtract">
          <a:avLst/>
        </a:prstGeom>
        <a:solidFill>
          <a:schemeClr val="lt1">
            <a:hueOff val="0"/>
            <a:satOff val="0"/>
            <a:lumOff val="0"/>
            <a:alphaOff val="0"/>
          </a:schemeClr>
        </a:solidFill>
        <a:ln w="9525" cap="flat" cmpd="sng" algn="ctr">
          <a:solidFill>
            <a:schemeClr val="accent2">
              <a:shade val="50000"/>
              <a:hueOff val="-7713"/>
              <a:satOff val="-1408"/>
              <a:lumOff val="8150"/>
              <a:alphaOff val="0"/>
            </a:schemeClr>
          </a:solidFill>
          <a:prstDash val="solid"/>
        </a:ln>
        <a:effectLst/>
      </dsp:spPr>
      <dsp:style>
        <a:lnRef idx="1">
          <a:scrgbClr r="0" g="0" b="0"/>
        </a:lnRef>
        <a:fillRef idx="1">
          <a:scrgbClr r="0" g="0" b="0"/>
        </a:fillRef>
        <a:effectRef idx="0">
          <a:scrgbClr r="0" g="0" b="0"/>
        </a:effectRef>
        <a:fontRef idx="minor"/>
      </dsp:style>
    </dsp:sp>
    <dsp:sp modelId="{017E77A0-8E20-4C4F-8FBA-58313A89C2C2}">
      <dsp:nvSpPr>
        <dsp:cNvPr id="0" name=""/>
        <dsp:cNvSpPr/>
      </dsp:nvSpPr>
      <dsp:spPr>
        <a:xfrm>
          <a:off x="1200910" y="1068524"/>
          <a:ext cx="205815" cy="331514"/>
        </a:xfrm>
        <a:prstGeom prst="rect">
          <a:avLst/>
        </a:prstGeom>
        <a:noFill/>
        <a:ln>
          <a:noFill/>
        </a:ln>
        <a:effectLst>
          <a:outerShdw blurRad="40000" dist="23000" dir="5400000" rotWithShape="0">
            <a:srgbClr val="000000">
              <a:alpha val="35000"/>
            </a:srgbClr>
          </a:outerShdw>
        </a:effectLst>
        <a:sp3d/>
      </dsp:spPr>
      <dsp:style>
        <a:lnRef idx="0">
          <a:scrgbClr r="0" g="0" b="0"/>
        </a:lnRef>
        <a:fillRef idx="3">
          <a:scrgbClr r="0" g="0" b="0"/>
        </a:fillRef>
        <a:effectRef idx="2">
          <a:scrgbClr r="0" g="0" b="0"/>
        </a:effectRef>
        <a:fontRef idx="minor">
          <a:schemeClr val="lt1"/>
        </a:fontRef>
      </dsp:style>
      <dsp:txBody>
        <a:bodyPr spcFirstLastPara="0" vert="horz" wrap="square" lIns="0" tIns="65151" rIns="0" bIns="0" numCol="1" spcCol="1270" anchor="t" anchorCtr="0">
          <a:noAutofit/>
        </a:bodyPr>
        <a:lstStyle/>
        <a:p>
          <a:pPr lvl="0" algn="ctr" defTabSz="844550">
            <a:lnSpc>
              <a:spcPct val="90000"/>
            </a:lnSpc>
            <a:spcBef>
              <a:spcPct val="0"/>
            </a:spcBef>
            <a:spcAft>
              <a:spcPct val="35000"/>
            </a:spcAft>
          </a:pPr>
          <a:r>
            <a:rPr lang="en-US" sz="1900" kern="1200" dirty="0" smtClean="0"/>
            <a:t>Q</a:t>
          </a:r>
          <a:endParaRPr lang="en-US" sz="1900" kern="1200" dirty="0"/>
        </a:p>
      </dsp:txBody>
      <dsp:txXfrm>
        <a:off x="1200910" y="1068524"/>
        <a:ext cx="205815" cy="331514"/>
      </dsp:txXfrm>
    </dsp:sp>
    <dsp:sp modelId="{E30265CB-CA07-486E-A593-691EAF93A9EE}">
      <dsp:nvSpPr>
        <dsp:cNvPr id="0" name=""/>
        <dsp:cNvSpPr/>
      </dsp:nvSpPr>
      <dsp:spPr>
        <a:xfrm>
          <a:off x="1431589" y="1068524"/>
          <a:ext cx="276262" cy="331514"/>
        </a:xfrm>
        <a:prstGeom prst="roundRect">
          <a:avLst>
            <a:gd name="adj" fmla="val 5000"/>
          </a:avLst>
        </a:prstGeom>
        <a:gradFill rotWithShape="0">
          <a:gsLst>
            <a:gs pos="0">
              <a:schemeClr val="accent2">
                <a:shade val="50000"/>
                <a:hueOff val="-12964"/>
                <a:satOff val="-2628"/>
                <a:lumOff val="14453"/>
                <a:alphaOff val="0"/>
                <a:shade val="51000"/>
                <a:satMod val="130000"/>
              </a:schemeClr>
            </a:gs>
            <a:gs pos="80000">
              <a:schemeClr val="accent2">
                <a:shade val="50000"/>
                <a:hueOff val="-12964"/>
                <a:satOff val="-2628"/>
                <a:lumOff val="14453"/>
                <a:alphaOff val="0"/>
                <a:shade val="93000"/>
                <a:satMod val="130000"/>
              </a:schemeClr>
            </a:gs>
            <a:gs pos="100000">
              <a:schemeClr val="accent2">
                <a:shade val="50000"/>
                <a:hueOff val="-12964"/>
                <a:satOff val="-2628"/>
                <a:lumOff val="14453"/>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17145" rIns="22225" bIns="0" numCol="1" spcCol="1270" anchor="t" anchorCtr="0">
          <a:noAutofit/>
        </a:bodyPr>
        <a:lstStyle/>
        <a:p>
          <a:pPr lvl="0" algn="r" defTabSz="222250">
            <a:lnSpc>
              <a:spcPct val="90000"/>
            </a:lnSpc>
            <a:spcBef>
              <a:spcPct val="0"/>
            </a:spcBef>
            <a:spcAft>
              <a:spcPct val="35000"/>
            </a:spcAft>
          </a:pPr>
          <a:r>
            <a:rPr lang="en-US" sz="500" kern="1200" dirty="0" smtClean="0"/>
            <a:t>26</a:t>
          </a:r>
          <a:endParaRPr lang="en-US" sz="500" kern="1200" dirty="0"/>
        </a:p>
      </dsp:txBody>
      <dsp:txXfrm rot="16200000">
        <a:off x="1323294" y="1176818"/>
        <a:ext cx="271842" cy="55252"/>
      </dsp:txXfrm>
    </dsp:sp>
    <dsp:sp modelId="{CDBBBAFA-41C5-48F5-89D8-8B7447324D0A}">
      <dsp:nvSpPr>
        <dsp:cNvPr id="0" name=""/>
        <dsp:cNvSpPr/>
      </dsp:nvSpPr>
      <dsp:spPr>
        <a:xfrm rot="5400000">
          <a:off x="1408599" y="1332130"/>
          <a:ext cx="48741" cy="41439"/>
        </a:xfrm>
        <a:prstGeom prst="flowChartExtract">
          <a:avLst/>
        </a:prstGeom>
        <a:solidFill>
          <a:schemeClr val="lt1">
            <a:hueOff val="0"/>
            <a:satOff val="0"/>
            <a:lumOff val="0"/>
            <a:alphaOff val="0"/>
          </a:schemeClr>
        </a:solidFill>
        <a:ln w="9525" cap="flat" cmpd="sng" algn="ctr">
          <a:solidFill>
            <a:schemeClr val="accent2">
              <a:shade val="50000"/>
              <a:hueOff val="-10284"/>
              <a:satOff val="-1878"/>
              <a:lumOff val="10866"/>
              <a:alphaOff val="0"/>
            </a:schemeClr>
          </a:solidFill>
          <a:prstDash val="solid"/>
        </a:ln>
        <a:effectLst/>
      </dsp:spPr>
      <dsp:style>
        <a:lnRef idx="1">
          <a:scrgbClr r="0" g="0" b="0"/>
        </a:lnRef>
        <a:fillRef idx="1">
          <a:scrgbClr r="0" g="0" b="0"/>
        </a:fillRef>
        <a:effectRef idx="0">
          <a:scrgbClr r="0" g="0" b="0"/>
        </a:effectRef>
        <a:fontRef idx="minor"/>
      </dsp:style>
    </dsp:sp>
    <dsp:sp modelId="{9B4C4BB5-C71F-454D-82F6-A3B3AD65C42B}">
      <dsp:nvSpPr>
        <dsp:cNvPr id="0" name=""/>
        <dsp:cNvSpPr/>
      </dsp:nvSpPr>
      <dsp:spPr>
        <a:xfrm>
          <a:off x="1717520" y="1068524"/>
          <a:ext cx="276262" cy="331514"/>
        </a:xfrm>
        <a:prstGeom prst="roundRect">
          <a:avLst>
            <a:gd name="adj" fmla="val 5000"/>
          </a:avLst>
        </a:prstGeom>
        <a:gradFill rotWithShape="0">
          <a:gsLst>
            <a:gs pos="0">
              <a:schemeClr val="accent2">
                <a:shade val="50000"/>
                <a:hueOff val="-15557"/>
                <a:satOff val="-3153"/>
                <a:lumOff val="17344"/>
                <a:alphaOff val="0"/>
                <a:shade val="51000"/>
                <a:satMod val="130000"/>
              </a:schemeClr>
            </a:gs>
            <a:gs pos="80000">
              <a:schemeClr val="accent2">
                <a:shade val="50000"/>
                <a:hueOff val="-15557"/>
                <a:satOff val="-3153"/>
                <a:lumOff val="17344"/>
                <a:alphaOff val="0"/>
                <a:shade val="93000"/>
                <a:satMod val="130000"/>
              </a:schemeClr>
            </a:gs>
            <a:gs pos="100000">
              <a:schemeClr val="accent2">
                <a:shade val="50000"/>
                <a:hueOff val="-15557"/>
                <a:satOff val="-3153"/>
                <a:lumOff val="17344"/>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17145" rIns="22225" bIns="0" numCol="1" spcCol="1270" anchor="t" anchorCtr="0">
          <a:noAutofit/>
        </a:bodyPr>
        <a:lstStyle/>
        <a:p>
          <a:pPr lvl="0" algn="r" defTabSz="222250">
            <a:lnSpc>
              <a:spcPct val="90000"/>
            </a:lnSpc>
            <a:spcBef>
              <a:spcPct val="0"/>
            </a:spcBef>
            <a:spcAft>
              <a:spcPct val="35000"/>
            </a:spcAft>
          </a:pPr>
          <a:r>
            <a:rPr lang="en-US" sz="500" kern="1200" dirty="0" smtClean="0"/>
            <a:t>25</a:t>
          </a:r>
          <a:endParaRPr lang="en-US" sz="500" kern="1200" dirty="0"/>
        </a:p>
      </dsp:txBody>
      <dsp:txXfrm rot="16200000">
        <a:off x="1609225" y="1176818"/>
        <a:ext cx="271842" cy="55252"/>
      </dsp:txXfrm>
    </dsp:sp>
    <dsp:sp modelId="{86933F3F-1D4A-45F8-A193-F5C1ABF6694B}">
      <dsp:nvSpPr>
        <dsp:cNvPr id="0" name=""/>
        <dsp:cNvSpPr/>
      </dsp:nvSpPr>
      <dsp:spPr>
        <a:xfrm rot="5400000">
          <a:off x="1694531" y="1332130"/>
          <a:ext cx="48741" cy="41439"/>
        </a:xfrm>
        <a:prstGeom prst="flowChartExtract">
          <a:avLst/>
        </a:prstGeom>
        <a:solidFill>
          <a:schemeClr val="lt1">
            <a:hueOff val="0"/>
            <a:satOff val="0"/>
            <a:lumOff val="0"/>
            <a:alphaOff val="0"/>
          </a:schemeClr>
        </a:solidFill>
        <a:ln w="9525" cap="flat" cmpd="sng" algn="ctr">
          <a:solidFill>
            <a:schemeClr val="accent2">
              <a:shade val="50000"/>
              <a:hueOff val="-12855"/>
              <a:satOff val="-2347"/>
              <a:lumOff val="13583"/>
              <a:alphaOff val="0"/>
            </a:schemeClr>
          </a:solidFill>
          <a:prstDash val="solid"/>
        </a:ln>
        <a:effectLst/>
      </dsp:spPr>
      <dsp:style>
        <a:lnRef idx="1">
          <a:scrgbClr r="0" g="0" b="0"/>
        </a:lnRef>
        <a:fillRef idx="1">
          <a:scrgbClr r="0" g="0" b="0"/>
        </a:fillRef>
        <a:effectRef idx="0">
          <a:scrgbClr r="0" g="0" b="0"/>
        </a:effectRef>
        <a:fontRef idx="minor"/>
      </dsp:style>
    </dsp:sp>
    <dsp:sp modelId="{231E85D9-D4B2-4858-87D1-4CEFD109A15F}">
      <dsp:nvSpPr>
        <dsp:cNvPr id="0" name=""/>
        <dsp:cNvSpPr/>
      </dsp:nvSpPr>
      <dsp:spPr>
        <a:xfrm>
          <a:off x="2003452" y="1068524"/>
          <a:ext cx="276262" cy="331514"/>
        </a:xfrm>
        <a:prstGeom prst="roundRect">
          <a:avLst>
            <a:gd name="adj" fmla="val 5000"/>
          </a:avLst>
        </a:prstGeom>
        <a:gradFill rotWithShape="0">
          <a:gsLst>
            <a:gs pos="0">
              <a:schemeClr val="accent2">
                <a:shade val="50000"/>
                <a:hueOff val="-18149"/>
                <a:satOff val="-3679"/>
                <a:lumOff val="20235"/>
                <a:alphaOff val="0"/>
                <a:shade val="51000"/>
                <a:satMod val="130000"/>
              </a:schemeClr>
            </a:gs>
            <a:gs pos="80000">
              <a:schemeClr val="accent2">
                <a:shade val="50000"/>
                <a:hueOff val="-18149"/>
                <a:satOff val="-3679"/>
                <a:lumOff val="20235"/>
                <a:alphaOff val="0"/>
                <a:shade val="93000"/>
                <a:satMod val="130000"/>
              </a:schemeClr>
            </a:gs>
            <a:gs pos="100000">
              <a:schemeClr val="accent2">
                <a:shade val="50000"/>
                <a:hueOff val="-18149"/>
                <a:satOff val="-3679"/>
                <a:lumOff val="20235"/>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17145" rIns="22225" bIns="0" numCol="1" spcCol="1270" anchor="t" anchorCtr="0">
          <a:noAutofit/>
        </a:bodyPr>
        <a:lstStyle/>
        <a:p>
          <a:pPr lvl="0" algn="r" defTabSz="222250">
            <a:lnSpc>
              <a:spcPct val="90000"/>
            </a:lnSpc>
            <a:spcBef>
              <a:spcPct val="0"/>
            </a:spcBef>
            <a:spcAft>
              <a:spcPct val="35000"/>
            </a:spcAft>
          </a:pPr>
          <a:r>
            <a:rPr lang="en-US" sz="500" kern="1200" dirty="0" smtClean="0"/>
            <a:t>24</a:t>
          </a:r>
          <a:endParaRPr lang="en-US" sz="500" kern="1200" dirty="0"/>
        </a:p>
      </dsp:txBody>
      <dsp:txXfrm rot="16200000">
        <a:off x="1895157" y="1176818"/>
        <a:ext cx="271842" cy="55252"/>
      </dsp:txXfrm>
    </dsp:sp>
    <dsp:sp modelId="{639AED44-E3C8-4839-9381-D3CFD946EB1D}">
      <dsp:nvSpPr>
        <dsp:cNvPr id="0" name=""/>
        <dsp:cNvSpPr/>
      </dsp:nvSpPr>
      <dsp:spPr>
        <a:xfrm rot="5400000">
          <a:off x="1980462" y="1332130"/>
          <a:ext cx="48741" cy="41439"/>
        </a:xfrm>
        <a:prstGeom prst="flowChartExtract">
          <a:avLst/>
        </a:prstGeom>
        <a:solidFill>
          <a:schemeClr val="lt1">
            <a:hueOff val="0"/>
            <a:satOff val="0"/>
            <a:lumOff val="0"/>
            <a:alphaOff val="0"/>
          </a:schemeClr>
        </a:solidFill>
        <a:ln w="9525" cap="flat" cmpd="sng" algn="ctr">
          <a:solidFill>
            <a:schemeClr val="accent2">
              <a:shade val="50000"/>
              <a:hueOff val="-15427"/>
              <a:satOff val="-2817"/>
              <a:lumOff val="16299"/>
              <a:alphaOff val="0"/>
            </a:schemeClr>
          </a:solidFill>
          <a:prstDash val="solid"/>
        </a:ln>
        <a:effectLst/>
      </dsp:spPr>
      <dsp:style>
        <a:lnRef idx="1">
          <a:scrgbClr r="0" g="0" b="0"/>
        </a:lnRef>
        <a:fillRef idx="1">
          <a:scrgbClr r="0" g="0" b="0"/>
        </a:fillRef>
        <a:effectRef idx="0">
          <a:scrgbClr r="0" g="0" b="0"/>
        </a:effectRef>
        <a:fontRef idx="minor"/>
      </dsp:style>
    </dsp:sp>
    <dsp:sp modelId="{D9514815-07FD-47D8-9790-DA47FC8D49F3}">
      <dsp:nvSpPr>
        <dsp:cNvPr id="0" name=""/>
        <dsp:cNvSpPr/>
      </dsp:nvSpPr>
      <dsp:spPr>
        <a:xfrm>
          <a:off x="2289383" y="1068524"/>
          <a:ext cx="276262" cy="331514"/>
        </a:xfrm>
        <a:prstGeom prst="roundRect">
          <a:avLst>
            <a:gd name="adj" fmla="val 5000"/>
          </a:avLst>
        </a:prstGeom>
        <a:gradFill rotWithShape="0">
          <a:gsLst>
            <a:gs pos="0">
              <a:schemeClr val="accent2">
                <a:shade val="50000"/>
                <a:hueOff val="-20742"/>
                <a:satOff val="-4204"/>
                <a:lumOff val="23125"/>
                <a:alphaOff val="0"/>
                <a:shade val="51000"/>
                <a:satMod val="130000"/>
              </a:schemeClr>
            </a:gs>
            <a:gs pos="80000">
              <a:schemeClr val="accent2">
                <a:shade val="50000"/>
                <a:hueOff val="-20742"/>
                <a:satOff val="-4204"/>
                <a:lumOff val="23125"/>
                <a:alphaOff val="0"/>
                <a:shade val="93000"/>
                <a:satMod val="130000"/>
              </a:schemeClr>
            </a:gs>
            <a:gs pos="100000">
              <a:schemeClr val="accent2">
                <a:shade val="50000"/>
                <a:hueOff val="-20742"/>
                <a:satOff val="-4204"/>
                <a:lumOff val="23125"/>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17145" rIns="22225" bIns="0" numCol="1" spcCol="1270" anchor="t" anchorCtr="0">
          <a:noAutofit/>
        </a:bodyPr>
        <a:lstStyle/>
        <a:p>
          <a:pPr lvl="0" algn="r" defTabSz="222250">
            <a:lnSpc>
              <a:spcPct val="90000"/>
            </a:lnSpc>
            <a:spcBef>
              <a:spcPct val="0"/>
            </a:spcBef>
            <a:spcAft>
              <a:spcPct val="35000"/>
            </a:spcAft>
          </a:pPr>
          <a:r>
            <a:rPr lang="en-US" sz="500" kern="1200" dirty="0" smtClean="0"/>
            <a:t>23</a:t>
          </a:r>
          <a:endParaRPr lang="en-US" sz="500" kern="1200" dirty="0"/>
        </a:p>
      </dsp:txBody>
      <dsp:txXfrm rot="16200000">
        <a:off x="2181088" y="1176818"/>
        <a:ext cx="271842" cy="55252"/>
      </dsp:txXfrm>
    </dsp:sp>
    <dsp:sp modelId="{F7868A90-78AC-4665-8269-0904950DAEAF}">
      <dsp:nvSpPr>
        <dsp:cNvPr id="0" name=""/>
        <dsp:cNvSpPr/>
      </dsp:nvSpPr>
      <dsp:spPr>
        <a:xfrm rot="5400000">
          <a:off x="2266394" y="1332130"/>
          <a:ext cx="48741" cy="41439"/>
        </a:xfrm>
        <a:prstGeom prst="flowChartExtract">
          <a:avLst/>
        </a:prstGeom>
        <a:solidFill>
          <a:schemeClr val="lt1">
            <a:hueOff val="0"/>
            <a:satOff val="0"/>
            <a:lumOff val="0"/>
            <a:alphaOff val="0"/>
          </a:schemeClr>
        </a:solidFill>
        <a:ln w="9525" cap="flat" cmpd="sng" algn="ctr">
          <a:solidFill>
            <a:schemeClr val="accent2">
              <a:shade val="50000"/>
              <a:hueOff val="-17998"/>
              <a:satOff val="-3286"/>
              <a:lumOff val="19016"/>
              <a:alphaOff val="0"/>
            </a:schemeClr>
          </a:solidFill>
          <a:prstDash val="solid"/>
        </a:ln>
        <a:effectLst/>
      </dsp:spPr>
      <dsp:style>
        <a:lnRef idx="1">
          <a:scrgbClr r="0" g="0" b="0"/>
        </a:lnRef>
        <a:fillRef idx="1">
          <a:scrgbClr r="0" g="0" b="0"/>
        </a:fillRef>
        <a:effectRef idx="0">
          <a:scrgbClr r="0" g="0" b="0"/>
        </a:effectRef>
        <a:fontRef idx="minor"/>
      </dsp:style>
    </dsp:sp>
    <dsp:sp modelId="{0D3D41B2-E2EB-471B-B278-4E1B13E167F0}">
      <dsp:nvSpPr>
        <dsp:cNvPr id="0" name=""/>
        <dsp:cNvSpPr/>
      </dsp:nvSpPr>
      <dsp:spPr>
        <a:xfrm>
          <a:off x="2575314" y="1068524"/>
          <a:ext cx="276262" cy="331514"/>
        </a:xfrm>
        <a:prstGeom prst="roundRect">
          <a:avLst>
            <a:gd name="adj" fmla="val 5000"/>
          </a:avLst>
        </a:prstGeom>
        <a:gradFill rotWithShape="0">
          <a:gsLst>
            <a:gs pos="0">
              <a:schemeClr val="accent2">
                <a:shade val="50000"/>
                <a:hueOff val="-23335"/>
                <a:satOff val="-4730"/>
                <a:lumOff val="26016"/>
                <a:alphaOff val="0"/>
                <a:shade val="51000"/>
                <a:satMod val="130000"/>
              </a:schemeClr>
            </a:gs>
            <a:gs pos="80000">
              <a:schemeClr val="accent2">
                <a:shade val="50000"/>
                <a:hueOff val="-23335"/>
                <a:satOff val="-4730"/>
                <a:lumOff val="26016"/>
                <a:alphaOff val="0"/>
                <a:shade val="93000"/>
                <a:satMod val="130000"/>
              </a:schemeClr>
            </a:gs>
            <a:gs pos="100000">
              <a:schemeClr val="accent2">
                <a:shade val="50000"/>
                <a:hueOff val="-23335"/>
                <a:satOff val="-4730"/>
                <a:lumOff val="26016"/>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17145" rIns="22225" bIns="0" numCol="1" spcCol="1270" anchor="t" anchorCtr="0">
          <a:noAutofit/>
        </a:bodyPr>
        <a:lstStyle/>
        <a:p>
          <a:pPr lvl="0" algn="r" defTabSz="222250">
            <a:lnSpc>
              <a:spcPct val="90000"/>
            </a:lnSpc>
            <a:spcBef>
              <a:spcPct val="0"/>
            </a:spcBef>
            <a:spcAft>
              <a:spcPct val="35000"/>
            </a:spcAft>
          </a:pPr>
          <a:r>
            <a:rPr lang="en-US" sz="500" kern="1200" dirty="0" smtClean="0"/>
            <a:t>22</a:t>
          </a:r>
          <a:endParaRPr lang="en-US" sz="500" kern="1200" dirty="0"/>
        </a:p>
      </dsp:txBody>
      <dsp:txXfrm rot="16200000">
        <a:off x="2467020" y="1176818"/>
        <a:ext cx="271842" cy="55252"/>
      </dsp:txXfrm>
    </dsp:sp>
    <dsp:sp modelId="{EAD7E867-16E4-47EC-8AFC-E8AEEB971725}">
      <dsp:nvSpPr>
        <dsp:cNvPr id="0" name=""/>
        <dsp:cNvSpPr/>
      </dsp:nvSpPr>
      <dsp:spPr>
        <a:xfrm rot="5400000">
          <a:off x="2552325" y="1332130"/>
          <a:ext cx="48741" cy="41439"/>
        </a:xfrm>
        <a:prstGeom prst="flowChartExtract">
          <a:avLst/>
        </a:prstGeom>
        <a:solidFill>
          <a:schemeClr val="lt1">
            <a:hueOff val="0"/>
            <a:satOff val="0"/>
            <a:lumOff val="0"/>
            <a:alphaOff val="0"/>
          </a:schemeClr>
        </a:solidFill>
        <a:ln w="9525" cap="flat" cmpd="sng" algn="ctr">
          <a:solidFill>
            <a:schemeClr val="accent2">
              <a:shade val="50000"/>
              <a:hueOff val="-20569"/>
              <a:satOff val="-3755"/>
              <a:lumOff val="21733"/>
              <a:alphaOff val="0"/>
            </a:schemeClr>
          </a:solidFill>
          <a:prstDash val="solid"/>
        </a:ln>
        <a:effectLst/>
      </dsp:spPr>
      <dsp:style>
        <a:lnRef idx="1">
          <a:scrgbClr r="0" g="0" b="0"/>
        </a:lnRef>
        <a:fillRef idx="1">
          <a:scrgbClr r="0" g="0" b="0"/>
        </a:fillRef>
        <a:effectRef idx="0">
          <a:scrgbClr r="0" g="0" b="0"/>
        </a:effectRef>
        <a:fontRef idx="minor"/>
      </dsp:style>
    </dsp:sp>
    <dsp:sp modelId="{498CC334-7CA6-4055-9E9D-0EB2ACF11F24}">
      <dsp:nvSpPr>
        <dsp:cNvPr id="0" name=""/>
        <dsp:cNvSpPr/>
      </dsp:nvSpPr>
      <dsp:spPr>
        <a:xfrm>
          <a:off x="2861246" y="1068524"/>
          <a:ext cx="276262" cy="331514"/>
        </a:xfrm>
        <a:prstGeom prst="roundRect">
          <a:avLst>
            <a:gd name="adj" fmla="val 5000"/>
          </a:avLst>
        </a:prstGeom>
        <a:gradFill rotWithShape="0">
          <a:gsLst>
            <a:gs pos="0">
              <a:schemeClr val="accent2">
                <a:shade val="50000"/>
                <a:hueOff val="-25928"/>
                <a:satOff val="-5256"/>
                <a:lumOff val="28907"/>
                <a:alphaOff val="0"/>
                <a:shade val="51000"/>
                <a:satMod val="130000"/>
              </a:schemeClr>
            </a:gs>
            <a:gs pos="80000">
              <a:schemeClr val="accent2">
                <a:shade val="50000"/>
                <a:hueOff val="-25928"/>
                <a:satOff val="-5256"/>
                <a:lumOff val="28907"/>
                <a:alphaOff val="0"/>
                <a:shade val="93000"/>
                <a:satMod val="130000"/>
              </a:schemeClr>
            </a:gs>
            <a:gs pos="100000">
              <a:schemeClr val="accent2">
                <a:shade val="50000"/>
                <a:hueOff val="-25928"/>
                <a:satOff val="-5256"/>
                <a:lumOff val="28907"/>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17145" rIns="22225" bIns="0" numCol="1" spcCol="1270" anchor="t" anchorCtr="0">
          <a:noAutofit/>
        </a:bodyPr>
        <a:lstStyle/>
        <a:p>
          <a:pPr lvl="0" algn="r" defTabSz="222250">
            <a:lnSpc>
              <a:spcPct val="90000"/>
            </a:lnSpc>
            <a:spcBef>
              <a:spcPct val="0"/>
            </a:spcBef>
            <a:spcAft>
              <a:spcPct val="35000"/>
            </a:spcAft>
          </a:pPr>
          <a:r>
            <a:rPr lang="en-US" sz="500" kern="1200" dirty="0" smtClean="0"/>
            <a:t>21</a:t>
          </a:r>
          <a:endParaRPr lang="en-US" sz="500" kern="1200" dirty="0"/>
        </a:p>
      </dsp:txBody>
      <dsp:txXfrm rot="16200000">
        <a:off x="2752951" y="1176818"/>
        <a:ext cx="271842" cy="55252"/>
      </dsp:txXfrm>
    </dsp:sp>
    <dsp:sp modelId="{E762C5E9-5DE0-4E74-B7FD-46585123A2F2}">
      <dsp:nvSpPr>
        <dsp:cNvPr id="0" name=""/>
        <dsp:cNvSpPr/>
      </dsp:nvSpPr>
      <dsp:spPr>
        <a:xfrm rot="5400000">
          <a:off x="2838256" y="1332130"/>
          <a:ext cx="48741" cy="41439"/>
        </a:xfrm>
        <a:prstGeom prst="flowChartExtract">
          <a:avLst/>
        </a:prstGeom>
        <a:solidFill>
          <a:schemeClr val="lt1">
            <a:hueOff val="0"/>
            <a:satOff val="0"/>
            <a:lumOff val="0"/>
            <a:alphaOff val="0"/>
          </a:schemeClr>
        </a:solidFill>
        <a:ln w="9525" cap="flat" cmpd="sng" algn="ctr">
          <a:solidFill>
            <a:schemeClr val="accent2">
              <a:shade val="50000"/>
              <a:hueOff val="-23140"/>
              <a:satOff val="-4225"/>
              <a:lumOff val="24449"/>
              <a:alphaOff val="0"/>
            </a:schemeClr>
          </a:solidFill>
          <a:prstDash val="solid"/>
        </a:ln>
        <a:effectLst/>
      </dsp:spPr>
      <dsp:style>
        <a:lnRef idx="1">
          <a:scrgbClr r="0" g="0" b="0"/>
        </a:lnRef>
        <a:fillRef idx="1">
          <a:scrgbClr r="0" g="0" b="0"/>
        </a:fillRef>
        <a:effectRef idx="0">
          <a:scrgbClr r="0" g="0" b="0"/>
        </a:effectRef>
        <a:fontRef idx="minor"/>
      </dsp:style>
    </dsp:sp>
    <dsp:sp modelId="{1A4A4FCB-0FA3-425B-87EB-5F1F282E57A8}">
      <dsp:nvSpPr>
        <dsp:cNvPr id="0" name=""/>
        <dsp:cNvSpPr/>
      </dsp:nvSpPr>
      <dsp:spPr>
        <a:xfrm>
          <a:off x="3147177" y="1068524"/>
          <a:ext cx="276262" cy="331514"/>
        </a:xfrm>
        <a:prstGeom prst="roundRect">
          <a:avLst>
            <a:gd name="adj" fmla="val 5000"/>
          </a:avLst>
        </a:prstGeom>
        <a:gradFill rotWithShape="0">
          <a:gsLst>
            <a:gs pos="0">
              <a:schemeClr val="accent2">
                <a:shade val="50000"/>
                <a:hueOff val="-28520"/>
                <a:satOff val="-5781"/>
                <a:lumOff val="31798"/>
                <a:alphaOff val="0"/>
                <a:shade val="51000"/>
                <a:satMod val="130000"/>
              </a:schemeClr>
            </a:gs>
            <a:gs pos="80000">
              <a:schemeClr val="accent2">
                <a:shade val="50000"/>
                <a:hueOff val="-28520"/>
                <a:satOff val="-5781"/>
                <a:lumOff val="31798"/>
                <a:alphaOff val="0"/>
                <a:shade val="93000"/>
                <a:satMod val="130000"/>
              </a:schemeClr>
            </a:gs>
            <a:gs pos="100000">
              <a:schemeClr val="accent2">
                <a:shade val="50000"/>
                <a:hueOff val="-28520"/>
                <a:satOff val="-5781"/>
                <a:lumOff val="31798"/>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17145" rIns="22225" bIns="0" numCol="1" spcCol="1270" anchor="t" anchorCtr="0">
          <a:noAutofit/>
        </a:bodyPr>
        <a:lstStyle/>
        <a:p>
          <a:pPr lvl="0" algn="r" defTabSz="222250">
            <a:lnSpc>
              <a:spcPct val="90000"/>
            </a:lnSpc>
            <a:spcBef>
              <a:spcPct val="0"/>
            </a:spcBef>
            <a:spcAft>
              <a:spcPct val="35000"/>
            </a:spcAft>
          </a:pPr>
          <a:r>
            <a:rPr lang="en-US" sz="500" kern="1200" dirty="0" smtClean="0"/>
            <a:t>20</a:t>
          </a:r>
          <a:endParaRPr lang="en-US" sz="500" kern="1200" dirty="0"/>
        </a:p>
      </dsp:txBody>
      <dsp:txXfrm rot="16200000">
        <a:off x="3038882" y="1176818"/>
        <a:ext cx="271842" cy="55252"/>
      </dsp:txXfrm>
    </dsp:sp>
    <dsp:sp modelId="{1510DD98-DAC1-4ACB-B9F7-DDA9613F5094}">
      <dsp:nvSpPr>
        <dsp:cNvPr id="0" name=""/>
        <dsp:cNvSpPr/>
      </dsp:nvSpPr>
      <dsp:spPr>
        <a:xfrm rot="5400000">
          <a:off x="3124188" y="1332130"/>
          <a:ext cx="48741" cy="41439"/>
        </a:xfrm>
        <a:prstGeom prst="flowChartExtract">
          <a:avLst/>
        </a:prstGeom>
        <a:solidFill>
          <a:schemeClr val="lt1">
            <a:hueOff val="0"/>
            <a:satOff val="0"/>
            <a:lumOff val="0"/>
            <a:alphaOff val="0"/>
          </a:schemeClr>
        </a:solidFill>
        <a:ln w="9525" cap="flat" cmpd="sng" algn="ctr">
          <a:solidFill>
            <a:schemeClr val="accent2">
              <a:shade val="50000"/>
              <a:hueOff val="-25711"/>
              <a:satOff val="-4694"/>
              <a:lumOff val="27166"/>
              <a:alphaOff val="0"/>
            </a:schemeClr>
          </a:solidFill>
          <a:prstDash val="solid"/>
        </a:ln>
        <a:effectLst/>
      </dsp:spPr>
      <dsp:style>
        <a:lnRef idx="1">
          <a:scrgbClr r="0" g="0" b="0"/>
        </a:lnRef>
        <a:fillRef idx="1">
          <a:scrgbClr r="0" g="0" b="0"/>
        </a:fillRef>
        <a:effectRef idx="0">
          <a:scrgbClr r="0" g="0" b="0"/>
        </a:effectRef>
        <a:fontRef idx="minor"/>
      </dsp:style>
    </dsp:sp>
    <dsp:sp modelId="{33ED1F09-CED2-41A4-A8DF-9E9BEE070950}">
      <dsp:nvSpPr>
        <dsp:cNvPr id="0" name=""/>
        <dsp:cNvSpPr/>
      </dsp:nvSpPr>
      <dsp:spPr>
        <a:xfrm>
          <a:off x="3433109" y="1068524"/>
          <a:ext cx="276262" cy="331514"/>
        </a:xfrm>
        <a:prstGeom prst="roundRect">
          <a:avLst>
            <a:gd name="adj" fmla="val 5000"/>
          </a:avLst>
        </a:prstGeom>
        <a:gradFill rotWithShape="0">
          <a:gsLst>
            <a:gs pos="0">
              <a:schemeClr val="accent2">
                <a:shade val="50000"/>
                <a:hueOff val="-31113"/>
                <a:satOff val="-6307"/>
                <a:lumOff val="34688"/>
                <a:alphaOff val="0"/>
                <a:shade val="51000"/>
                <a:satMod val="130000"/>
              </a:schemeClr>
            </a:gs>
            <a:gs pos="80000">
              <a:schemeClr val="accent2">
                <a:shade val="50000"/>
                <a:hueOff val="-31113"/>
                <a:satOff val="-6307"/>
                <a:lumOff val="34688"/>
                <a:alphaOff val="0"/>
                <a:shade val="93000"/>
                <a:satMod val="130000"/>
              </a:schemeClr>
            </a:gs>
            <a:gs pos="100000">
              <a:schemeClr val="accent2">
                <a:shade val="50000"/>
                <a:hueOff val="-31113"/>
                <a:satOff val="-6307"/>
                <a:lumOff val="34688"/>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17145" rIns="22225" bIns="0" numCol="1" spcCol="1270" anchor="t" anchorCtr="0">
          <a:noAutofit/>
        </a:bodyPr>
        <a:lstStyle/>
        <a:p>
          <a:pPr lvl="0" algn="r" defTabSz="222250">
            <a:lnSpc>
              <a:spcPct val="90000"/>
            </a:lnSpc>
            <a:spcBef>
              <a:spcPct val="0"/>
            </a:spcBef>
            <a:spcAft>
              <a:spcPct val="35000"/>
            </a:spcAft>
          </a:pPr>
          <a:r>
            <a:rPr lang="en-US" sz="500" kern="1200" dirty="0" smtClean="0"/>
            <a:t>19</a:t>
          </a:r>
          <a:endParaRPr lang="en-US" sz="500" kern="1200" dirty="0"/>
        </a:p>
      </dsp:txBody>
      <dsp:txXfrm rot="16200000">
        <a:off x="3324814" y="1176818"/>
        <a:ext cx="271842" cy="55252"/>
      </dsp:txXfrm>
    </dsp:sp>
    <dsp:sp modelId="{232D4ECA-3FEA-408D-A69C-9E2EA90E92ED}">
      <dsp:nvSpPr>
        <dsp:cNvPr id="0" name=""/>
        <dsp:cNvSpPr/>
      </dsp:nvSpPr>
      <dsp:spPr>
        <a:xfrm rot="5400000">
          <a:off x="3410119" y="1332130"/>
          <a:ext cx="48741" cy="41439"/>
        </a:xfrm>
        <a:prstGeom prst="flowChartExtract">
          <a:avLst/>
        </a:prstGeom>
        <a:solidFill>
          <a:schemeClr val="lt1">
            <a:hueOff val="0"/>
            <a:satOff val="0"/>
            <a:lumOff val="0"/>
            <a:alphaOff val="0"/>
          </a:schemeClr>
        </a:solidFill>
        <a:ln w="9525" cap="flat" cmpd="sng" algn="ctr">
          <a:solidFill>
            <a:schemeClr val="accent2">
              <a:shade val="50000"/>
              <a:hueOff val="-28282"/>
              <a:satOff val="-5164"/>
              <a:lumOff val="29882"/>
              <a:alphaOff val="0"/>
            </a:schemeClr>
          </a:solidFill>
          <a:prstDash val="solid"/>
        </a:ln>
        <a:effectLst/>
      </dsp:spPr>
      <dsp:style>
        <a:lnRef idx="1">
          <a:scrgbClr r="0" g="0" b="0"/>
        </a:lnRef>
        <a:fillRef idx="1">
          <a:scrgbClr r="0" g="0" b="0"/>
        </a:fillRef>
        <a:effectRef idx="0">
          <a:scrgbClr r="0" g="0" b="0"/>
        </a:effectRef>
        <a:fontRef idx="minor"/>
      </dsp:style>
    </dsp:sp>
    <dsp:sp modelId="{5A016A96-C2EF-4C7B-8F32-42156E97A98F}">
      <dsp:nvSpPr>
        <dsp:cNvPr id="0" name=""/>
        <dsp:cNvSpPr/>
      </dsp:nvSpPr>
      <dsp:spPr>
        <a:xfrm>
          <a:off x="3719040" y="1068524"/>
          <a:ext cx="276262" cy="331514"/>
        </a:xfrm>
        <a:prstGeom prst="roundRect">
          <a:avLst>
            <a:gd name="adj" fmla="val 5000"/>
          </a:avLst>
        </a:prstGeom>
        <a:gradFill rotWithShape="0">
          <a:gsLst>
            <a:gs pos="0">
              <a:schemeClr val="accent2">
                <a:shade val="50000"/>
                <a:hueOff val="-33706"/>
                <a:satOff val="-6832"/>
                <a:lumOff val="37579"/>
                <a:alphaOff val="0"/>
                <a:shade val="51000"/>
                <a:satMod val="130000"/>
              </a:schemeClr>
            </a:gs>
            <a:gs pos="80000">
              <a:schemeClr val="accent2">
                <a:shade val="50000"/>
                <a:hueOff val="-33706"/>
                <a:satOff val="-6832"/>
                <a:lumOff val="37579"/>
                <a:alphaOff val="0"/>
                <a:shade val="93000"/>
                <a:satMod val="130000"/>
              </a:schemeClr>
            </a:gs>
            <a:gs pos="100000">
              <a:schemeClr val="accent2">
                <a:shade val="50000"/>
                <a:hueOff val="-33706"/>
                <a:satOff val="-6832"/>
                <a:lumOff val="37579"/>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17145" rIns="22225" bIns="0" numCol="1" spcCol="1270" anchor="t" anchorCtr="0">
          <a:noAutofit/>
        </a:bodyPr>
        <a:lstStyle/>
        <a:p>
          <a:pPr lvl="0" algn="r" defTabSz="222250">
            <a:lnSpc>
              <a:spcPct val="90000"/>
            </a:lnSpc>
            <a:spcBef>
              <a:spcPct val="0"/>
            </a:spcBef>
            <a:spcAft>
              <a:spcPct val="35000"/>
            </a:spcAft>
          </a:pPr>
          <a:r>
            <a:rPr lang="en-US" sz="500" kern="1200" dirty="0" smtClean="0"/>
            <a:t>18</a:t>
          </a:r>
          <a:endParaRPr lang="en-US" sz="500" kern="1200" dirty="0"/>
        </a:p>
      </dsp:txBody>
      <dsp:txXfrm rot="16200000">
        <a:off x="3610745" y="1176818"/>
        <a:ext cx="271842" cy="55252"/>
      </dsp:txXfrm>
    </dsp:sp>
    <dsp:sp modelId="{083A05A6-1466-4B9F-9F22-34A3B108C4E9}">
      <dsp:nvSpPr>
        <dsp:cNvPr id="0" name=""/>
        <dsp:cNvSpPr/>
      </dsp:nvSpPr>
      <dsp:spPr>
        <a:xfrm rot="5400000">
          <a:off x="3696050" y="1332130"/>
          <a:ext cx="48741" cy="41439"/>
        </a:xfrm>
        <a:prstGeom prst="flowChartExtract">
          <a:avLst/>
        </a:prstGeom>
        <a:solidFill>
          <a:schemeClr val="lt1">
            <a:hueOff val="0"/>
            <a:satOff val="0"/>
            <a:lumOff val="0"/>
            <a:alphaOff val="0"/>
          </a:schemeClr>
        </a:solidFill>
        <a:ln w="9525" cap="flat" cmpd="sng" algn="ctr">
          <a:solidFill>
            <a:schemeClr val="accent2">
              <a:shade val="50000"/>
              <a:hueOff val="-30853"/>
              <a:satOff val="-5633"/>
              <a:lumOff val="32599"/>
              <a:alphaOff val="0"/>
            </a:schemeClr>
          </a:solidFill>
          <a:prstDash val="solid"/>
        </a:ln>
        <a:effectLst/>
      </dsp:spPr>
      <dsp:style>
        <a:lnRef idx="1">
          <a:scrgbClr r="0" g="0" b="0"/>
        </a:lnRef>
        <a:fillRef idx="1">
          <a:scrgbClr r="0" g="0" b="0"/>
        </a:fillRef>
        <a:effectRef idx="0">
          <a:scrgbClr r="0" g="0" b="0"/>
        </a:effectRef>
        <a:fontRef idx="minor"/>
      </dsp:style>
    </dsp:sp>
    <dsp:sp modelId="{0BDA3DD6-2341-4E39-891C-7C12AEEB610A}">
      <dsp:nvSpPr>
        <dsp:cNvPr id="0" name=""/>
        <dsp:cNvSpPr/>
      </dsp:nvSpPr>
      <dsp:spPr>
        <a:xfrm>
          <a:off x="4004971" y="1068524"/>
          <a:ext cx="276262" cy="331514"/>
        </a:xfrm>
        <a:prstGeom prst="roundRect">
          <a:avLst>
            <a:gd name="adj" fmla="val 5000"/>
          </a:avLst>
        </a:prstGeom>
        <a:gradFill rotWithShape="0">
          <a:gsLst>
            <a:gs pos="0">
              <a:schemeClr val="accent2">
                <a:shade val="50000"/>
                <a:hueOff val="-36299"/>
                <a:satOff val="-7358"/>
                <a:lumOff val="40470"/>
                <a:alphaOff val="0"/>
                <a:shade val="51000"/>
                <a:satMod val="130000"/>
              </a:schemeClr>
            </a:gs>
            <a:gs pos="80000">
              <a:schemeClr val="accent2">
                <a:shade val="50000"/>
                <a:hueOff val="-36299"/>
                <a:satOff val="-7358"/>
                <a:lumOff val="40470"/>
                <a:alphaOff val="0"/>
                <a:shade val="93000"/>
                <a:satMod val="130000"/>
              </a:schemeClr>
            </a:gs>
            <a:gs pos="100000">
              <a:schemeClr val="accent2">
                <a:shade val="50000"/>
                <a:hueOff val="-36299"/>
                <a:satOff val="-7358"/>
                <a:lumOff val="4047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17145" rIns="22225" bIns="0" numCol="1" spcCol="1270" anchor="t" anchorCtr="0">
          <a:noAutofit/>
        </a:bodyPr>
        <a:lstStyle/>
        <a:p>
          <a:pPr lvl="0" algn="r" defTabSz="222250">
            <a:lnSpc>
              <a:spcPct val="90000"/>
            </a:lnSpc>
            <a:spcBef>
              <a:spcPct val="0"/>
            </a:spcBef>
            <a:spcAft>
              <a:spcPct val="35000"/>
            </a:spcAft>
          </a:pPr>
          <a:r>
            <a:rPr lang="en-US" sz="500" kern="1200" dirty="0" smtClean="0"/>
            <a:t>17</a:t>
          </a:r>
          <a:endParaRPr lang="en-US" sz="500" kern="1200" dirty="0"/>
        </a:p>
      </dsp:txBody>
      <dsp:txXfrm rot="16200000">
        <a:off x="3896677" y="1176818"/>
        <a:ext cx="271842" cy="55252"/>
      </dsp:txXfrm>
    </dsp:sp>
    <dsp:sp modelId="{4023C897-2BC0-4B5E-8259-5AADF7B8FCF6}">
      <dsp:nvSpPr>
        <dsp:cNvPr id="0" name=""/>
        <dsp:cNvSpPr/>
      </dsp:nvSpPr>
      <dsp:spPr>
        <a:xfrm rot="5400000">
          <a:off x="3981982" y="1332130"/>
          <a:ext cx="48741" cy="41439"/>
        </a:xfrm>
        <a:prstGeom prst="flowChartExtract">
          <a:avLst/>
        </a:prstGeom>
        <a:solidFill>
          <a:schemeClr val="lt1">
            <a:hueOff val="0"/>
            <a:satOff val="0"/>
            <a:lumOff val="0"/>
            <a:alphaOff val="0"/>
          </a:schemeClr>
        </a:solidFill>
        <a:ln w="9525" cap="flat" cmpd="sng" algn="ctr">
          <a:solidFill>
            <a:schemeClr val="accent2">
              <a:shade val="50000"/>
              <a:hueOff val="-33424"/>
              <a:satOff val="-6102"/>
              <a:lumOff val="35316"/>
              <a:alphaOff val="0"/>
            </a:schemeClr>
          </a:solidFill>
          <a:prstDash val="solid"/>
        </a:ln>
        <a:effectLst/>
      </dsp:spPr>
      <dsp:style>
        <a:lnRef idx="1">
          <a:scrgbClr r="0" g="0" b="0"/>
        </a:lnRef>
        <a:fillRef idx="1">
          <a:scrgbClr r="0" g="0" b="0"/>
        </a:fillRef>
        <a:effectRef idx="0">
          <a:scrgbClr r="0" g="0" b="0"/>
        </a:effectRef>
        <a:fontRef idx="minor"/>
      </dsp:style>
    </dsp:sp>
    <dsp:sp modelId="{7EB1C387-C946-43D8-A141-13093FA58E2F}">
      <dsp:nvSpPr>
        <dsp:cNvPr id="0" name=""/>
        <dsp:cNvSpPr/>
      </dsp:nvSpPr>
      <dsp:spPr>
        <a:xfrm>
          <a:off x="4290903" y="1068524"/>
          <a:ext cx="276262" cy="331514"/>
        </a:xfrm>
        <a:prstGeom prst="roundRect">
          <a:avLst>
            <a:gd name="adj" fmla="val 5000"/>
          </a:avLst>
        </a:prstGeom>
        <a:gradFill rotWithShape="0">
          <a:gsLst>
            <a:gs pos="0">
              <a:schemeClr val="accent2">
                <a:shade val="50000"/>
                <a:hueOff val="-38891"/>
                <a:satOff val="-7883"/>
                <a:lumOff val="43360"/>
                <a:alphaOff val="0"/>
                <a:shade val="51000"/>
                <a:satMod val="130000"/>
              </a:schemeClr>
            </a:gs>
            <a:gs pos="80000">
              <a:schemeClr val="accent2">
                <a:shade val="50000"/>
                <a:hueOff val="-38891"/>
                <a:satOff val="-7883"/>
                <a:lumOff val="43360"/>
                <a:alphaOff val="0"/>
                <a:shade val="93000"/>
                <a:satMod val="130000"/>
              </a:schemeClr>
            </a:gs>
            <a:gs pos="100000">
              <a:schemeClr val="accent2">
                <a:shade val="50000"/>
                <a:hueOff val="-38891"/>
                <a:satOff val="-7883"/>
                <a:lumOff val="4336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17145" rIns="22225" bIns="0" numCol="1" spcCol="1270" anchor="t" anchorCtr="0">
          <a:noAutofit/>
        </a:bodyPr>
        <a:lstStyle/>
        <a:p>
          <a:pPr lvl="0" algn="r" defTabSz="222250">
            <a:lnSpc>
              <a:spcPct val="90000"/>
            </a:lnSpc>
            <a:spcBef>
              <a:spcPct val="0"/>
            </a:spcBef>
            <a:spcAft>
              <a:spcPct val="35000"/>
            </a:spcAft>
          </a:pPr>
          <a:r>
            <a:rPr lang="en-US" sz="500" kern="1200" dirty="0" smtClean="0"/>
            <a:t>16</a:t>
          </a:r>
          <a:endParaRPr lang="en-US" sz="500" kern="1200" dirty="0"/>
        </a:p>
      </dsp:txBody>
      <dsp:txXfrm rot="16200000">
        <a:off x="4182608" y="1176818"/>
        <a:ext cx="271842" cy="55252"/>
      </dsp:txXfrm>
    </dsp:sp>
    <dsp:sp modelId="{A8786DD5-BF66-4F2C-8565-44FB1178AAF3}">
      <dsp:nvSpPr>
        <dsp:cNvPr id="0" name=""/>
        <dsp:cNvSpPr/>
      </dsp:nvSpPr>
      <dsp:spPr>
        <a:xfrm rot="5400000">
          <a:off x="4267913" y="1332130"/>
          <a:ext cx="48741" cy="41439"/>
        </a:xfrm>
        <a:prstGeom prst="flowChartExtract">
          <a:avLst/>
        </a:prstGeom>
        <a:solidFill>
          <a:schemeClr val="lt1">
            <a:hueOff val="0"/>
            <a:satOff val="0"/>
            <a:lumOff val="0"/>
            <a:alphaOff val="0"/>
          </a:schemeClr>
        </a:solidFill>
        <a:ln w="9525" cap="flat" cmpd="sng" algn="ctr">
          <a:solidFill>
            <a:schemeClr val="accent2">
              <a:shade val="50000"/>
              <a:hueOff val="-35995"/>
              <a:satOff val="-6572"/>
              <a:lumOff val="38032"/>
              <a:alphaOff val="0"/>
            </a:schemeClr>
          </a:solidFill>
          <a:prstDash val="solid"/>
        </a:ln>
        <a:effectLst/>
      </dsp:spPr>
      <dsp:style>
        <a:lnRef idx="1">
          <a:scrgbClr r="0" g="0" b="0"/>
        </a:lnRef>
        <a:fillRef idx="1">
          <a:scrgbClr r="0" g="0" b="0"/>
        </a:fillRef>
        <a:effectRef idx="0">
          <a:scrgbClr r="0" g="0" b="0"/>
        </a:effectRef>
        <a:fontRef idx="minor"/>
      </dsp:style>
    </dsp:sp>
    <dsp:sp modelId="{F91DA0F0-9F5E-43C1-A90C-B0A9BBDE8CD8}">
      <dsp:nvSpPr>
        <dsp:cNvPr id="0" name=""/>
        <dsp:cNvSpPr/>
      </dsp:nvSpPr>
      <dsp:spPr>
        <a:xfrm>
          <a:off x="4576834" y="1068524"/>
          <a:ext cx="276262" cy="331514"/>
        </a:xfrm>
        <a:prstGeom prst="roundRect">
          <a:avLst>
            <a:gd name="adj" fmla="val 5000"/>
          </a:avLst>
        </a:prstGeom>
        <a:gradFill rotWithShape="0">
          <a:gsLst>
            <a:gs pos="0">
              <a:schemeClr val="accent2">
                <a:shade val="50000"/>
                <a:hueOff val="-41484"/>
                <a:satOff val="-8409"/>
                <a:lumOff val="46251"/>
                <a:alphaOff val="0"/>
                <a:shade val="51000"/>
                <a:satMod val="130000"/>
              </a:schemeClr>
            </a:gs>
            <a:gs pos="80000">
              <a:schemeClr val="accent2">
                <a:shade val="50000"/>
                <a:hueOff val="-41484"/>
                <a:satOff val="-8409"/>
                <a:lumOff val="46251"/>
                <a:alphaOff val="0"/>
                <a:shade val="93000"/>
                <a:satMod val="130000"/>
              </a:schemeClr>
            </a:gs>
            <a:gs pos="100000">
              <a:schemeClr val="accent2">
                <a:shade val="50000"/>
                <a:hueOff val="-41484"/>
                <a:satOff val="-8409"/>
                <a:lumOff val="46251"/>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17145" rIns="22225" bIns="0" numCol="1" spcCol="1270" anchor="t" anchorCtr="0">
          <a:noAutofit/>
        </a:bodyPr>
        <a:lstStyle/>
        <a:p>
          <a:pPr lvl="0" algn="r" defTabSz="222250">
            <a:lnSpc>
              <a:spcPct val="90000"/>
            </a:lnSpc>
            <a:spcBef>
              <a:spcPct val="0"/>
            </a:spcBef>
            <a:spcAft>
              <a:spcPct val="35000"/>
            </a:spcAft>
          </a:pPr>
          <a:r>
            <a:rPr lang="en-US" sz="500" kern="1200" dirty="0" smtClean="0"/>
            <a:t>15</a:t>
          </a:r>
          <a:endParaRPr lang="en-US" sz="500" kern="1200" dirty="0"/>
        </a:p>
      </dsp:txBody>
      <dsp:txXfrm rot="16200000">
        <a:off x="4468539" y="1176818"/>
        <a:ext cx="271842" cy="55252"/>
      </dsp:txXfrm>
    </dsp:sp>
    <dsp:sp modelId="{6E8AD654-E3D7-43F2-A19A-103C886CAE32}">
      <dsp:nvSpPr>
        <dsp:cNvPr id="0" name=""/>
        <dsp:cNvSpPr/>
      </dsp:nvSpPr>
      <dsp:spPr>
        <a:xfrm rot="5400000">
          <a:off x="4553845" y="1332130"/>
          <a:ext cx="48741" cy="41439"/>
        </a:xfrm>
        <a:prstGeom prst="flowChartExtract">
          <a:avLst/>
        </a:prstGeom>
        <a:solidFill>
          <a:schemeClr val="lt1">
            <a:hueOff val="0"/>
            <a:satOff val="0"/>
            <a:lumOff val="0"/>
            <a:alphaOff val="0"/>
          </a:schemeClr>
        </a:solidFill>
        <a:ln w="9525" cap="flat" cmpd="sng" algn="ctr">
          <a:solidFill>
            <a:schemeClr val="accent2">
              <a:shade val="50000"/>
              <a:hueOff val="-38566"/>
              <a:satOff val="-7041"/>
              <a:lumOff val="40749"/>
              <a:alphaOff val="0"/>
            </a:schemeClr>
          </a:solidFill>
          <a:prstDash val="solid"/>
        </a:ln>
        <a:effectLst/>
      </dsp:spPr>
      <dsp:style>
        <a:lnRef idx="1">
          <a:scrgbClr r="0" g="0" b="0"/>
        </a:lnRef>
        <a:fillRef idx="1">
          <a:scrgbClr r="0" g="0" b="0"/>
        </a:fillRef>
        <a:effectRef idx="0">
          <a:scrgbClr r="0" g="0" b="0"/>
        </a:effectRef>
        <a:fontRef idx="minor"/>
      </dsp:style>
    </dsp:sp>
    <dsp:sp modelId="{12A5309C-AF11-4E6A-8CC2-B48EBEB46B35}">
      <dsp:nvSpPr>
        <dsp:cNvPr id="0" name=""/>
        <dsp:cNvSpPr/>
      </dsp:nvSpPr>
      <dsp:spPr>
        <a:xfrm>
          <a:off x="4862765" y="1068524"/>
          <a:ext cx="276262" cy="331514"/>
        </a:xfrm>
        <a:prstGeom prst="roundRect">
          <a:avLst>
            <a:gd name="adj" fmla="val 5000"/>
          </a:avLst>
        </a:prstGeom>
        <a:gradFill rotWithShape="0">
          <a:gsLst>
            <a:gs pos="0">
              <a:schemeClr val="accent2">
                <a:shade val="50000"/>
                <a:hueOff val="-38891"/>
                <a:satOff val="-7883"/>
                <a:lumOff val="43360"/>
                <a:alphaOff val="0"/>
                <a:shade val="51000"/>
                <a:satMod val="130000"/>
              </a:schemeClr>
            </a:gs>
            <a:gs pos="80000">
              <a:schemeClr val="accent2">
                <a:shade val="50000"/>
                <a:hueOff val="-38891"/>
                <a:satOff val="-7883"/>
                <a:lumOff val="43360"/>
                <a:alphaOff val="0"/>
                <a:shade val="93000"/>
                <a:satMod val="130000"/>
              </a:schemeClr>
            </a:gs>
            <a:gs pos="100000">
              <a:schemeClr val="accent2">
                <a:shade val="50000"/>
                <a:hueOff val="-38891"/>
                <a:satOff val="-7883"/>
                <a:lumOff val="4336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17145" rIns="22225" bIns="0" numCol="1" spcCol="1270" anchor="t" anchorCtr="0">
          <a:noAutofit/>
        </a:bodyPr>
        <a:lstStyle/>
        <a:p>
          <a:pPr lvl="0" algn="r" defTabSz="222250">
            <a:lnSpc>
              <a:spcPct val="90000"/>
            </a:lnSpc>
            <a:spcBef>
              <a:spcPct val="0"/>
            </a:spcBef>
            <a:spcAft>
              <a:spcPct val="35000"/>
            </a:spcAft>
          </a:pPr>
          <a:r>
            <a:rPr lang="en-US" sz="500" kern="1200" dirty="0" smtClean="0"/>
            <a:t>14</a:t>
          </a:r>
          <a:endParaRPr lang="en-US" sz="500" kern="1200" dirty="0"/>
        </a:p>
      </dsp:txBody>
      <dsp:txXfrm rot="16200000">
        <a:off x="4754471" y="1176818"/>
        <a:ext cx="271842" cy="55252"/>
      </dsp:txXfrm>
    </dsp:sp>
    <dsp:sp modelId="{3BE6F814-91C3-419A-A2E5-728382475E83}">
      <dsp:nvSpPr>
        <dsp:cNvPr id="0" name=""/>
        <dsp:cNvSpPr/>
      </dsp:nvSpPr>
      <dsp:spPr>
        <a:xfrm rot="5400000">
          <a:off x="4839776" y="1332130"/>
          <a:ext cx="48741" cy="41439"/>
        </a:xfrm>
        <a:prstGeom prst="flowChartExtract">
          <a:avLst/>
        </a:prstGeom>
        <a:solidFill>
          <a:schemeClr val="lt1">
            <a:hueOff val="0"/>
            <a:satOff val="0"/>
            <a:lumOff val="0"/>
            <a:alphaOff val="0"/>
          </a:schemeClr>
        </a:solidFill>
        <a:ln w="9525" cap="flat" cmpd="sng" algn="ctr">
          <a:solidFill>
            <a:schemeClr val="accent2">
              <a:shade val="50000"/>
              <a:hueOff val="-38566"/>
              <a:satOff val="-7041"/>
              <a:lumOff val="40749"/>
              <a:alphaOff val="0"/>
            </a:schemeClr>
          </a:solidFill>
          <a:prstDash val="solid"/>
        </a:ln>
        <a:effectLst/>
      </dsp:spPr>
      <dsp:style>
        <a:lnRef idx="1">
          <a:scrgbClr r="0" g="0" b="0"/>
        </a:lnRef>
        <a:fillRef idx="1">
          <a:scrgbClr r="0" g="0" b="0"/>
        </a:fillRef>
        <a:effectRef idx="0">
          <a:scrgbClr r="0" g="0" b="0"/>
        </a:effectRef>
        <a:fontRef idx="minor"/>
      </dsp:style>
    </dsp:sp>
    <dsp:sp modelId="{252C3803-31A3-4C0E-8F9F-053B2AD2D81A}">
      <dsp:nvSpPr>
        <dsp:cNvPr id="0" name=""/>
        <dsp:cNvSpPr/>
      </dsp:nvSpPr>
      <dsp:spPr>
        <a:xfrm>
          <a:off x="5148697" y="1068524"/>
          <a:ext cx="276262" cy="331514"/>
        </a:xfrm>
        <a:prstGeom prst="roundRect">
          <a:avLst>
            <a:gd name="adj" fmla="val 5000"/>
          </a:avLst>
        </a:prstGeom>
        <a:gradFill rotWithShape="0">
          <a:gsLst>
            <a:gs pos="0">
              <a:schemeClr val="accent2">
                <a:shade val="50000"/>
                <a:hueOff val="-36299"/>
                <a:satOff val="-7358"/>
                <a:lumOff val="40470"/>
                <a:alphaOff val="0"/>
                <a:shade val="51000"/>
                <a:satMod val="130000"/>
              </a:schemeClr>
            </a:gs>
            <a:gs pos="80000">
              <a:schemeClr val="accent2">
                <a:shade val="50000"/>
                <a:hueOff val="-36299"/>
                <a:satOff val="-7358"/>
                <a:lumOff val="40470"/>
                <a:alphaOff val="0"/>
                <a:shade val="93000"/>
                <a:satMod val="130000"/>
              </a:schemeClr>
            </a:gs>
            <a:gs pos="100000">
              <a:schemeClr val="accent2">
                <a:shade val="50000"/>
                <a:hueOff val="-36299"/>
                <a:satOff val="-7358"/>
                <a:lumOff val="4047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17145" rIns="22225" bIns="0" numCol="1" spcCol="1270" anchor="t" anchorCtr="0">
          <a:noAutofit/>
        </a:bodyPr>
        <a:lstStyle/>
        <a:p>
          <a:pPr lvl="0" algn="r" defTabSz="222250">
            <a:lnSpc>
              <a:spcPct val="90000"/>
            </a:lnSpc>
            <a:spcBef>
              <a:spcPct val="0"/>
            </a:spcBef>
            <a:spcAft>
              <a:spcPct val="35000"/>
            </a:spcAft>
          </a:pPr>
          <a:r>
            <a:rPr lang="en-US" sz="500" kern="1200" dirty="0" smtClean="0"/>
            <a:t>13</a:t>
          </a:r>
          <a:endParaRPr lang="en-US" sz="500" kern="1200" dirty="0"/>
        </a:p>
      </dsp:txBody>
      <dsp:txXfrm rot="16200000">
        <a:off x="5040402" y="1176818"/>
        <a:ext cx="271842" cy="55252"/>
      </dsp:txXfrm>
    </dsp:sp>
    <dsp:sp modelId="{8471F8C4-E714-4F82-88EE-112F72FACA60}">
      <dsp:nvSpPr>
        <dsp:cNvPr id="0" name=""/>
        <dsp:cNvSpPr/>
      </dsp:nvSpPr>
      <dsp:spPr>
        <a:xfrm rot="5400000">
          <a:off x="5125707" y="1332130"/>
          <a:ext cx="48741" cy="41439"/>
        </a:xfrm>
        <a:prstGeom prst="flowChartExtract">
          <a:avLst/>
        </a:prstGeom>
        <a:solidFill>
          <a:schemeClr val="lt1">
            <a:hueOff val="0"/>
            <a:satOff val="0"/>
            <a:lumOff val="0"/>
            <a:alphaOff val="0"/>
          </a:schemeClr>
        </a:solidFill>
        <a:ln w="9525" cap="flat" cmpd="sng" algn="ctr">
          <a:solidFill>
            <a:schemeClr val="accent2">
              <a:shade val="50000"/>
              <a:hueOff val="-35995"/>
              <a:satOff val="-6572"/>
              <a:lumOff val="38032"/>
              <a:alphaOff val="0"/>
            </a:schemeClr>
          </a:solidFill>
          <a:prstDash val="solid"/>
        </a:ln>
        <a:effectLst/>
      </dsp:spPr>
      <dsp:style>
        <a:lnRef idx="1">
          <a:scrgbClr r="0" g="0" b="0"/>
        </a:lnRef>
        <a:fillRef idx="1">
          <a:scrgbClr r="0" g="0" b="0"/>
        </a:fillRef>
        <a:effectRef idx="0">
          <a:scrgbClr r="0" g="0" b="0"/>
        </a:effectRef>
        <a:fontRef idx="minor"/>
      </dsp:style>
    </dsp:sp>
    <dsp:sp modelId="{3BA34D36-57F8-46C7-AC2A-6ED3B70A1969}">
      <dsp:nvSpPr>
        <dsp:cNvPr id="0" name=""/>
        <dsp:cNvSpPr/>
      </dsp:nvSpPr>
      <dsp:spPr>
        <a:xfrm>
          <a:off x="5434628" y="1068524"/>
          <a:ext cx="276262" cy="331514"/>
        </a:xfrm>
        <a:prstGeom prst="roundRect">
          <a:avLst>
            <a:gd name="adj" fmla="val 5000"/>
          </a:avLst>
        </a:prstGeom>
        <a:gradFill rotWithShape="0">
          <a:gsLst>
            <a:gs pos="0">
              <a:schemeClr val="accent2">
                <a:shade val="50000"/>
                <a:hueOff val="-33706"/>
                <a:satOff val="-6832"/>
                <a:lumOff val="37579"/>
                <a:alphaOff val="0"/>
                <a:shade val="51000"/>
                <a:satMod val="130000"/>
              </a:schemeClr>
            </a:gs>
            <a:gs pos="80000">
              <a:schemeClr val="accent2">
                <a:shade val="50000"/>
                <a:hueOff val="-33706"/>
                <a:satOff val="-6832"/>
                <a:lumOff val="37579"/>
                <a:alphaOff val="0"/>
                <a:shade val="93000"/>
                <a:satMod val="130000"/>
              </a:schemeClr>
            </a:gs>
            <a:gs pos="100000">
              <a:schemeClr val="accent2">
                <a:shade val="50000"/>
                <a:hueOff val="-33706"/>
                <a:satOff val="-6832"/>
                <a:lumOff val="37579"/>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17145" rIns="22225" bIns="0" numCol="1" spcCol="1270" anchor="t" anchorCtr="0">
          <a:noAutofit/>
        </a:bodyPr>
        <a:lstStyle/>
        <a:p>
          <a:pPr lvl="0" algn="r" defTabSz="222250">
            <a:lnSpc>
              <a:spcPct val="90000"/>
            </a:lnSpc>
            <a:spcBef>
              <a:spcPct val="0"/>
            </a:spcBef>
            <a:spcAft>
              <a:spcPct val="35000"/>
            </a:spcAft>
          </a:pPr>
          <a:r>
            <a:rPr lang="en-US" sz="500" kern="1200" dirty="0" smtClean="0"/>
            <a:t>12</a:t>
          </a:r>
          <a:endParaRPr lang="en-US" sz="500" kern="1200" dirty="0"/>
        </a:p>
      </dsp:txBody>
      <dsp:txXfrm rot="16200000">
        <a:off x="5326333" y="1176818"/>
        <a:ext cx="271842" cy="55252"/>
      </dsp:txXfrm>
    </dsp:sp>
    <dsp:sp modelId="{C6FEC165-CAEF-4EF0-BBFF-635EB9701B01}">
      <dsp:nvSpPr>
        <dsp:cNvPr id="0" name=""/>
        <dsp:cNvSpPr/>
      </dsp:nvSpPr>
      <dsp:spPr>
        <a:xfrm rot="5400000">
          <a:off x="5411639" y="1332130"/>
          <a:ext cx="48741" cy="41439"/>
        </a:xfrm>
        <a:prstGeom prst="flowChartExtract">
          <a:avLst/>
        </a:prstGeom>
        <a:solidFill>
          <a:schemeClr val="lt1">
            <a:hueOff val="0"/>
            <a:satOff val="0"/>
            <a:lumOff val="0"/>
            <a:alphaOff val="0"/>
          </a:schemeClr>
        </a:solidFill>
        <a:ln w="9525" cap="flat" cmpd="sng" algn="ctr">
          <a:solidFill>
            <a:schemeClr val="accent2">
              <a:shade val="50000"/>
              <a:hueOff val="-33424"/>
              <a:satOff val="-6102"/>
              <a:lumOff val="35316"/>
              <a:alphaOff val="0"/>
            </a:schemeClr>
          </a:solidFill>
          <a:prstDash val="solid"/>
        </a:ln>
        <a:effectLst/>
      </dsp:spPr>
      <dsp:style>
        <a:lnRef idx="1">
          <a:scrgbClr r="0" g="0" b="0"/>
        </a:lnRef>
        <a:fillRef idx="1">
          <a:scrgbClr r="0" g="0" b="0"/>
        </a:fillRef>
        <a:effectRef idx="0">
          <a:scrgbClr r="0" g="0" b="0"/>
        </a:effectRef>
        <a:fontRef idx="minor"/>
      </dsp:style>
    </dsp:sp>
    <dsp:sp modelId="{433D4166-7EB0-4A88-9FE6-BCD7FCCD72C3}">
      <dsp:nvSpPr>
        <dsp:cNvPr id="0" name=""/>
        <dsp:cNvSpPr/>
      </dsp:nvSpPr>
      <dsp:spPr>
        <a:xfrm>
          <a:off x="5720560" y="1068524"/>
          <a:ext cx="276262" cy="331514"/>
        </a:xfrm>
        <a:prstGeom prst="roundRect">
          <a:avLst>
            <a:gd name="adj" fmla="val 5000"/>
          </a:avLst>
        </a:prstGeom>
        <a:gradFill rotWithShape="0">
          <a:gsLst>
            <a:gs pos="0">
              <a:schemeClr val="accent2">
                <a:shade val="50000"/>
                <a:hueOff val="-31113"/>
                <a:satOff val="-6307"/>
                <a:lumOff val="34688"/>
                <a:alphaOff val="0"/>
                <a:shade val="51000"/>
                <a:satMod val="130000"/>
              </a:schemeClr>
            </a:gs>
            <a:gs pos="80000">
              <a:schemeClr val="accent2">
                <a:shade val="50000"/>
                <a:hueOff val="-31113"/>
                <a:satOff val="-6307"/>
                <a:lumOff val="34688"/>
                <a:alphaOff val="0"/>
                <a:shade val="93000"/>
                <a:satMod val="130000"/>
              </a:schemeClr>
            </a:gs>
            <a:gs pos="100000">
              <a:schemeClr val="accent2">
                <a:shade val="50000"/>
                <a:hueOff val="-31113"/>
                <a:satOff val="-6307"/>
                <a:lumOff val="34688"/>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17145" rIns="22225" bIns="0" numCol="1" spcCol="1270" anchor="t" anchorCtr="0">
          <a:noAutofit/>
        </a:bodyPr>
        <a:lstStyle/>
        <a:p>
          <a:pPr lvl="0" algn="r" defTabSz="222250">
            <a:lnSpc>
              <a:spcPct val="90000"/>
            </a:lnSpc>
            <a:spcBef>
              <a:spcPct val="0"/>
            </a:spcBef>
            <a:spcAft>
              <a:spcPct val="35000"/>
            </a:spcAft>
          </a:pPr>
          <a:r>
            <a:rPr lang="en-US" sz="500" kern="1200" dirty="0" smtClean="0"/>
            <a:t>11</a:t>
          </a:r>
          <a:endParaRPr lang="en-US" sz="500" kern="1200" dirty="0"/>
        </a:p>
      </dsp:txBody>
      <dsp:txXfrm rot="16200000">
        <a:off x="5612265" y="1176818"/>
        <a:ext cx="271842" cy="55252"/>
      </dsp:txXfrm>
    </dsp:sp>
    <dsp:sp modelId="{240C6ABA-0B6F-4308-AF79-D667055C7FC7}">
      <dsp:nvSpPr>
        <dsp:cNvPr id="0" name=""/>
        <dsp:cNvSpPr/>
      </dsp:nvSpPr>
      <dsp:spPr>
        <a:xfrm rot="5400000">
          <a:off x="5697570" y="1332130"/>
          <a:ext cx="48741" cy="41439"/>
        </a:xfrm>
        <a:prstGeom prst="flowChartExtract">
          <a:avLst/>
        </a:prstGeom>
        <a:solidFill>
          <a:schemeClr val="lt1">
            <a:hueOff val="0"/>
            <a:satOff val="0"/>
            <a:lumOff val="0"/>
            <a:alphaOff val="0"/>
          </a:schemeClr>
        </a:solidFill>
        <a:ln w="9525" cap="flat" cmpd="sng" algn="ctr">
          <a:solidFill>
            <a:schemeClr val="accent2">
              <a:shade val="50000"/>
              <a:hueOff val="-30853"/>
              <a:satOff val="-5633"/>
              <a:lumOff val="32599"/>
              <a:alphaOff val="0"/>
            </a:schemeClr>
          </a:solidFill>
          <a:prstDash val="solid"/>
        </a:ln>
        <a:effectLst/>
      </dsp:spPr>
      <dsp:style>
        <a:lnRef idx="1">
          <a:scrgbClr r="0" g="0" b="0"/>
        </a:lnRef>
        <a:fillRef idx="1">
          <a:scrgbClr r="0" g="0" b="0"/>
        </a:fillRef>
        <a:effectRef idx="0">
          <a:scrgbClr r="0" g="0" b="0"/>
        </a:effectRef>
        <a:fontRef idx="minor"/>
      </dsp:style>
    </dsp:sp>
    <dsp:sp modelId="{2EB36F20-FCF7-4CF4-B60B-D92C975947A4}">
      <dsp:nvSpPr>
        <dsp:cNvPr id="0" name=""/>
        <dsp:cNvSpPr/>
      </dsp:nvSpPr>
      <dsp:spPr>
        <a:xfrm>
          <a:off x="6006491" y="1068524"/>
          <a:ext cx="276262" cy="331514"/>
        </a:xfrm>
        <a:prstGeom prst="roundRect">
          <a:avLst>
            <a:gd name="adj" fmla="val 5000"/>
          </a:avLst>
        </a:prstGeom>
        <a:gradFill rotWithShape="0">
          <a:gsLst>
            <a:gs pos="0">
              <a:schemeClr val="accent2">
                <a:shade val="50000"/>
                <a:hueOff val="-28520"/>
                <a:satOff val="-5781"/>
                <a:lumOff val="31798"/>
                <a:alphaOff val="0"/>
                <a:shade val="51000"/>
                <a:satMod val="130000"/>
              </a:schemeClr>
            </a:gs>
            <a:gs pos="80000">
              <a:schemeClr val="accent2">
                <a:shade val="50000"/>
                <a:hueOff val="-28520"/>
                <a:satOff val="-5781"/>
                <a:lumOff val="31798"/>
                <a:alphaOff val="0"/>
                <a:shade val="93000"/>
                <a:satMod val="130000"/>
              </a:schemeClr>
            </a:gs>
            <a:gs pos="100000">
              <a:schemeClr val="accent2">
                <a:shade val="50000"/>
                <a:hueOff val="-28520"/>
                <a:satOff val="-5781"/>
                <a:lumOff val="31798"/>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17145" rIns="22225" bIns="0" numCol="1" spcCol="1270" anchor="t" anchorCtr="0">
          <a:noAutofit/>
        </a:bodyPr>
        <a:lstStyle/>
        <a:p>
          <a:pPr lvl="0" algn="r" defTabSz="222250">
            <a:lnSpc>
              <a:spcPct val="90000"/>
            </a:lnSpc>
            <a:spcBef>
              <a:spcPct val="0"/>
            </a:spcBef>
            <a:spcAft>
              <a:spcPct val="35000"/>
            </a:spcAft>
          </a:pPr>
          <a:r>
            <a:rPr lang="en-US" sz="500" kern="1200" dirty="0" smtClean="0"/>
            <a:t>10</a:t>
          </a:r>
          <a:endParaRPr lang="en-US" sz="500" kern="1200" dirty="0"/>
        </a:p>
      </dsp:txBody>
      <dsp:txXfrm rot="16200000">
        <a:off x="5898196" y="1176818"/>
        <a:ext cx="271842" cy="55252"/>
      </dsp:txXfrm>
    </dsp:sp>
    <dsp:sp modelId="{B1F35D3F-D5F7-423A-ADA2-99B95A1DB774}">
      <dsp:nvSpPr>
        <dsp:cNvPr id="0" name=""/>
        <dsp:cNvSpPr/>
      </dsp:nvSpPr>
      <dsp:spPr>
        <a:xfrm rot="5400000">
          <a:off x="5983502" y="1332130"/>
          <a:ext cx="48741" cy="41439"/>
        </a:xfrm>
        <a:prstGeom prst="flowChartExtract">
          <a:avLst/>
        </a:prstGeom>
        <a:solidFill>
          <a:schemeClr val="lt1">
            <a:hueOff val="0"/>
            <a:satOff val="0"/>
            <a:lumOff val="0"/>
            <a:alphaOff val="0"/>
          </a:schemeClr>
        </a:solidFill>
        <a:ln w="9525" cap="flat" cmpd="sng" algn="ctr">
          <a:solidFill>
            <a:schemeClr val="accent2">
              <a:shade val="50000"/>
              <a:hueOff val="-28282"/>
              <a:satOff val="-5164"/>
              <a:lumOff val="29882"/>
              <a:alphaOff val="0"/>
            </a:schemeClr>
          </a:solidFill>
          <a:prstDash val="solid"/>
        </a:ln>
        <a:effectLst/>
      </dsp:spPr>
      <dsp:style>
        <a:lnRef idx="1">
          <a:scrgbClr r="0" g="0" b="0"/>
        </a:lnRef>
        <a:fillRef idx="1">
          <a:scrgbClr r="0" g="0" b="0"/>
        </a:fillRef>
        <a:effectRef idx="0">
          <a:scrgbClr r="0" g="0" b="0"/>
        </a:effectRef>
        <a:fontRef idx="minor"/>
      </dsp:style>
    </dsp:sp>
    <dsp:sp modelId="{AB5D3DC6-985E-4724-8906-BD50A07E5CF2}">
      <dsp:nvSpPr>
        <dsp:cNvPr id="0" name=""/>
        <dsp:cNvSpPr/>
      </dsp:nvSpPr>
      <dsp:spPr>
        <a:xfrm>
          <a:off x="6292422" y="1068524"/>
          <a:ext cx="276262" cy="331514"/>
        </a:xfrm>
        <a:prstGeom prst="roundRect">
          <a:avLst>
            <a:gd name="adj" fmla="val 5000"/>
          </a:avLst>
        </a:prstGeom>
        <a:gradFill rotWithShape="0">
          <a:gsLst>
            <a:gs pos="0">
              <a:schemeClr val="accent2">
                <a:shade val="50000"/>
                <a:hueOff val="-25928"/>
                <a:satOff val="-5256"/>
                <a:lumOff val="28907"/>
                <a:alphaOff val="0"/>
                <a:shade val="51000"/>
                <a:satMod val="130000"/>
              </a:schemeClr>
            </a:gs>
            <a:gs pos="80000">
              <a:schemeClr val="accent2">
                <a:shade val="50000"/>
                <a:hueOff val="-25928"/>
                <a:satOff val="-5256"/>
                <a:lumOff val="28907"/>
                <a:alphaOff val="0"/>
                <a:shade val="93000"/>
                <a:satMod val="130000"/>
              </a:schemeClr>
            </a:gs>
            <a:gs pos="100000">
              <a:schemeClr val="accent2">
                <a:shade val="50000"/>
                <a:hueOff val="-25928"/>
                <a:satOff val="-5256"/>
                <a:lumOff val="28907"/>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17145" rIns="22225" bIns="0" numCol="1" spcCol="1270" anchor="t" anchorCtr="0">
          <a:noAutofit/>
        </a:bodyPr>
        <a:lstStyle/>
        <a:p>
          <a:pPr lvl="0" algn="r" defTabSz="222250">
            <a:lnSpc>
              <a:spcPct val="90000"/>
            </a:lnSpc>
            <a:spcBef>
              <a:spcPct val="0"/>
            </a:spcBef>
            <a:spcAft>
              <a:spcPct val="35000"/>
            </a:spcAft>
          </a:pPr>
          <a:r>
            <a:rPr lang="en-US" sz="500" kern="1200" dirty="0" smtClean="0"/>
            <a:t>9</a:t>
          </a:r>
          <a:endParaRPr lang="en-US" sz="500" kern="1200" dirty="0"/>
        </a:p>
      </dsp:txBody>
      <dsp:txXfrm rot="16200000">
        <a:off x="6184128" y="1176818"/>
        <a:ext cx="271842" cy="55252"/>
      </dsp:txXfrm>
    </dsp:sp>
    <dsp:sp modelId="{1FCB1E34-52EA-45F6-81C6-68BDD6383554}">
      <dsp:nvSpPr>
        <dsp:cNvPr id="0" name=""/>
        <dsp:cNvSpPr/>
      </dsp:nvSpPr>
      <dsp:spPr>
        <a:xfrm rot="5400000">
          <a:off x="6269433" y="1332130"/>
          <a:ext cx="48741" cy="41439"/>
        </a:xfrm>
        <a:prstGeom prst="flowChartExtract">
          <a:avLst/>
        </a:prstGeom>
        <a:solidFill>
          <a:schemeClr val="lt1">
            <a:hueOff val="0"/>
            <a:satOff val="0"/>
            <a:lumOff val="0"/>
            <a:alphaOff val="0"/>
          </a:schemeClr>
        </a:solidFill>
        <a:ln w="9525" cap="flat" cmpd="sng" algn="ctr">
          <a:solidFill>
            <a:schemeClr val="accent2">
              <a:shade val="50000"/>
              <a:hueOff val="-25711"/>
              <a:satOff val="-4694"/>
              <a:lumOff val="27166"/>
              <a:alphaOff val="0"/>
            </a:schemeClr>
          </a:solidFill>
          <a:prstDash val="solid"/>
        </a:ln>
        <a:effectLst/>
      </dsp:spPr>
      <dsp:style>
        <a:lnRef idx="1">
          <a:scrgbClr r="0" g="0" b="0"/>
        </a:lnRef>
        <a:fillRef idx="1">
          <a:scrgbClr r="0" g="0" b="0"/>
        </a:fillRef>
        <a:effectRef idx="0">
          <a:scrgbClr r="0" g="0" b="0"/>
        </a:effectRef>
        <a:fontRef idx="minor"/>
      </dsp:style>
    </dsp:sp>
    <dsp:sp modelId="{F042484B-55FF-440A-9058-6BDF06BC8024}">
      <dsp:nvSpPr>
        <dsp:cNvPr id="0" name=""/>
        <dsp:cNvSpPr/>
      </dsp:nvSpPr>
      <dsp:spPr>
        <a:xfrm>
          <a:off x="6347675" y="1068524"/>
          <a:ext cx="205815" cy="331514"/>
        </a:xfrm>
        <a:prstGeom prst="rect">
          <a:avLst/>
        </a:prstGeom>
        <a:noFill/>
        <a:ln>
          <a:noFill/>
        </a:ln>
        <a:effectLst>
          <a:outerShdw blurRad="40000" dist="23000" dir="5400000" rotWithShape="0">
            <a:srgbClr val="000000">
              <a:alpha val="35000"/>
            </a:srgbClr>
          </a:outerShdw>
        </a:effectLst>
        <a:sp3d/>
      </dsp:spPr>
      <dsp:style>
        <a:lnRef idx="0">
          <a:scrgbClr r="0" g="0" b="0"/>
        </a:lnRef>
        <a:fillRef idx="3">
          <a:scrgbClr r="0" g="0" b="0"/>
        </a:fillRef>
        <a:effectRef idx="2">
          <a:scrgbClr r="0" g="0" b="0"/>
        </a:effectRef>
        <a:fontRef idx="minor">
          <a:schemeClr val="lt1"/>
        </a:fontRef>
      </dsp:style>
      <dsp:txBody>
        <a:bodyPr spcFirstLastPara="0" vert="horz" wrap="square" lIns="0" tIns="65151" rIns="0" bIns="0" numCol="1" spcCol="1270" anchor="t" anchorCtr="0">
          <a:noAutofit/>
        </a:bodyPr>
        <a:lstStyle/>
        <a:p>
          <a:pPr lvl="0" algn="l" defTabSz="844550">
            <a:lnSpc>
              <a:spcPct val="90000"/>
            </a:lnSpc>
            <a:spcBef>
              <a:spcPct val="0"/>
            </a:spcBef>
            <a:spcAft>
              <a:spcPct val="35000"/>
            </a:spcAft>
          </a:pPr>
          <a:r>
            <a:rPr lang="en-US" sz="1900" kern="1200" dirty="0" smtClean="0"/>
            <a:t>E</a:t>
          </a:r>
          <a:endParaRPr lang="en-US" sz="1900" kern="1200" dirty="0"/>
        </a:p>
      </dsp:txBody>
      <dsp:txXfrm>
        <a:off x="6347675" y="1068524"/>
        <a:ext cx="205815" cy="331514"/>
      </dsp:txXfrm>
    </dsp:sp>
    <dsp:sp modelId="{A9148567-0317-4CAD-A104-F35FAD7C75E1}">
      <dsp:nvSpPr>
        <dsp:cNvPr id="0" name=""/>
        <dsp:cNvSpPr/>
      </dsp:nvSpPr>
      <dsp:spPr>
        <a:xfrm>
          <a:off x="6578354" y="1068524"/>
          <a:ext cx="276262" cy="331514"/>
        </a:xfrm>
        <a:prstGeom prst="roundRect">
          <a:avLst>
            <a:gd name="adj" fmla="val 5000"/>
          </a:avLst>
        </a:prstGeom>
        <a:gradFill rotWithShape="0">
          <a:gsLst>
            <a:gs pos="0">
              <a:schemeClr val="accent2">
                <a:shade val="50000"/>
                <a:hueOff val="-23335"/>
                <a:satOff val="-4730"/>
                <a:lumOff val="26016"/>
                <a:alphaOff val="0"/>
                <a:shade val="51000"/>
                <a:satMod val="130000"/>
              </a:schemeClr>
            </a:gs>
            <a:gs pos="80000">
              <a:schemeClr val="accent2">
                <a:shade val="50000"/>
                <a:hueOff val="-23335"/>
                <a:satOff val="-4730"/>
                <a:lumOff val="26016"/>
                <a:alphaOff val="0"/>
                <a:shade val="93000"/>
                <a:satMod val="130000"/>
              </a:schemeClr>
            </a:gs>
            <a:gs pos="100000">
              <a:schemeClr val="accent2">
                <a:shade val="50000"/>
                <a:hueOff val="-23335"/>
                <a:satOff val="-4730"/>
                <a:lumOff val="26016"/>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17145" rIns="22225" bIns="0" numCol="1" spcCol="1270" anchor="t" anchorCtr="0">
          <a:noAutofit/>
        </a:bodyPr>
        <a:lstStyle/>
        <a:p>
          <a:pPr lvl="0" algn="r" defTabSz="222250">
            <a:lnSpc>
              <a:spcPct val="90000"/>
            </a:lnSpc>
            <a:spcBef>
              <a:spcPct val="0"/>
            </a:spcBef>
            <a:spcAft>
              <a:spcPct val="35000"/>
            </a:spcAft>
          </a:pPr>
          <a:r>
            <a:rPr lang="en-US" sz="500" kern="1200" dirty="0" smtClean="0"/>
            <a:t>8</a:t>
          </a:r>
          <a:endParaRPr lang="en-US" sz="500" kern="1200" dirty="0"/>
        </a:p>
      </dsp:txBody>
      <dsp:txXfrm rot="16200000">
        <a:off x="6470059" y="1176818"/>
        <a:ext cx="271842" cy="55252"/>
      </dsp:txXfrm>
    </dsp:sp>
    <dsp:sp modelId="{B3D492C0-4A76-4066-8019-B2E4CA44AC88}">
      <dsp:nvSpPr>
        <dsp:cNvPr id="0" name=""/>
        <dsp:cNvSpPr/>
      </dsp:nvSpPr>
      <dsp:spPr>
        <a:xfrm rot="5400000">
          <a:off x="6555364" y="1332130"/>
          <a:ext cx="48741" cy="41439"/>
        </a:xfrm>
        <a:prstGeom prst="flowChartExtract">
          <a:avLst/>
        </a:prstGeom>
        <a:solidFill>
          <a:schemeClr val="lt1">
            <a:hueOff val="0"/>
            <a:satOff val="0"/>
            <a:lumOff val="0"/>
            <a:alphaOff val="0"/>
          </a:schemeClr>
        </a:solidFill>
        <a:ln w="9525" cap="flat" cmpd="sng" algn="ctr">
          <a:solidFill>
            <a:schemeClr val="accent2">
              <a:shade val="50000"/>
              <a:hueOff val="-23140"/>
              <a:satOff val="-4225"/>
              <a:lumOff val="24449"/>
              <a:alphaOff val="0"/>
            </a:schemeClr>
          </a:solidFill>
          <a:prstDash val="solid"/>
        </a:ln>
        <a:effectLst/>
      </dsp:spPr>
      <dsp:style>
        <a:lnRef idx="1">
          <a:scrgbClr r="0" g="0" b="0"/>
        </a:lnRef>
        <a:fillRef idx="1">
          <a:scrgbClr r="0" g="0" b="0"/>
        </a:fillRef>
        <a:effectRef idx="0">
          <a:scrgbClr r="0" g="0" b="0"/>
        </a:effectRef>
        <a:fontRef idx="minor"/>
      </dsp:style>
    </dsp:sp>
    <dsp:sp modelId="{4459AF84-D9B1-4159-9945-277DB04B1211}">
      <dsp:nvSpPr>
        <dsp:cNvPr id="0" name=""/>
        <dsp:cNvSpPr/>
      </dsp:nvSpPr>
      <dsp:spPr>
        <a:xfrm>
          <a:off x="6633606" y="1068524"/>
          <a:ext cx="205815" cy="331514"/>
        </a:xfrm>
        <a:prstGeom prst="rect">
          <a:avLst/>
        </a:prstGeom>
        <a:noFill/>
        <a:ln>
          <a:noFill/>
        </a:ln>
        <a:effectLst>
          <a:outerShdw blurRad="40000" dist="23000" dir="5400000" rotWithShape="0">
            <a:srgbClr val="000000">
              <a:alpha val="35000"/>
            </a:srgbClr>
          </a:outerShdw>
        </a:effectLst>
        <a:sp3d/>
      </dsp:spPr>
      <dsp:style>
        <a:lnRef idx="0">
          <a:scrgbClr r="0" g="0" b="0"/>
        </a:lnRef>
        <a:fillRef idx="3">
          <a:scrgbClr r="0" g="0" b="0"/>
        </a:fillRef>
        <a:effectRef idx="2">
          <a:scrgbClr r="0" g="0" b="0"/>
        </a:effectRef>
        <a:fontRef idx="minor">
          <a:schemeClr val="lt1"/>
        </a:fontRef>
      </dsp:style>
      <dsp:txBody>
        <a:bodyPr spcFirstLastPara="0" vert="horz" wrap="square" lIns="0" tIns="65151" rIns="0" bIns="0" numCol="1" spcCol="1270" anchor="t" anchorCtr="0">
          <a:noAutofit/>
        </a:bodyPr>
        <a:lstStyle/>
        <a:p>
          <a:pPr lvl="0" algn="l" defTabSz="844550">
            <a:lnSpc>
              <a:spcPct val="90000"/>
            </a:lnSpc>
            <a:spcBef>
              <a:spcPct val="0"/>
            </a:spcBef>
            <a:spcAft>
              <a:spcPct val="35000"/>
            </a:spcAft>
          </a:pPr>
          <a:r>
            <a:rPr lang="en-US" sz="1900" kern="1200" dirty="0" smtClean="0"/>
            <a:t> A</a:t>
          </a:r>
          <a:endParaRPr lang="en-US" sz="1900" kern="1200" dirty="0"/>
        </a:p>
      </dsp:txBody>
      <dsp:txXfrm>
        <a:off x="6633606" y="1068524"/>
        <a:ext cx="205815" cy="331514"/>
      </dsp:txXfrm>
    </dsp:sp>
    <dsp:sp modelId="{8289E01D-DB35-4BF8-8B42-BAB44BAC73E2}">
      <dsp:nvSpPr>
        <dsp:cNvPr id="0" name=""/>
        <dsp:cNvSpPr/>
      </dsp:nvSpPr>
      <dsp:spPr>
        <a:xfrm>
          <a:off x="6864285" y="1068524"/>
          <a:ext cx="276262" cy="331514"/>
        </a:xfrm>
        <a:prstGeom prst="roundRect">
          <a:avLst>
            <a:gd name="adj" fmla="val 5000"/>
          </a:avLst>
        </a:prstGeom>
        <a:gradFill rotWithShape="0">
          <a:gsLst>
            <a:gs pos="0">
              <a:schemeClr val="accent2">
                <a:shade val="50000"/>
                <a:hueOff val="-20742"/>
                <a:satOff val="-4204"/>
                <a:lumOff val="23125"/>
                <a:alphaOff val="0"/>
                <a:shade val="51000"/>
                <a:satMod val="130000"/>
              </a:schemeClr>
            </a:gs>
            <a:gs pos="80000">
              <a:schemeClr val="accent2">
                <a:shade val="50000"/>
                <a:hueOff val="-20742"/>
                <a:satOff val="-4204"/>
                <a:lumOff val="23125"/>
                <a:alphaOff val="0"/>
                <a:shade val="93000"/>
                <a:satMod val="130000"/>
              </a:schemeClr>
            </a:gs>
            <a:gs pos="100000">
              <a:schemeClr val="accent2">
                <a:shade val="50000"/>
                <a:hueOff val="-20742"/>
                <a:satOff val="-4204"/>
                <a:lumOff val="23125"/>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17145" rIns="22225" bIns="0" numCol="1" spcCol="1270" anchor="t" anchorCtr="0">
          <a:noAutofit/>
        </a:bodyPr>
        <a:lstStyle/>
        <a:p>
          <a:pPr lvl="0" algn="r" defTabSz="222250">
            <a:lnSpc>
              <a:spcPct val="90000"/>
            </a:lnSpc>
            <a:spcBef>
              <a:spcPct val="0"/>
            </a:spcBef>
            <a:spcAft>
              <a:spcPct val="35000"/>
            </a:spcAft>
          </a:pPr>
          <a:r>
            <a:rPr lang="en-US" sz="500" kern="1200" dirty="0" smtClean="0"/>
            <a:t>7</a:t>
          </a:r>
          <a:endParaRPr lang="en-US" sz="500" kern="1200" dirty="0"/>
        </a:p>
      </dsp:txBody>
      <dsp:txXfrm rot="16200000">
        <a:off x="6755990" y="1176818"/>
        <a:ext cx="271842" cy="55252"/>
      </dsp:txXfrm>
    </dsp:sp>
    <dsp:sp modelId="{6A0847B2-EB5F-4C1E-AE46-03E30F4AD1C7}">
      <dsp:nvSpPr>
        <dsp:cNvPr id="0" name=""/>
        <dsp:cNvSpPr/>
      </dsp:nvSpPr>
      <dsp:spPr>
        <a:xfrm rot="5400000">
          <a:off x="6841296" y="1332130"/>
          <a:ext cx="48741" cy="41439"/>
        </a:xfrm>
        <a:prstGeom prst="flowChartExtract">
          <a:avLst/>
        </a:prstGeom>
        <a:solidFill>
          <a:schemeClr val="lt1">
            <a:hueOff val="0"/>
            <a:satOff val="0"/>
            <a:lumOff val="0"/>
            <a:alphaOff val="0"/>
          </a:schemeClr>
        </a:solidFill>
        <a:ln w="9525" cap="flat" cmpd="sng" algn="ctr">
          <a:solidFill>
            <a:schemeClr val="accent2">
              <a:shade val="50000"/>
              <a:hueOff val="-20569"/>
              <a:satOff val="-3755"/>
              <a:lumOff val="21733"/>
              <a:alphaOff val="0"/>
            </a:schemeClr>
          </a:solidFill>
          <a:prstDash val="solid"/>
        </a:ln>
        <a:effectLst/>
      </dsp:spPr>
      <dsp:style>
        <a:lnRef idx="1">
          <a:scrgbClr r="0" g="0" b="0"/>
        </a:lnRef>
        <a:fillRef idx="1">
          <a:scrgbClr r="0" g="0" b="0"/>
        </a:fillRef>
        <a:effectRef idx="0">
          <a:scrgbClr r="0" g="0" b="0"/>
        </a:effectRef>
        <a:fontRef idx="minor"/>
      </dsp:style>
    </dsp:sp>
    <dsp:sp modelId="{0569AAAD-8B26-462F-929F-539C8EDB8C2D}">
      <dsp:nvSpPr>
        <dsp:cNvPr id="0" name=""/>
        <dsp:cNvSpPr/>
      </dsp:nvSpPr>
      <dsp:spPr>
        <a:xfrm>
          <a:off x="6919538" y="1068524"/>
          <a:ext cx="205815" cy="331514"/>
        </a:xfrm>
        <a:prstGeom prst="rect">
          <a:avLst/>
        </a:prstGeom>
        <a:noFill/>
        <a:ln>
          <a:noFill/>
        </a:ln>
        <a:effectLst>
          <a:outerShdw blurRad="40000" dist="23000" dir="5400000" rotWithShape="0">
            <a:srgbClr val="000000">
              <a:alpha val="35000"/>
            </a:srgbClr>
          </a:outerShdw>
        </a:effectLst>
        <a:sp3d/>
      </dsp:spPr>
      <dsp:style>
        <a:lnRef idx="0">
          <a:scrgbClr r="0" g="0" b="0"/>
        </a:lnRef>
        <a:fillRef idx="3">
          <a:scrgbClr r="0" g="0" b="0"/>
        </a:fillRef>
        <a:effectRef idx="2">
          <a:scrgbClr r="0" g="0" b="0"/>
        </a:effectRef>
        <a:fontRef idx="minor">
          <a:schemeClr val="lt1"/>
        </a:fontRef>
      </dsp:style>
      <dsp:txBody>
        <a:bodyPr spcFirstLastPara="0" vert="horz" wrap="square" lIns="0" tIns="65151" rIns="0" bIns="0" numCol="1" spcCol="1270" anchor="t" anchorCtr="0">
          <a:noAutofit/>
        </a:bodyPr>
        <a:lstStyle/>
        <a:p>
          <a:pPr lvl="0" algn="ctr" defTabSz="844550">
            <a:lnSpc>
              <a:spcPct val="90000"/>
            </a:lnSpc>
            <a:spcBef>
              <a:spcPct val="0"/>
            </a:spcBef>
            <a:spcAft>
              <a:spcPct val="35000"/>
            </a:spcAft>
          </a:pPr>
          <a:r>
            <a:rPr lang="en-US" sz="1900" kern="1200" dirty="0" smtClean="0"/>
            <a:t>I</a:t>
          </a:r>
          <a:endParaRPr lang="en-US" sz="1900" kern="1200" dirty="0"/>
        </a:p>
      </dsp:txBody>
      <dsp:txXfrm>
        <a:off x="6919538" y="1068524"/>
        <a:ext cx="205815" cy="331514"/>
      </dsp:txXfrm>
    </dsp:sp>
    <dsp:sp modelId="{5358A8C4-2A9D-4CE7-8F61-AF5DFDCED8F2}">
      <dsp:nvSpPr>
        <dsp:cNvPr id="0" name=""/>
        <dsp:cNvSpPr/>
      </dsp:nvSpPr>
      <dsp:spPr>
        <a:xfrm>
          <a:off x="7150217" y="1068524"/>
          <a:ext cx="276262" cy="331514"/>
        </a:xfrm>
        <a:prstGeom prst="roundRect">
          <a:avLst>
            <a:gd name="adj" fmla="val 5000"/>
          </a:avLst>
        </a:prstGeom>
        <a:gradFill rotWithShape="0">
          <a:gsLst>
            <a:gs pos="0">
              <a:schemeClr val="accent2">
                <a:shade val="50000"/>
                <a:hueOff val="-18149"/>
                <a:satOff val="-3679"/>
                <a:lumOff val="20235"/>
                <a:alphaOff val="0"/>
                <a:shade val="51000"/>
                <a:satMod val="130000"/>
              </a:schemeClr>
            </a:gs>
            <a:gs pos="80000">
              <a:schemeClr val="accent2">
                <a:shade val="50000"/>
                <a:hueOff val="-18149"/>
                <a:satOff val="-3679"/>
                <a:lumOff val="20235"/>
                <a:alphaOff val="0"/>
                <a:shade val="93000"/>
                <a:satMod val="130000"/>
              </a:schemeClr>
            </a:gs>
            <a:gs pos="100000">
              <a:schemeClr val="accent2">
                <a:shade val="50000"/>
                <a:hueOff val="-18149"/>
                <a:satOff val="-3679"/>
                <a:lumOff val="20235"/>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17145" rIns="22225" bIns="0" numCol="1" spcCol="1270" anchor="t" anchorCtr="0">
          <a:noAutofit/>
        </a:bodyPr>
        <a:lstStyle/>
        <a:p>
          <a:pPr lvl="0" algn="r" defTabSz="222250">
            <a:lnSpc>
              <a:spcPct val="90000"/>
            </a:lnSpc>
            <a:spcBef>
              <a:spcPct val="0"/>
            </a:spcBef>
            <a:spcAft>
              <a:spcPct val="35000"/>
            </a:spcAft>
          </a:pPr>
          <a:r>
            <a:rPr lang="en-US" sz="500" kern="1200" dirty="0" smtClean="0"/>
            <a:t>6</a:t>
          </a:r>
          <a:endParaRPr lang="en-US" sz="500" kern="1200" dirty="0"/>
        </a:p>
      </dsp:txBody>
      <dsp:txXfrm rot="16200000">
        <a:off x="7041922" y="1176818"/>
        <a:ext cx="271842" cy="55252"/>
      </dsp:txXfrm>
    </dsp:sp>
    <dsp:sp modelId="{391A86B1-77DB-405B-A955-1D72D1AB88CC}">
      <dsp:nvSpPr>
        <dsp:cNvPr id="0" name=""/>
        <dsp:cNvSpPr/>
      </dsp:nvSpPr>
      <dsp:spPr>
        <a:xfrm rot="5400000">
          <a:off x="7127227" y="1332130"/>
          <a:ext cx="48741" cy="41439"/>
        </a:xfrm>
        <a:prstGeom prst="flowChartExtract">
          <a:avLst/>
        </a:prstGeom>
        <a:solidFill>
          <a:schemeClr val="lt1">
            <a:hueOff val="0"/>
            <a:satOff val="0"/>
            <a:lumOff val="0"/>
            <a:alphaOff val="0"/>
          </a:schemeClr>
        </a:solidFill>
        <a:ln w="9525" cap="flat" cmpd="sng" algn="ctr">
          <a:solidFill>
            <a:schemeClr val="accent2">
              <a:shade val="50000"/>
              <a:hueOff val="-17998"/>
              <a:satOff val="-3286"/>
              <a:lumOff val="19016"/>
              <a:alphaOff val="0"/>
            </a:schemeClr>
          </a:solidFill>
          <a:prstDash val="solid"/>
        </a:ln>
        <a:effectLst/>
      </dsp:spPr>
      <dsp:style>
        <a:lnRef idx="1">
          <a:scrgbClr r="0" g="0" b="0"/>
        </a:lnRef>
        <a:fillRef idx="1">
          <a:scrgbClr r="0" g="0" b="0"/>
        </a:fillRef>
        <a:effectRef idx="0">
          <a:scrgbClr r="0" g="0" b="0"/>
        </a:effectRef>
        <a:fontRef idx="minor"/>
      </dsp:style>
    </dsp:sp>
    <dsp:sp modelId="{150F56E9-8A28-4073-8293-2FB401A84B79}">
      <dsp:nvSpPr>
        <dsp:cNvPr id="0" name=""/>
        <dsp:cNvSpPr/>
      </dsp:nvSpPr>
      <dsp:spPr>
        <a:xfrm>
          <a:off x="7205469" y="1068524"/>
          <a:ext cx="205815" cy="331514"/>
        </a:xfrm>
        <a:prstGeom prst="rect">
          <a:avLst/>
        </a:prstGeom>
        <a:noFill/>
        <a:ln>
          <a:noFill/>
        </a:ln>
        <a:effectLst>
          <a:outerShdw blurRad="40000" dist="23000" dir="5400000" rotWithShape="0">
            <a:srgbClr val="000000">
              <a:alpha val="35000"/>
            </a:srgbClr>
          </a:outerShdw>
        </a:effectLst>
        <a:sp3d/>
      </dsp:spPr>
      <dsp:style>
        <a:lnRef idx="0">
          <a:scrgbClr r="0" g="0" b="0"/>
        </a:lnRef>
        <a:fillRef idx="3">
          <a:scrgbClr r="0" g="0" b="0"/>
        </a:fillRef>
        <a:effectRef idx="2">
          <a:scrgbClr r="0" g="0" b="0"/>
        </a:effectRef>
        <a:fontRef idx="minor">
          <a:schemeClr val="lt1"/>
        </a:fontRef>
      </dsp:style>
      <dsp:txBody>
        <a:bodyPr spcFirstLastPara="0" vert="horz" wrap="square" lIns="0" tIns="65151" rIns="0" bIns="0" numCol="1" spcCol="1270" anchor="t" anchorCtr="0">
          <a:noAutofit/>
        </a:bodyPr>
        <a:lstStyle/>
        <a:p>
          <a:pPr lvl="0" algn="ctr" defTabSz="844550">
            <a:lnSpc>
              <a:spcPct val="90000"/>
            </a:lnSpc>
            <a:spcBef>
              <a:spcPct val="0"/>
            </a:spcBef>
            <a:spcAft>
              <a:spcPct val="35000"/>
            </a:spcAft>
          </a:pPr>
          <a:r>
            <a:rPr lang="en-US" sz="1900" kern="1200" dirty="0" smtClean="0"/>
            <a:t>F</a:t>
          </a:r>
          <a:endParaRPr lang="en-US" sz="1900" kern="1200" dirty="0"/>
        </a:p>
      </dsp:txBody>
      <dsp:txXfrm>
        <a:off x="7205469" y="1068524"/>
        <a:ext cx="205815" cy="331514"/>
      </dsp:txXfrm>
    </dsp:sp>
    <dsp:sp modelId="{BF38B79D-1736-464F-ADB9-B198126BDD54}">
      <dsp:nvSpPr>
        <dsp:cNvPr id="0" name=""/>
        <dsp:cNvSpPr/>
      </dsp:nvSpPr>
      <dsp:spPr>
        <a:xfrm>
          <a:off x="7436148" y="1068524"/>
          <a:ext cx="276262" cy="331514"/>
        </a:xfrm>
        <a:prstGeom prst="roundRect">
          <a:avLst>
            <a:gd name="adj" fmla="val 5000"/>
          </a:avLst>
        </a:prstGeom>
        <a:gradFill rotWithShape="0">
          <a:gsLst>
            <a:gs pos="0">
              <a:schemeClr val="accent2">
                <a:shade val="50000"/>
                <a:hueOff val="-15557"/>
                <a:satOff val="-3153"/>
                <a:lumOff val="17344"/>
                <a:alphaOff val="0"/>
                <a:shade val="51000"/>
                <a:satMod val="130000"/>
              </a:schemeClr>
            </a:gs>
            <a:gs pos="80000">
              <a:schemeClr val="accent2">
                <a:shade val="50000"/>
                <a:hueOff val="-15557"/>
                <a:satOff val="-3153"/>
                <a:lumOff val="17344"/>
                <a:alphaOff val="0"/>
                <a:shade val="93000"/>
                <a:satMod val="130000"/>
              </a:schemeClr>
            </a:gs>
            <a:gs pos="100000">
              <a:schemeClr val="accent2">
                <a:shade val="50000"/>
                <a:hueOff val="-15557"/>
                <a:satOff val="-3153"/>
                <a:lumOff val="17344"/>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17145" rIns="22225" bIns="0" numCol="1" spcCol="1270" anchor="t" anchorCtr="0">
          <a:noAutofit/>
        </a:bodyPr>
        <a:lstStyle/>
        <a:p>
          <a:pPr lvl="0" algn="r" defTabSz="222250">
            <a:lnSpc>
              <a:spcPct val="90000"/>
            </a:lnSpc>
            <a:spcBef>
              <a:spcPct val="0"/>
            </a:spcBef>
            <a:spcAft>
              <a:spcPct val="35000"/>
            </a:spcAft>
          </a:pPr>
          <a:r>
            <a:rPr lang="en-US" sz="500" kern="1200" dirty="0" smtClean="0"/>
            <a:t>5</a:t>
          </a:r>
          <a:endParaRPr lang="en-US" sz="500" kern="1200" dirty="0"/>
        </a:p>
      </dsp:txBody>
      <dsp:txXfrm rot="16200000">
        <a:off x="7327853" y="1176818"/>
        <a:ext cx="271842" cy="55252"/>
      </dsp:txXfrm>
    </dsp:sp>
    <dsp:sp modelId="{56760117-AB4F-4684-A4FC-F64144166401}">
      <dsp:nvSpPr>
        <dsp:cNvPr id="0" name=""/>
        <dsp:cNvSpPr/>
      </dsp:nvSpPr>
      <dsp:spPr>
        <a:xfrm rot="5400000">
          <a:off x="7413158" y="1332130"/>
          <a:ext cx="48741" cy="41439"/>
        </a:xfrm>
        <a:prstGeom prst="flowChartExtract">
          <a:avLst/>
        </a:prstGeom>
        <a:solidFill>
          <a:schemeClr val="lt1">
            <a:hueOff val="0"/>
            <a:satOff val="0"/>
            <a:lumOff val="0"/>
            <a:alphaOff val="0"/>
          </a:schemeClr>
        </a:solidFill>
        <a:ln w="9525" cap="flat" cmpd="sng" algn="ctr">
          <a:solidFill>
            <a:schemeClr val="accent2">
              <a:shade val="50000"/>
              <a:hueOff val="-15427"/>
              <a:satOff val="-2817"/>
              <a:lumOff val="16299"/>
              <a:alphaOff val="0"/>
            </a:schemeClr>
          </a:solidFill>
          <a:prstDash val="solid"/>
        </a:ln>
        <a:effectLst/>
      </dsp:spPr>
      <dsp:style>
        <a:lnRef idx="1">
          <a:scrgbClr r="0" g="0" b="0"/>
        </a:lnRef>
        <a:fillRef idx="1">
          <a:scrgbClr r="0" g="0" b="0"/>
        </a:fillRef>
        <a:effectRef idx="0">
          <a:scrgbClr r="0" g="0" b="0"/>
        </a:effectRef>
        <a:fontRef idx="minor"/>
      </dsp:style>
    </dsp:sp>
    <dsp:sp modelId="{1B9050CC-7ACA-4748-97E5-4508B887E513}">
      <dsp:nvSpPr>
        <dsp:cNvPr id="0" name=""/>
        <dsp:cNvSpPr/>
      </dsp:nvSpPr>
      <dsp:spPr>
        <a:xfrm>
          <a:off x="7491400" y="1068524"/>
          <a:ext cx="205815" cy="331514"/>
        </a:xfrm>
        <a:prstGeom prst="rect">
          <a:avLst/>
        </a:prstGeom>
        <a:noFill/>
        <a:ln>
          <a:noFill/>
        </a:ln>
        <a:effectLst>
          <a:outerShdw blurRad="40000" dist="23000" dir="5400000" rotWithShape="0">
            <a:srgbClr val="000000">
              <a:alpha val="35000"/>
            </a:srgbClr>
          </a:outerShdw>
        </a:effectLst>
        <a:sp3d/>
      </dsp:spPr>
      <dsp:style>
        <a:lnRef idx="0">
          <a:scrgbClr r="0" g="0" b="0"/>
        </a:lnRef>
        <a:fillRef idx="3">
          <a:scrgbClr r="0" g="0" b="0"/>
        </a:fillRef>
        <a:effectRef idx="2">
          <a:scrgbClr r="0" g="0" b="0"/>
        </a:effectRef>
        <a:fontRef idx="minor">
          <a:schemeClr val="lt1"/>
        </a:fontRef>
      </dsp:style>
      <dsp:txBody>
        <a:bodyPr spcFirstLastPara="0" vert="horz" wrap="square" lIns="0" tIns="65151" rIns="0" bIns="0" numCol="1" spcCol="1270" anchor="t" anchorCtr="0">
          <a:noAutofit/>
        </a:bodyPr>
        <a:lstStyle/>
        <a:p>
          <a:pPr lvl="0" algn="ctr" defTabSz="844550">
            <a:lnSpc>
              <a:spcPct val="90000"/>
            </a:lnSpc>
            <a:spcBef>
              <a:spcPct val="0"/>
            </a:spcBef>
            <a:spcAft>
              <a:spcPct val="35000"/>
            </a:spcAft>
          </a:pPr>
          <a:r>
            <a:rPr lang="en-US" sz="1900" kern="1200" dirty="0" smtClean="0"/>
            <a:t>T</a:t>
          </a:r>
          <a:endParaRPr lang="en-US" sz="1900" kern="1200" dirty="0"/>
        </a:p>
      </dsp:txBody>
      <dsp:txXfrm>
        <a:off x="7491400" y="1068524"/>
        <a:ext cx="205815" cy="331514"/>
      </dsp:txXfrm>
    </dsp:sp>
    <dsp:sp modelId="{39164FC9-002F-4A65-9103-F5607674C98A}">
      <dsp:nvSpPr>
        <dsp:cNvPr id="0" name=""/>
        <dsp:cNvSpPr/>
      </dsp:nvSpPr>
      <dsp:spPr>
        <a:xfrm>
          <a:off x="7722079" y="1068524"/>
          <a:ext cx="276262" cy="331514"/>
        </a:xfrm>
        <a:prstGeom prst="roundRect">
          <a:avLst>
            <a:gd name="adj" fmla="val 5000"/>
          </a:avLst>
        </a:prstGeom>
        <a:gradFill rotWithShape="0">
          <a:gsLst>
            <a:gs pos="0">
              <a:schemeClr val="accent2">
                <a:shade val="50000"/>
                <a:hueOff val="-12964"/>
                <a:satOff val="-2628"/>
                <a:lumOff val="14453"/>
                <a:alphaOff val="0"/>
                <a:shade val="51000"/>
                <a:satMod val="130000"/>
              </a:schemeClr>
            </a:gs>
            <a:gs pos="80000">
              <a:schemeClr val="accent2">
                <a:shade val="50000"/>
                <a:hueOff val="-12964"/>
                <a:satOff val="-2628"/>
                <a:lumOff val="14453"/>
                <a:alphaOff val="0"/>
                <a:shade val="93000"/>
                <a:satMod val="130000"/>
              </a:schemeClr>
            </a:gs>
            <a:gs pos="100000">
              <a:schemeClr val="accent2">
                <a:shade val="50000"/>
                <a:hueOff val="-12964"/>
                <a:satOff val="-2628"/>
                <a:lumOff val="14453"/>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17145" rIns="22225" bIns="0" numCol="1" spcCol="1270" anchor="t" anchorCtr="0">
          <a:noAutofit/>
        </a:bodyPr>
        <a:lstStyle/>
        <a:p>
          <a:pPr lvl="0" algn="r" defTabSz="222250">
            <a:lnSpc>
              <a:spcPct val="90000"/>
            </a:lnSpc>
            <a:spcBef>
              <a:spcPct val="0"/>
            </a:spcBef>
            <a:spcAft>
              <a:spcPct val="35000"/>
            </a:spcAft>
          </a:pPr>
          <a:r>
            <a:rPr lang="en-US" sz="500" kern="1200" dirty="0" smtClean="0"/>
            <a:t>4</a:t>
          </a:r>
          <a:endParaRPr lang="en-US" sz="500" kern="1200" dirty="0"/>
        </a:p>
      </dsp:txBody>
      <dsp:txXfrm rot="16200000">
        <a:off x="7613785" y="1176818"/>
        <a:ext cx="271842" cy="55252"/>
      </dsp:txXfrm>
    </dsp:sp>
    <dsp:sp modelId="{40B206F6-18AF-4D68-8333-33201C813513}">
      <dsp:nvSpPr>
        <dsp:cNvPr id="0" name=""/>
        <dsp:cNvSpPr/>
      </dsp:nvSpPr>
      <dsp:spPr>
        <a:xfrm rot="5400000">
          <a:off x="7699090" y="1332130"/>
          <a:ext cx="48741" cy="41439"/>
        </a:xfrm>
        <a:prstGeom prst="flowChartExtract">
          <a:avLst/>
        </a:prstGeom>
        <a:solidFill>
          <a:schemeClr val="lt1">
            <a:hueOff val="0"/>
            <a:satOff val="0"/>
            <a:lumOff val="0"/>
            <a:alphaOff val="0"/>
          </a:schemeClr>
        </a:solidFill>
        <a:ln w="9525" cap="flat" cmpd="sng" algn="ctr">
          <a:solidFill>
            <a:schemeClr val="accent2">
              <a:shade val="50000"/>
              <a:hueOff val="-12855"/>
              <a:satOff val="-2347"/>
              <a:lumOff val="13583"/>
              <a:alphaOff val="0"/>
            </a:schemeClr>
          </a:solidFill>
          <a:prstDash val="solid"/>
        </a:ln>
        <a:effectLst/>
      </dsp:spPr>
      <dsp:style>
        <a:lnRef idx="1">
          <a:scrgbClr r="0" g="0" b="0"/>
        </a:lnRef>
        <a:fillRef idx="1">
          <a:scrgbClr r="0" g="0" b="0"/>
        </a:fillRef>
        <a:effectRef idx="0">
          <a:scrgbClr r="0" g="0" b="0"/>
        </a:effectRef>
        <a:fontRef idx="minor"/>
      </dsp:style>
    </dsp:sp>
    <dsp:sp modelId="{5BCC34C7-568C-4CFB-A134-72D29CBA9FF2}">
      <dsp:nvSpPr>
        <dsp:cNvPr id="0" name=""/>
        <dsp:cNvSpPr/>
      </dsp:nvSpPr>
      <dsp:spPr>
        <a:xfrm>
          <a:off x="7777332" y="1068524"/>
          <a:ext cx="205815" cy="331514"/>
        </a:xfrm>
        <a:prstGeom prst="rect">
          <a:avLst/>
        </a:prstGeom>
        <a:noFill/>
        <a:ln>
          <a:noFill/>
        </a:ln>
        <a:effectLst>
          <a:outerShdw blurRad="40000" dist="23000" dir="5400000" rotWithShape="0">
            <a:srgbClr val="000000">
              <a:alpha val="35000"/>
            </a:srgbClr>
          </a:outerShdw>
        </a:effectLst>
        <a:sp3d/>
      </dsp:spPr>
      <dsp:style>
        <a:lnRef idx="0">
          <a:scrgbClr r="0" g="0" b="0"/>
        </a:lnRef>
        <a:fillRef idx="3">
          <a:scrgbClr r="0" g="0" b="0"/>
        </a:fillRef>
        <a:effectRef idx="2">
          <a:scrgbClr r="0" g="0" b="0"/>
        </a:effectRef>
        <a:fontRef idx="minor">
          <a:schemeClr val="lt1"/>
        </a:fontRef>
      </dsp:style>
      <dsp:txBody>
        <a:bodyPr spcFirstLastPara="0" vert="horz" wrap="square" lIns="0" tIns="65151" rIns="0" bIns="0" numCol="1" spcCol="1270" anchor="t" anchorCtr="0">
          <a:noAutofit/>
        </a:bodyPr>
        <a:lstStyle/>
        <a:p>
          <a:pPr lvl="0" algn="ctr" defTabSz="844550">
            <a:lnSpc>
              <a:spcPct val="90000"/>
            </a:lnSpc>
            <a:spcBef>
              <a:spcPct val="0"/>
            </a:spcBef>
            <a:spcAft>
              <a:spcPct val="35000"/>
            </a:spcAft>
          </a:pPr>
          <a:r>
            <a:rPr lang="en-US" sz="1900" kern="1200" dirty="0" smtClean="0"/>
            <a:t>_</a:t>
          </a:r>
          <a:endParaRPr lang="en-US" sz="1900" kern="1200" dirty="0"/>
        </a:p>
      </dsp:txBody>
      <dsp:txXfrm>
        <a:off x="7777332" y="1068524"/>
        <a:ext cx="205815" cy="331514"/>
      </dsp:txXfrm>
    </dsp:sp>
    <dsp:sp modelId="{118058DC-6699-4518-912D-3C00C1E38B38}">
      <dsp:nvSpPr>
        <dsp:cNvPr id="0" name=""/>
        <dsp:cNvSpPr/>
      </dsp:nvSpPr>
      <dsp:spPr>
        <a:xfrm>
          <a:off x="8008011" y="1068524"/>
          <a:ext cx="276262" cy="331514"/>
        </a:xfrm>
        <a:prstGeom prst="roundRect">
          <a:avLst>
            <a:gd name="adj" fmla="val 5000"/>
          </a:avLst>
        </a:prstGeom>
        <a:gradFill rotWithShape="0">
          <a:gsLst>
            <a:gs pos="0">
              <a:schemeClr val="accent2">
                <a:shade val="50000"/>
                <a:hueOff val="-10371"/>
                <a:satOff val="-2102"/>
                <a:lumOff val="11563"/>
                <a:alphaOff val="0"/>
                <a:shade val="51000"/>
                <a:satMod val="130000"/>
              </a:schemeClr>
            </a:gs>
            <a:gs pos="80000">
              <a:schemeClr val="accent2">
                <a:shade val="50000"/>
                <a:hueOff val="-10371"/>
                <a:satOff val="-2102"/>
                <a:lumOff val="11563"/>
                <a:alphaOff val="0"/>
                <a:shade val="93000"/>
                <a:satMod val="130000"/>
              </a:schemeClr>
            </a:gs>
            <a:gs pos="100000">
              <a:schemeClr val="accent2">
                <a:shade val="50000"/>
                <a:hueOff val="-10371"/>
                <a:satOff val="-2102"/>
                <a:lumOff val="11563"/>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17145" rIns="22225" bIns="0" numCol="1" spcCol="1270" anchor="t" anchorCtr="0">
          <a:noAutofit/>
        </a:bodyPr>
        <a:lstStyle/>
        <a:p>
          <a:pPr lvl="0" algn="r" defTabSz="222250">
            <a:lnSpc>
              <a:spcPct val="90000"/>
            </a:lnSpc>
            <a:spcBef>
              <a:spcPct val="0"/>
            </a:spcBef>
            <a:spcAft>
              <a:spcPct val="35000"/>
            </a:spcAft>
          </a:pPr>
          <a:r>
            <a:rPr lang="en-US" sz="500" kern="1200" dirty="0" smtClean="0"/>
            <a:t>3</a:t>
          </a:r>
          <a:endParaRPr lang="en-US" sz="500" kern="1200" dirty="0"/>
        </a:p>
      </dsp:txBody>
      <dsp:txXfrm rot="16200000">
        <a:off x="7899716" y="1176818"/>
        <a:ext cx="271842" cy="55252"/>
      </dsp:txXfrm>
    </dsp:sp>
    <dsp:sp modelId="{EC54A2AC-02E7-474F-BE39-03F3BA0DFA14}">
      <dsp:nvSpPr>
        <dsp:cNvPr id="0" name=""/>
        <dsp:cNvSpPr/>
      </dsp:nvSpPr>
      <dsp:spPr>
        <a:xfrm rot="5400000">
          <a:off x="7985021" y="1332130"/>
          <a:ext cx="48741" cy="41439"/>
        </a:xfrm>
        <a:prstGeom prst="flowChartExtract">
          <a:avLst/>
        </a:prstGeom>
        <a:solidFill>
          <a:schemeClr val="lt1">
            <a:hueOff val="0"/>
            <a:satOff val="0"/>
            <a:lumOff val="0"/>
            <a:alphaOff val="0"/>
          </a:schemeClr>
        </a:solidFill>
        <a:ln w="9525" cap="flat" cmpd="sng" algn="ctr">
          <a:solidFill>
            <a:schemeClr val="accent2">
              <a:shade val="50000"/>
              <a:hueOff val="-10284"/>
              <a:satOff val="-1878"/>
              <a:lumOff val="10866"/>
              <a:alphaOff val="0"/>
            </a:schemeClr>
          </a:solidFill>
          <a:prstDash val="solid"/>
        </a:ln>
        <a:effectLst/>
      </dsp:spPr>
      <dsp:style>
        <a:lnRef idx="1">
          <a:scrgbClr r="0" g="0" b="0"/>
        </a:lnRef>
        <a:fillRef idx="1">
          <a:scrgbClr r="0" g="0" b="0"/>
        </a:fillRef>
        <a:effectRef idx="0">
          <a:scrgbClr r="0" g="0" b="0"/>
        </a:effectRef>
        <a:fontRef idx="minor"/>
      </dsp:style>
    </dsp:sp>
    <dsp:sp modelId="{919F3320-F5B5-42F2-B71D-3DB3895BE2DA}">
      <dsp:nvSpPr>
        <dsp:cNvPr id="0" name=""/>
        <dsp:cNvSpPr/>
      </dsp:nvSpPr>
      <dsp:spPr>
        <a:xfrm>
          <a:off x="8063263" y="1068524"/>
          <a:ext cx="205815" cy="331514"/>
        </a:xfrm>
        <a:prstGeom prst="rect">
          <a:avLst/>
        </a:prstGeom>
        <a:noFill/>
        <a:ln>
          <a:noFill/>
        </a:ln>
        <a:effectLst>
          <a:outerShdw blurRad="40000" dist="23000" dir="5400000" rotWithShape="0">
            <a:srgbClr val="000000">
              <a:alpha val="35000"/>
            </a:srgbClr>
          </a:outerShdw>
        </a:effectLst>
        <a:sp3d/>
      </dsp:spPr>
      <dsp:style>
        <a:lnRef idx="0">
          <a:scrgbClr r="0" g="0" b="0"/>
        </a:lnRef>
        <a:fillRef idx="3">
          <a:scrgbClr r="0" g="0" b="0"/>
        </a:fillRef>
        <a:effectRef idx="2">
          <a:scrgbClr r="0" g="0" b="0"/>
        </a:effectRef>
        <a:fontRef idx="minor">
          <a:schemeClr val="lt1"/>
        </a:fontRef>
      </dsp:style>
      <dsp:txBody>
        <a:bodyPr spcFirstLastPara="0" vert="horz" wrap="square" lIns="0" tIns="65151" rIns="0" bIns="0" numCol="1" spcCol="1270" anchor="t" anchorCtr="0">
          <a:noAutofit/>
        </a:bodyPr>
        <a:lstStyle/>
        <a:p>
          <a:pPr lvl="0" algn="l" defTabSz="844550">
            <a:lnSpc>
              <a:spcPct val="90000"/>
            </a:lnSpc>
            <a:spcBef>
              <a:spcPct val="0"/>
            </a:spcBef>
            <a:spcAft>
              <a:spcPct val="35000"/>
            </a:spcAft>
          </a:pPr>
          <a:r>
            <a:rPr lang="en-US" sz="1900" kern="1200" dirty="0" smtClean="0"/>
            <a:t>M</a:t>
          </a:r>
          <a:endParaRPr lang="en-US" sz="1900" kern="1200" dirty="0"/>
        </a:p>
      </dsp:txBody>
      <dsp:txXfrm>
        <a:off x="8063263" y="1068524"/>
        <a:ext cx="205815" cy="331514"/>
      </dsp:txXfrm>
    </dsp:sp>
    <dsp:sp modelId="{BC9385E9-61D2-4398-8ADE-23F391EE9C5E}">
      <dsp:nvSpPr>
        <dsp:cNvPr id="0" name=""/>
        <dsp:cNvSpPr/>
      </dsp:nvSpPr>
      <dsp:spPr>
        <a:xfrm>
          <a:off x="8293942" y="1068524"/>
          <a:ext cx="276262" cy="331514"/>
        </a:xfrm>
        <a:prstGeom prst="roundRect">
          <a:avLst>
            <a:gd name="adj" fmla="val 5000"/>
          </a:avLst>
        </a:prstGeom>
        <a:gradFill rotWithShape="0">
          <a:gsLst>
            <a:gs pos="0">
              <a:schemeClr val="accent2">
                <a:shade val="50000"/>
                <a:hueOff val="-7778"/>
                <a:satOff val="-1577"/>
                <a:lumOff val="8672"/>
                <a:alphaOff val="0"/>
                <a:shade val="51000"/>
                <a:satMod val="130000"/>
              </a:schemeClr>
            </a:gs>
            <a:gs pos="80000">
              <a:schemeClr val="accent2">
                <a:shade val="50000"/>
                <a:hueOff val="-7778"/>
                <a:satOff val="-1577"/>
                <a:lumOff val="8672"/>
                <a:alphaOff val="0"/>
                <a:shade val="93000"/>
                <a:satMod val="130000"/>
              </a:schemeClr>
            </a:gs>
            <a:gs pos="100000">
              <a:schemeClr val="accent2">
                <a:shade val="50000"/>
                <a:hueOff val="-7778"/>
                <a:satOff val="-1577"/>
                <a:lumOff val="8672"/>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17145" rIns="22225" bIns="0" numCol="1" spcCol="1270" anchor="t" anchorCtr="0">
          <a:noAutofit/>
        </a:bodyPr>
        <a:lstStyle/>
        <a:p>
          <a:pPr lvl="0" algn="r" defTabSz="222250">
            <a:lnSpc>
              <a:spcPct val="90000"/>
            </a:lnSpc>
            <a:spcBef>
              <a:spcPct val="0"/>
            </a:spcBef>
            <a:spcAft>
              <a:spcPct val="35000"/>
            </a:spcAft>
          </a:pPr>
          <a:r>
            <a:rPr lang="en-US" sz="500" kern="1200" dirty="0" smtClean="0"/>
            <a:t>2</a:t>
          </a:r>
          <a:endParaRPr lang="en-US" sz="500" kern="1200" dirty="0"/>
        </a:p>
      </dsp:txBody>
      <dsp:txXfrm rot="16200000">
        <a:off x="8185647" y="1176818"/>
        <a:ext cx="271842" cy="55252"/>
      </dsp:txXfrm>
    </dsp:sp>
    <dsp:sp modelId="{F5D7897E-56C4-49C3-8BA2-FAFB0667032E}">
      <dsp:nvSpPr>
        <dsp:cNvPr id="0" name=""/>
        <dsp:cNvSpPr/>
      </dsp:nvSpPr>
      <dsp:spPr>
        <a:xfrm rot="5400000">
          <a:off x="8270953" y="1332130"/>
          <a:ext cx="48741" cy="41439"/>
        </a:xfrm>
        <a:prstGeom prst="flowChartExtract">
          <a:avLst/>
        </a:prstGeom>
        <a:solidFill>
          <a:schemeClr val="lt1">
            <a:hueOff val="0"/>
            <a:satOff val="0"/>
            <a:lumOff val="0"/>
            <a:alphaOff val="0"/>
          </a:schemeClr>
        </a:solidFill>
        <a:ln w="9525" cap="flat" cmpd="sng" algn="ctr">
          <a:solidFill>
            <a:schemeClr val="accent2">
              <a:shade val="50000"/>
              <a:hueOff val="-7713"/>
              <a:satOff val="-1408"/>
              <a:lumOff val="8150"/>
              <a:alphaOff val="0"/>
            </a:schemeClr>
          </a:solidFill>
          <a:prstDash val="solid"/>
        </a:ln>
        <a:effectLst/>
      </dsp:spPr>
      <dsp:style>
        <a:lnRef idx="1">
          <a:scrgbClr r="0" g="0" b="0"/>
        </a:lnRef>
        <a:fillRef idx="1">
          <a:scrgbClr r="0" g="0" b="0"/>
        </a:fillRef>
        <a:effectRef idx="0">
          <a:scrgbClr r="0" g="0" b="0"/>
        </a:effectRef>
        <a:fontRef idx="minor"/>
      </dsp:style>
    </dsp:sp>
    <dsp:sp modelId="{C345D12F-DEB3-4B35-9836-B6B653648BD5}">
      <dsp:nvSpPr>
        <dsp:cNvPr id="0" name=""/>
        <dsp:cNvSpPr/>
      </dsp:nvSpPr>
      <dsp:spPr>
        <a:xfrm>
          <a:off x="8349195" y="1068524"/>
          <a:ext cx="205815" cy="331514"/>
        </a:xfrm>
        <a:prstGeom prst="rect">
          <a:avLst/>
        </a:prstGeom>
        <a:noFill/>
        <a:ln>
          <a:noFill/>
        </a:ln>
        <a:effectLst>
          <a:outerShdw blurRad="40000" dist="23000" dir="5400000" rotWithShape="0">
            <a:srgbClr val="000000">
              <a:alpha val="35000"/>
            </a:srgbClr>
          </a:outerShdw>
        </a:effectLst>
        <a:sp3d/>
      </dsp:spPr>
      <dsp:style>
        <a:lnRef idx="0">
          <a:scrgbClr r="0" g="0" b="0"/>
        </a:lnRef>
        <a:fillRef idx="3">
          <a:scrgbClr r="0" g="0" b="0"/>
        </a:fillRef>
        <a:effectRef idx="2">
          <a:scrgbClr r="0" g="0" b="0"/>
        </a:effectRef>
        <a:fontRef idx="minor">
          <a:schemeClr val="lt1"/>
        </a:fontRef>
      </dsp:style>
      <dsp:txBody>
        <a:bodyPr spcFirstLastPara="0" vert="horz" wrap="square" lIns="0" tIns="65151" rIns="0" bIns="0" numCol="1" spcCol="1270" anchor="t" anchorCtr="0">
          <a:noAutofit/>
        </a:bodyPr>
        <a:lstStyle/>
        <a:p>
          <a:pPr lvl="0" algn="ctr" defTabSz="844550">
            <a:lnSpc>
              <a:spcPct val="90000"/>
            </a:lnSpc>
            <a:spcBef>
              <a:spcPct val="0"/>
            </a:spcBef>
            <a:spcAft>
              <a:spcPct val="35000"/>
            </a:spcAft>
          </a:pPr>
          <a:r>
            <a:rPr lang="en-US" sz="1900" kern="1200" dirty="0" smtClean="0"/>
            <a:t>O</a:t>
          </a:r>
          <a:endParaRPr lang="en-US" sz="1900" kern="1200" dirty="0"/>
        </a:p>
      </dsp:txBody>
      <dsp:txXfrm>
        <a:off x="8349195" y="1068524"/>
        <a:ext cx="205815" cy="331514"/>
      </dsp:txXfrm>
    </dsp:sp>
    <dsp:sp modelId="{4851D9F5-D8F0-4419-B077-D05A6B738FCE}">
      <dsp:nvSpPr>
        <dsp:cNvPr id="0" name=""/>
        <dsp:cNvSpPr/>
      </dsp:nvSpPr>
      <dsp:spPr>
        <a:xfrm>
          <a:off x="8579873" y="1068524"/>
          <a:ext cx="276262" cy="331514"/>
        </a:xfrm>
        <a:prstGeom prst="roundRect">
          <a:avLst>
            <a:gd name="adj" fmla="val 5000"/>
          </a:avLst>
        </a:prstGeom>
        <a:gradFill rotWithShape="0">
          <a:gsLst>
            <a:gs pos="0">
              <a:schemeClr val="accent2">
                <a:shade val="50000"/>
                <a:hueOff val="-5186"/>
                <a:satOff val="-1051"/>
                <a:lumOff val="5781"/>
                <a:alphaOff val="0"/>
                <a:shade val="51000"/>
                <a:satMod val="130000"/>
              </a:schemeClr>
            </a:gs>
            <a:gs pos="80000">
              <a:schemeClr val="accent2">
                <a:shade val="50000"/>
                <a:hueOff val="-5186"/>
                <a:satOff val="-1051"/>
                <a:lumOff val="5781"/>
                <a:alphaOff val="0"/>
                <a:shade val="93000"/>
                <a:satMod val="130000"/>
              </a:schemeClr>
            </a:gs>
            <a:gs pos="100000">
              <a:schemeClr val="accent2">
                <a:shade val="50000"/>
                <a:hueOff val="-5186"/>
                <a:satOff val="-1051"/>
                <a:lumOff val="5781"/>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17145" rIns="22225" bIns="0" numCol="1" spcCol="1270" anchor="t" anchorCtr="0">
          <a:noAutofit/>
        </a:bodyPr>
        <a:lstStyle/>
        <a:p>
          <a:pPr lvl="0" algn="r" defTabSz="222250">
            <a:lnSpc>
              <a:spcPct val="90000"/>
            </a:lnSpc>
            <a:spcBef>
              <a:spcPct val="0"/>
            </a:spcBef>
            <a:spcAft>
              <a:spcPct val="35000"/>
            </a:spcAft>
          </a:pPr>
          <a:r>
            <a:rPr lang="en-US" sz="500" kern="1200" dirty="0" smtClean="0"/>
            <a:t>1</a:t>
          </a:r>
          <a:endParaRPr lang="en-US" sz="500" kern="1200" dirty="0"/>
        </a:p>
      </dsp:txBody>
      <dsp:txXfrm rot="16200000">
        <a:off x="8471579" y="1176818"/>
        <a:ext cx="271842" cy="55252"/>
      </dsp:txXfrm>
    </dsp:sp>
    <dsp:sp modelId="{A675BB68-FEA4-420E-A65F-349AD5B4E4C4}">
      <dsp:nvSpPr>
        <dsp:cNvPr id="0" name=""/>
        <dsp:cNvSpPr/>
      </dsp:nvSpPr>
      <dsp:spPr>
        <a:xfrm rot="5400000">
          <a:off x="8556884" y="1332130"/>
          <a:ext cx="48741" cy="41439"/>
        </a:xfrm>
        <a:prstGeom prst="flowChartExtract">
          <a:avLst/>
        </a:prstGeom>
        <a:solidFill>
          <a:schemeClr val="lt1">
            <a:hueOff val="0"/>
            <a:satOff val="0"/>
            <a:lumOff val="0"/>
            <a:alphaOff val="0"/>
          </a:schemeClr>
        </a:solidFill>
        <a:ln w="9525" cap="flat" cmpd="sng" algn="ctr">
          <a:solidFill>
            <a:schemeClr val="accent2">
              <a:shade val="50000"/>
              <a:hueOff val="-5142"/>
              <a:satOff val="-939"/>
              <a:lumOff val="5433"/>
              <a:alphaOff val="0"/>
            </a:schemeClr>
          </a:solidFill>
          <a:prstDash val="solid"/>
        </a:ln>
        <a:effectLst/>
      </dsp:spPr>
      <dsp:style>
        <a:lnRef idx="1">
          <a:scrgbClr r="0" g="0" b="0"/>
        </a:lnRef>
        <a:fillRef idx="1">
          <a:scrgbClr r="0" g="0" b="0"/>
        </a:fillRef>
        <a:effectRef idx="0">
          <a:scrgbClr r="0" g="0" b="0"/>
        </a:effectRef>
        <a:fontRef idx="minor"/>
      </dsp:style>
    </dsp:sp>
    <dsp:sp modelId="{A4FA6894-63A0-4091-AABF-E352EEA9DC89}">
      <dsp:nvSpPr>
        <dsp:cNvPr id="0" name=""/>
        <dsp:cNvSpPr/>
      </dsp:nvSpPr>
      <dsp:spPr>
        <a:xfrm>
          <a:off x="8635126" y="1068524"/>
          <a:ext cx="205815" cy="331514"/>
        </a:xfrm>
        <a:prstGeom prst="rect">
          <a:avLst/>
        </a:prstGeom>
        <a:noFill/>
        <a:ln>
          <a:noFill/>
        </a:ln>
        <a:effectLst>
          <a:outerShdw blurRad="40000" dist="23000" dir="5400000" rotWithShape="0">
            <a:srgbClr val="000000">
              <a:alpha val="35000"/>
            </a:srgbClr>
          </a:outerShdw>
        </a:effectLst>
        <a:sp3d/>
      </dsp:spPr>
      <dsp:style>
        <a:lnRef idx="0">
          <a:scrgbClr r="0" g="0" b="0"/>
        </a:lnRef>
        <a:fillRef idx="3">
          <a:scrgbClr r="0" g="0" b="0"/>
        </a:fillRef>
        <a:effectRef idx="2">
          <a:scrgbClr r="0" g="0" b="0"/>
        </a:effectRef>
        <a:fontRef idx="minor">
          <a:schemeClr val="lt1"/>
        </a:fontRef>
      </dsp:style>
      <dsp:txBody>
        <a:bodyPr spcFirstLastPara="0" vert="horz" wrap="square" lIns="0" tIns="65151" rIns="0" bIns="0" numCol="1" spcCol="1270" anchor="t" anchorCtr="0">
          <a:noAutofit/>
        </a:bodyPr>
        <a:lstStyle/>
        <a:p>
          <a:pPr lvl="0" algn="ctr" defTabSz="844550">
            <a:lnSpc>
              <a:spcPct val="90000"/>
            </a:lnSpc>
            <a:spcBef>
              <a:spcPct val="0"/>
            </a:spcBef>
            <a:spcAft>
              <a:spcPct val="35000"/>
            </a:spcAft>
          </a:pPr>
          <a:r>
            <a:rPr lang="en-US" sz="1900" kern="1200" dirty="0" smtClean="0"/>
            <a:t>D</a:t>
          </a:r>
          <a:endParaRPr lang="en-US" sz="1900" kern="1200" dirty="0"/>
        </a:p>
      </dsp:txBody>
      <dsp:txXfrm>
        <a:off x="8635126" y="1068524"/>
        <a:ext cx="205815" cy="331514"/>
      </dsp:txXfrm>
    </dsp:sp>
    <dsp:sp modelId="{DE2C799B-C580-4217-B3A1-23D4BC744FFB}">
      <dsp:nvSpPr>
        <dsp:cNvPr id="0" name=""/>
        <dsp:cNvSpPr/>
      </dsp:nvSpPr>
      <dsp:spPr>
        <a:xfrm>
          <a:off x="8865805" y="1068524"/>
          <a:ext cx="276262" cy="331514"/>
        </a:xfrm>
        <a:prstGeom prst="roundRect">
          <a:avLst>
            <a:gd name="adj" fmla="val 5000"/>
          </a:avLst>
        </a:prstGeom>
        <a:gradFill rotWithShape="0">
          <a:gsLst>
            <a:gs pos="0">
              <a:schemeClr val="accent2">
                <a:shade val="50000"/>
                <a:hueOff val="-2593"/>
                <a:satOff val="-526"/>
                <a:lumOff val="2891"/>
                <a:alphaOff val="0"/>
                <a:shade val="51000"/>
                <a:satMod val="130000"/>
              </a:schemeClr>
            </a:gs>
            <a:gs pos="80000">
              <a:schemeClr val="accent2">
                <a:shade val="50000"/>
                <a:hueOff val="-2593"/>
                <a:satOff val="-526"/>
                <a:lumOff val="2891"/>
                <a:alphaOff val="0"/>
                <a:shade val="93000"/>
                <a:satMod val="130000"/>
              </a:schemeClr>
            </a:gs>
            <a:gs pos="100000">
              <a:schemeClr val="accent2">
                <a:shade val="50000"/>
                <a:hueOff val="-2593"/>
                <a:satOff val="-526"/>
                <a:lumOff val="2891"/>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17145" rIns="22225" bIns="0" numCol="1" spcCol="1270" anchor="t" anchorCtr="0">
          <a:noAutofit/>
        </a:bodyPr>
        <a:lstStyle/>
        <a:p>
          <a:pPr lvl="0" algn="r" defTabSz="222250">
            <a:lnSpc>
              <a:spcPct val="90000"/>
            </a:lnSpc>
            <a:spcBef>
              <a:spcPct val="0"/>
            </a:spcBef>
            <a:spcAft>
              <a:spcPct val="35000"/>
            </a:spcAft>
          </a:pPr>
          <a:r>
            <a:rPr lang="en-US" sz="500" kern="1200" dirty="0" smtClean="0"/>
            <a:t>0</a:t>
          </a:r>
          <a:endParaRPr lang="en-US" sz="500" kern="1200" dirty="0"/>
        </a:p>
      </dsp:txBody>
      <dsp:txXfrm rot="16200000">
        <a:off x="8757510" y="1176818"/>
        <a:ext cx="271842" cy="55252"/>
      </dsp:txXfrm>
    </dsp:sp>
    <dsp:sp modelId="{E0608415-4847-4341-A7DC-2E7750048F08}">
      <dsp:nvSpPr>
        <dsp:cNvPr id="0" name=""/>
        <dsp:cNvSpPr/>
      </dsp:nvSpPr>
      <dsp:spPr>
        <a:xfrm rot="5400000">
          <a:off x="8842815" y="1332130"/>
          <a:ext cx="48741" cy="41439"/>
        </a:xfrm>
        <a:prstGeom prst="flowChartExtract">
          <a:avLst/>
        </a:prstGeom>
        <a:solidFill>
          <a:schemeClr val="lt1">
            <a:hueOff val="0"/>
            <a:satOff val="0"/>
            <a:lumOff val="0"/>
            <a:alphaOff val="0"/>
          </a:schemeClr>
        </a:solidFill>
        <a:ln w="9525" cap="flat" cmpd="sng" algn="ctr">
          <a:solidFill>
            <a:schemeClr val="accent2">
              <a:shade val="50000"/>
              <a:hueOff val="-2571"/>
              <a:satOff val="-469"/>
              <a:lumOff val="2717"/>
              <a:alphaOff val="0"/>
            </a:schemeClr>
          </a:solidFill>
          <a:prstDash val="solid"/>
        </a:ln>
        <a:effectLst/>
      </dsp:spPr>
      <dsp:style>
        <a:lnRef idx="1">
          <a:scrgbClr r="0" g="0" b="0"/>
        </a:lnRef>
        <a:fillRef idx="1">
          <a:scrgbClr r="0" g="0" b="0"/>
        </a:fillRef>
        <a:effectRef idx="0">
          <a:scrgbClr r="0" g="0" b="0"/>
        </a:effectRef>
        <a:fontRef idx="minor"/>
      </dsp:style>
    </dsp:sp>
    <dsp:sp modelId="{8CE11BC7-DD5E-4DC5-9ABC-FD12F171C2B7}">
      <dsp:nvSpPr>
        <dsp:cNvPr id="0" name=""/>
        <dsp:cNvSpPr/>
      </dsp:nvSpPr>
      <dsp:spPr>
        <a:xfrm>
          <a:off x="8921057" y="1068524"/>
          <a:ext cx="205815" cy="331514"/>
        </a:xfrm>
        <a:prstGeom prst="rect">
          <a:avLst/>
        </a:prstGeom>
        <a:noFill/>
        <a:ln>
          <a:noFill/>
        </a:ln>
        <a:effectLst>
          <a:outerShdw blurRad="40000" dist="23000" dir="5400000" rotWithShape="0">
            <a:srgbClr val="000000">
              <a:alpha val="35000"/>
            </a:srgbClr>
          </a:outerShdw>
        </a:effectLst>
        <a:sp3d/>
      </dsp:spPr>
      <dsp:style>
        <a:lnRef idx="0">
          <a:scrgbClr r="0" g="0" b="0"/>
        </a:lnRef>
        <a:fillRef idx="3">
          <a:scrgbClr r="0" g="0" b="0"/>
        </a:fillRef>
        <a:effectRef idx="2">
          <a:scrgbClr r="0" g="0" b="0"/>
        </a:effectRef>
        <a:fontRef idx="minor">
          <a:schemeClr val="lt1"/>
        </a:fontRef>
      </dsp:style>
      <dsp:txBody>
        <a:bodyPr spcFirstLastPara="0" vert="horz" wrap="square" lIns="0" tIns="65151" rIns="0" bIns="0" numCol="1" spcCol="1270" anchor="t" anchorCtr="0">
          <a:noAutofit/>
        </a:bodyPr>
        <a:lstStyle/>
        <a:p>
          <a:pPr lvl="0" algn="ctr" defTabSz="844550">
            <a:lnSpc>
              <a:spcPct val="90000"/>
            </a:lnSpc>
            <a:spcBef>
              <a:spcPct val="0"/>
            </a:spcBef>
            <a:spcAft>
              <a:spcPct val="35000"/>
            </a:spcAft>
          </a:pPr>
          <a:r>
            <a:rPr lang="en-US" sz="1900" kern="1200" dirty="0" smtClean="0"/>
            <a:t>E</a:t>
          </a:r>
          <a:endParaRPr lang="en-US" sz="1900" kern="1200" dirty="0"/>
        </a:p>
      </dsp:txBody>
      <dsp:txXfrm>
        <a:off x="8921057" y="1068524"/>
        <a:ext cx="205815" cy="33151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5A1F54-499D-4304-BA63-C92AFD433D59}">
      <dsp:nvSpPr>
        <dsp:cNvPr id="0" name=""/>
        <dsp:cNvSpPr/>
      </dsp:nvSpPr>
      <dsp:spPr>
        <a:xfrm>
          <a:off x="1932" y="1068524"/>
          <a:ext cx="276262" cy="331514"/>
        </a:xfrm>
        <a:prstGeom prst="roundRect">
          <a:avLst>
            <a:gd name="adj" fmla="val 5000"/>
          </a:avLst>
        </a:prstGeom>
        <a:gradFill rotWithShape="0">
          <a:gsLst>
            <a:gs pos="0">
              <a:schemeClr val="accent2">
                <a:shade val="50000"/>
                <a:hueOff val="0"/>
                <a:satOff val="0"/>
                <a:lumOff val="0"/>
                <a:alphaOff val="0"/>
                <a:shade val="51000"/>
                <a:satMod val="130000"/>
              </a:schemeClr>
            </a:gs>
            <a:gs pos="80000">
              <a:schemeClr val="accent2">
                <a:shade val="50000"/>
                <a:hueOff val="0"/>
                <a:satOff val="0"/>
                <a:lumOff val="0"/>
                <a:alphaOff val="0"/>
                <a:shade val="93000"/>
                <a:satMod val="130000"/>
              </a:schemeClr>
            </a:gs>
            <a:gs pos="100000">
              <a:schemeClr val="accent2">
                <a:shade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17145" rIns="22225" bIns="0" numCol="1" spcCol="1270" anchor="t" anchorCtr="0">
          <a:noAutofit/>
        </a:bodyPr>
        <a:lstStyle/>
        <a:p>
          <a:pPr lvl="0" algn="r" defTabSz="222250">
            <a:lnSpc>
              <a:spcPct val="90000"/>
            </a:lnSpc>
            <a:spcBef>
              <a:spcPct val="0"/>
            </a:spcBef>
            <a:spcAft>
              <a:spcPct val="35000"/>
            </a:spcAft>
          </a:pPr>
          <a:r>
            <a:rPr lang="en-US" sz="500" kern="1200" dirty="0" smtClean="0"/>
            <a:t> 31</a:t>
          </a:r>
          <a:endParaRPr lang="en-US" sz="500" kern="1200" dirty="0"/>
        </a:p>
      </dsp:txBody>
      <dsp:txXfrm rot="16200000">
        <a:off x="-106362" y="1176818"/>
        <a:ext cx="271842" cy="55252"/>
      </dsp:txXfrm>
    </dsp:sp>
    <dsp:sp modelId="{3EFC18ED-85CB-4BE7-97E7-BC59E87B25F9}">
      <dsp:nvSpPr>
        <dsp:cNvPr id="0" name=""/>
        <dsp:cNvSpPr/>
      </dsp:nvSpPr>
      <dsp:spPr>
        <a:xfrm>
          <a:off x="57184" y="1068524"/>
          <a:ext cx="205815" cy="331514"/>
        </a:xfrm>
        <a:prstGeom prst="rect">
          <a:avLst/>
        </a:prstGeom>
        <a:noFill/>
        <a:ln>
          <a:noFill/>
        </a:ln>
        <a:effectLst>
          <a:outerShdw blurRad="40000" dist="23000" dir="5400000" rotWithShape="0">
            <a:srgbClr val="000000">
              <a:alpha val="35000"/>
            </a:srgbClr>
          </a:outerShdw>
        </a:effectLst>
        <a:sp3d/>
      </dsp:spPr>
      <dsp:style>
        <a:lnRef idx="0">
          <a:scrgbClr r="0" g="0" b="0"/>
        </a:lnRef>
        <a:fillRef idx="3">
          <a:scrgbClr r="0" g="0" b="0"/>
        </a:fillRef>
        <a:effectRef idx="2">
          <a:scrgbClr r="0" g="0" b="0"/>
        </a:effectRef>
        <a:fontRef idx="minor">
          <a:schemeClr val="lt1"/>
        </a:fontRef>
      </dsp:style>
      <dsp:txBody>
        <a:bodyPr spcFirstLastPara="0" vert="horz" wrap="square" lIns="0" tIns="65151" rIns="0" bIns="0" numCol="1" spcCol="1270" anchor="t" anchorCtr="0">
          <a:noAutofit/>
        </a:bodyPr>
        <a:lstStyle/>
        <a:p>
          <a:pPr lvl="0" algn="ctr" defTabSz="844550">
            <a:lnSpc>
              <a:spcPct val="90000"/>
            </a:lnSpc>
            <a:spcBef>
              <a:spcPct val="0"/>
            </a:spcBef>
            <a:spcAft>
              <a:spcPct val="35000"/>
            </a:spcAft>
          </a:pPr>
          <a:r>
            <a:rPr lang="en-US" sz="1900" kern="1200" dirty="0" smtClean="0"/>
            <a:t>N</a:t>
          </a:r>
          <a:endParaRPr lang="en-US" sz="1900" kern="1200" dirty="0"/>
        </a:p>
      </dsp:txBody>
      <dsp:txXfrm>
        <a:off x="57184" y="1068524"/>
        <a:ext cx="205815" cy="331514"/>
      </dsp:txXfrm>
    </dsp:sp>
    <dsp:sp modelId="{32C87BC0-D02C-456F-8146-8AAE3B0568AC}">
      <dsp:nvSpPr>
        <dsp:cNvPr id="0" name=""/>
        <dsp:cNvSpPr/>
      </dsp:nvSpPr>
      <dsp:spPr>
        <a:xfrm>
          <a:off x="287863" y="1068524"/>
          <a:ext cx="276262" cy="331514"/>
        </a:xfrm>
        <a:prstGeom prst="roundRect">
          <a:avLst>
            <a:gd name="adj" fmla="val 5000"/>
          </a:avLst>
        </a:prstGeom>
        <a:gradFill rotWithShape="0">
          <a:gsLst>
            <a:gs pos="0">
              <a:schemeClr val="accent2">
                <a:shade val="50000"/>
                <a:hueOff val="-2593"/>
                <a:satOff val="-526"/>
                <a:lumOff val="2891"/>
                <a:alphaOff val="0"/>
                <a:shade val="51000"/>
                <a:satMod val="130000"/>
              </a:schemeClr>
            </a:gs>
            <a:gs pos="80000">
              <a:schemeClr val="accent2">
                <a:shade val="50000"/>
                <a:hueOff val="-2593"/>
                <a:satOff val="-526"/>
                <a:lumOff val="2891"/>
                <a:alphaOff val="0"/>
                <a:shade val="93000"/>
                <a:satMod val="130000"/>
              </a:schemeClr>
            </a:gs>
            <a:gs pos="100000">
              <a:schemeClr val="accent2">
                <a:shade val="50000"/>
                <a:hueOff val="-2593"/>
                <a:satOff val="-526"/>
                <a:lumOff val="2891"/>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17145" rIns="22225" bIns="0" numCol="1" spcCol="1270" anchor="t" anchorCtr="0">
          <a:noAutofit/>
        </a:bodyPr>
        <a:lstStyle/>
        <a:p>
          <a:pPr lvl="0" algn="r" defTabSz="222250">
            <a:lnSpc>
              <a:spcPct val="90000"/>
            </a:lnSpc>
            <a:spcBef>
              <a:spcPct val="0"/>
            </a:spcBef>
            <a:spcAft>
              <a:spcPct val="35000"/>
            </a:spcAft>
          </a:pPr>
          <a:r>
            <a:rPr lang="en-US" sz="500" kern="1200" dirty="0" smtClean="0"/>
            <a:t> 30</a:t>
          </a:r>
          <a:endParaRPr lang="en-US" sz="500" kern="1200" dirty="0"/>
        </a:p>
      </dsp:txBody>
      <dsp:txXfrm rot="16200000">
        <a:off x="179569" y="1176818"/>
        <a:ext cx="271842" cy="55252"/>
      </dsp:txXfrm>
    </dsp:sp>
    <dsp:sp modelId="{DB645D81-1F22-401C-A20B-A7828D5AA4F1}">
      <dsp:nvSpPr>
        <dsp:cNvPr id="0" name=""/>
        <dsp:cNvSpPr/>
      </dsp:nvSpPr>
      <dsp:spPr>
        <a:xfrm rot="5400000">
          <a:off x="264874" y="1332130"/>
          <a:ext cx="48741" cy="41439"/>
        </a:xfrm>
        <a:prstGeom prst="flowChartExtract">
          <a:avLst/>
        </a:prstGeom>
        <a:solidFill>
          <a:schemeClr val="lt1">
            <a:hueOff val="0"/>
            <a:satOff val="0"/>
            <a:lumOff val="0"/>
            <a:alphaOff val="0"/>
          </a:schemeClr>
        </a:solidFill>
        <a:ln w="9525" cap="flat" cmpd="sng" algn="ctr">
          <a:solidFill>
            <a:schemeClr val="accent2">
              <a:shade val="5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D5E80EDB-0F84-441B-8C09-8E9D835F98E1}">
      <dsp:nvSpPr>
        <dsp:cNvPr id="0" name=""/>
        <dsp:cNvSpPr/>
      </dsp:nvSpPr>
      <dsp:spPr>
        <a:xfrm>
          <a:off x="343116" y="1068524"/>
          <a:ext cx="205815" cy="331514"/>
        </a:xfrm>
        <a:prstGeom prst="rect">
          <a:avLst/>
        </a:prstGeom>
        <a:noFill/>
        <a:ln>
          <a:noFill/>
        </a:ln>
        <a:effectLst>
          <a:outerShdw blurRad="40000" dist="23000" dir="5400000" rotWithShape="0">
            <a:srgbClr val="000000">
              <a:alpha val="35000"/>
            </a:srgbClr>
          </a:outerShdw>
        </a:effectLst>
        <a:sp3d/>
      </dsp:spPr>
      <dsp:style>
        <a:lnRef idx="0">
          <a:scrgbClr r="0" g="0" b="0"/>
        </a:lnRef>
        <a:fillRef idx="3">
          <a:scrgbClr r="0" g="0" b="0"/>
        </a:fillRef>
        <a:effectRef idx="2">
          <a:scrgbClr r="0" g="0" b="0"/>
        </a:effectRef>
        <a:fontRef idx="minor">
          <a:schemeClr val="lt1"/>
        </a:fontRef>
      </dsp:style>
      <dsp:txBody>
        <a:bodyPr spcFirstLastPara="0" vert="horz" wrap="square" lIns="0" tIns="65151" rIns="0" bIns="0" numCol="1" spcCol="1270" anchor="t" anchorCtr="0">
          <a:noAutofit/>
        </a:bodyPr>
        <a:lstStyle/>
        <a:p>
          <a:pPr lvl="0" algn="ctr" defTabSz="844550">
            <a:lnSpc>
              <a:spcPct val="90000"/>
            </a:lnSpc>
            <a:spcBef>
              <a:spcPct val="0"/>
            </a:spcBef>
            <a:spcAft>
              <a:spcPct val="35000"/>
            </a:spcAft>
          </a:pPr>
          <a:r>
            <a:rPr lang="en-US" sz="1900" kern="1200" dirty="0" smtClean="0"/>
            <a:t>Z</a:t>
          </a:r>
          <a:endParaRPr lang="en-US" sz="1900" kern="1200" dirty="0"/>
        </a:p>
      </dsp:txBody>
      <dsp:txXfrm>
        <a:off x="343116" y="1068524"/>
        <a:ext cx="205815" cy="331514"/>
      </dsp:txXfrm>
    </dsp:sp>
    <dsp:sp modelId="{F9A6960A-3CDA-443D-8583-BA30BBE2048B}">
      <dsp:nvSpPr>
        <dsp:cNvPr id="0" name=""/>
        <dsp:cNvSpPr/>
      </dsp:nvSpPr>
      <dsp:spPr>
        <a:xfrm>
          <a:off x="573795" y="1068524"/>
          <a:ext cx="276262" cy="331514"/>
        </a:xfrm>
        <a:prstGeom prst="roundRect">
          <a:avLst>
            <a:gd name="adj" fmla="val 5000"/>
          </a:avLst>
        </a:prstGeom>
        <a:gradFill rotWithShape="0">
          <a:gsLst>
            <a:gs pos="0">
              <a:schemeClr val="accent2">
                <a:shade val="50000"/>
                <a:hueOff val="-5186"/>
                <a:satOff val="-1051"/>
                <a:lumOff val="5781"/>
                <a:alphaOff val="0"/>
                <a:shade val="51000"/>
                <a:satMod val="130000"/>
              </a:schemeClr>
            </a:gs>
            <a:gs pos="80000">
              <a:schemeClr val="accent2">
                <a:shade val="50000"/>
                <a:hueOff val="-5186"/>
                <a:satOff val="-1051"/>
                <a:lumOff val="5781"/>
                <a:alphaOff val="0"/>
                <a:shade val="93000"/>
                <a:satMod val="130000"/>
              </a:schemeClr>
            </a:gs>
            <a:gs pos="100000">
              <a:schemeClr val="accent2">
                <a:shade val="50000"/>
                <a:hueOff val="-5186"/>
                <a:satOff val="-1051"/>
                <a:lumOff val="5781"/>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17145" rIns="22225" bIns="0" numCol="1" spcCol="1270" anchor="t" anchorCtr="0">
          <a:noAutofit/>
        </a:bodyPr>
        <a:lstStyle/>
        <a:p>
          <a:pPr lvl="0" algn="r" defTabSz="222250">
            <a:lnSpc>
              <a:spcPct val="90000"/>
            </a:lnSpc>
            <a:spcBef>
              <a:spcPct val="0"/>
            </a:spcBef>
            <a:spcAft>
              <a:spcPct val="35000"/>
            </a:spcAft>
          </a:pPr>
          <a:r>
            <a:rPr lang="en-US" sz="500" kern="1200" dirty="0" smtClean="0"/>
            <a:t> 29</a:t>
          </a:r>
          <a:endParaRPr lang="en-US" sz="500" kern="1200" dirty="0"/>
        </a:p>
      </dsp:txBody>
      <dsp:txXfrm rot="16200000">
        <a:off x="465500" y="1176818"/>
        <a:ext cx="271842" cy="55252"/>
      </dsp:txXfrm>
    </dsp:sp>
    <dsp:sp modelId="{4B77F2AB-7756-402B-A43C-4A8C06275D03}">
      <dsp:nvSpPr>
        <dsp:cNvPr id="0" name=""/>
        <dsp:cNvSpPr/>
      </dsp:nvSpPr>
      <dsp:spPr>
        <a:xfrm rot="5400000">
          <a:off x="550805" y="1332130"/>
          <a:ext cx="48741" cy="41439"/>
        </a:xfrm>
        <a:prstGeom prst="flowChartExtract">
          <a:avLst/>
        </a:prstGeom>
        <a:solidFill>
          <a:schemeClr val="lt1">
            <a:hueOff val="0"/>
            <a:satOff val="0"/>
            <a:lumOff val="0"/>
            <a:alphaOff val="0"/>
          </a:schemeClr>
        </a:solidFill>
        <a:ln w="9525" cap="flat" cmpd="sng" algn="ctr">
          <a:solidFill>
            <a:schemeClr val="accent2">
              <a:shade val="50000"/>
              <a:hueOff val="-2571"/>
              <a:satOff val="-469"/>
              <a:lumOff val="2717"/>
              <a:alphaOff val="0"/>
            </a:schemeClr>
          </a:solidFill>
          <a:prstDash val="solid"/>
        </a:ln>
        <a:effectLst/>
      </dsp:spPr>
      <dsp:style>
        <a:lnRef idx="1">
          <a:scrgbClr r="0" g="0" b="0"/>
        </a:lnRef>
        <a:fillRef idx="1">
          <a:scrgbClr r="0" g="0" b="0"/>
        </a:fillRef>
        <a:effectRef idx="0">
          <a:scrgbClr r="0" g="0" b="0"/>
        </a:effectRef>
        <a:fontRef idx="minor"/>
      </dsp:style>
    </dsp:sp>
    <dsp:sp modelId="{C70CB29F-9EBD-4B6E-8D44-79ABAEE1EE72}">
      <dsp:nvSpPr>
        <dsp:cNvPr id="0" name=""/>
        <dsp:cNvSpPr/>
      </dsp:nvSpPr>
      <dsp:spPr>
        <a:xfrm>
          <a:off x="629047" y="1068524"/>
          <a:ext cx="205815" cy="331514"/>
        </a:xfrm>
        <a:prstGeom prst="rect">
          <a:avLst/>
        </a:prstGeom>
        <a:noFill/>
        <a:ln>
          <a:noFill/>
        </a:ln>
        <a:effectLst>
          <a:outerShdw blurRad="40000" dist="23000" dir="5400000" rotWithShape="0">
            <a:srgbClr val="000000">
              <a:alpha val="35000"/>
            </a:srgbClr>
          </a:outerShdw>
        </a:effectLst>
        <a:sp3d/>
      </dsp:spPr>
      <dsp:style>
        <a:lnRef idx="0">
          <a:scrgbClr r="0" g="0" b="0"/>
        </a:lnRef>
        <a:fillRef idx="3">
          <a:scrgbClr r="0" g="0" b="0"/>
        </a:fillRef>
        <a:effectRef idx="2">
          <a:scrgbClr r="0" g="0" b="0"/>
        </a:effectRef>
        <a:fontRef idx="minor">
          <a:schemeClr val="lt1"/>
        </a:fontRef>
      </dsp:style>
      <dsp:txBody>
        <a:bodyPr spcFirstLastPara="0" vert="horz" wrap="square" lIns="0" tIns="65151" rIns="0" bIns="0" numCol="1" spcCol="1270" anchor="t" anchorCtr="0">
          <a:noAutofit/>
        </a:bodyPr>
        <a:lstStyle/>
        <a:p>
          <a:pPr lvl="0" algn="ctr" defTabSz="844550">
            <a:lnSpc>
              <a:spcPct val="90000"/>
            </a:lnSpc>
            <a:spcBef>
              <a:spcPct val="0"/>
            </a:spcBef>
            <a:spcAft>
              <a:spcPct val="35000"/>
            </a:spcAft>
          </a:pPr>
          <a:r>
            <a:rPr lang="en-US" sz="1900" kern="1200" dirty="0" smtClean="0"/>
            <a:t>C</a:t>
          </a:r>
          <a:endParaRPr lang="en-US" sz="1900" kern="1200" dirty="0"/>
        </a:p>
      </dsp:txBody>
      <dsp:txXfrm>
        <a:off x="629047" y="1068524"/>
        <a:ext cx="205815" cy="331514"/>
      </dsp:txXfrm>
    </dsp:sp>
    <dsp:sp modelId="{B191A1B9-FBD7-487F-866F-8194D4D73D92}">
      <dsp:nvSpPr>
        <dsp:cNvPr id="0" name=""/>
        <dsp:cNvSpPr/>
      </dsp:nvSpPr>
      <dsp:spPr>
        <a:xfrm>
          <a:off x="859726" y="1068524"/>
          <a:ext cx="276262" cy="331514"/>
        </a:xfrm>
        <a:prstGeom prst="roundRect">
          <a:avLst>
            <a:gd name="adj" fmla="val 5000"/>
          </a:avLst>
        </a:prstGeom>
        <a:gradFill rotWithShape="0">
          <a:gsLst>
            <a:gs pos="0">
              <a:schemeClr val="accent2">
                <a:shade val="50000"/>
                <a:hueOff val="-7778"/>
                <a:satOff val="-1577"/>
                <a:lumOff val="8672"/>
                <a:alphaOff val="0"/>
                <a:shade val="51000"/>
                <a:satMod val="130000"/>
              </a:schemeClr>
            </a:gs>
            <a:gs pos="80000">
              <a:schemeClr val="accent2">
                <a:shade val="50000"/>
                <a:hueOff val="-7778"/>
                <a:satOff val="-1577"/>
                <a:lumOff val="8672"/>
                <a:alphaOff val="0"/>
                <a:shade val="93000"/>
                <a:satMod val="130000"/>
              </a:schemeClr>
            </a:gs>
            <a:gs pos="100000">
              <a:schemeClr val="accent2">
                <a:shade val="50000"/>
                <a:hueOff val="-7778"/>
                <a:satOff val="-1577"/>
                <a:lumOff val="8672"/>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17145" rIns="22225" bIns="0" numCol="1" spcCol="1270" anchor="t" anchorCtr="0">
          <a:noAutofit/>
        </a:bodyPr>
        <a:lstStyle/>
        <a:p>
          <a:pPr lvl="0" algn="r" defTabSz="222250">
            <a:lnSpc>
              <a:spcPct val="90000"/>
            </a:lnSpc>
            <a:spcBef>
              <a:spcPct val="0"/>
            </a:spcBef>
            <a:spcAft>
              <a:spcPct val="35000"/>
            </a:spcAft>
          </a:pPr>
          <a:r>
            <a:rPr lang="en-US" sz="500" kern="1200" dirty="0" smtClean="0"/>
            <a:t>28</a:t>
          </a:r>
          <a:endParaRPr lang="en-US" sz="500" kern="1200" dirty="0"/>
        </a:p>
      </dsp:txBody>
      <dsp:txXfrm rot="16200000">
        <a:off x="751431" y="1176818"/>
        <a:ext cx="271842" cy="55252"/>
      </dsp:txXfrm>
    </dsp:sp>
    <dsp:sp modelId="{0CE990A6-D431-4469-8700-4A684EACBA3B}">
      <dsp:nvSpPr>
        <dsp:cNvPr id="0" name=""/>
        <dsp:cNvSpPr/>
      </dsp:nvSpPr>
      <dsp:spPr>
        <a:xfrm rot="5400000">
          <a:off x="836737" y="1332130"/>
          <a:ext cx="48741" cy="41439"/>
        </a:xfrm>
        <a:prstGeom prst="flowChartExtract">
          <a:avLst/>
        </a:prstGeom>
        <a:solidFill>
          <a:schemeClr val="lt1">
            <a:hueOff val="0"/>
            <a:satOff val="0"/>
            <a:lumOff val="0"/>
            <a:alphaOff val="0"/>
          </a:schemeClr>
        </a:solidFill>
        <a:ln w="9525" cap="flat" cmpd="sng" algn="ctr">
          <a:solidFill>
            <a:schemeClr val="accent2">
              <a:shade val="50000"/>
              <a:hueOff val="-5142"/>
              <a:satOff val="-939"/>
              <a:lumOff val="5433"/>
              <a:alphaOff val="0"/>
            </a:schemeClr>
          </a:solidFill>
          <a:prstDash val="solid"/>
        </a:ln>
        <a:effectLst/>
      </dsp:spPr>
      <dsp:style>
        <a:lnRef idx="1">
          <a:scrgbClr r="0" g="0" b="0"/>
        </a:lnRef>
        <a:fillRef idx="1">
          <a:scrgbClr r="0" g="0" b="0"/>
        </a:fillRef>
        <a:effectRef idx="0">
          <a:scrgbClr r="0" g="0" b="0"/>
        </a:effectRef>
        <a:fontRef idx="minor"/>
      </dsp:style>
    </dsp:sp>
    <dsp:sp modelId="{03D2F7E6-A2ED-4EC8-8993-1F008764D6C1}">
      <dsp:nvSpPr>
        <dsp:cNvPr id="0" name=""/>
        <dsp:cNvSpPr/>
      </dsp:nvSpPr>
      <dsp:spPr>
        <a:xfrm>
          <a:off x="914979" y="1068524"/>
          <a:ext cx="205815" cy="331514"/>
        </a:xfrm>
        <a:prstGeom prst="rect">
          <a:avLst/>
        </a:prstGeom>
        <a:noFill/>
        <a:ln>
          <a:noFill/>
        </a:ln>
        <a:effectLst>
          <a:outerShdw blurRad="40000" dist="23000" dir="5400000" rotWithShape="0">
            <a:srgbClr val="000000">
              <a:alpha val="35000"/>
            </a:srgbClr>
          </a:outerShdw>
        </a:effectLst>
        <a:sp3d/>
      </dsp:spPr>
      <dsp:style>
        <a:lnRef idx="0">
          <a:scrgbClr r="0" g="0" b="0"/>
        </a:lnRef>
        <a:fillRef idx="3">
          <a:scrgbClr r="0" g="0" b="0"/>
        </a:fillRef>
        <a:effectRef idx="2">
          <a:scrgbClr r="0" g="0" b="0"/>
        </a:effectRef>
        <a:fontRef idx="minor">
          <a:schemeClr val="lt1"/>
        </a:fontRef>
      </dsp:style>
      <dsp:txBody>
        <a:bodyPr spcFirstLastPara="0" vert="horz" wrap="square" lIns="0" tIns="65151" rIns="0" bIns="0" numCol="1" spcCol="1270" anchor="t" anchorCtr="0">
          <a:noAutofit/>
        </a:bodyPr>
        <a:lstStyle/>
        <a:p>
          <a:pPr lvl="0" algn="ctr" defTabSz="844550">
            <a:lnSpc>
              <a:spcPct val="90000"/>
            </a:lnSpc>
            <a:spcBef>
              <a:spcPct val="0"/>
            </a:spcBef>
            <a:spcAft>
              <a:spcPct val="35000"/>
            </a:spcAft>
          </a:pPr>
          <a:r>
            <a:rPr lang="en-US" sz="1900" kern="1200" dirty="0" smtClean="0"/>
            <a:t>V</a:t>
          </a:r>
          <a:endParaRPr lang="en-US" sz="1900" kern="1200" dirty="0"/>
        </a:p>
      </dsp:txBody>
      <dsp:txXfrm>
        <a:off x="914979" y="1068524"/>
        <a:ext cx="205815" cy="331514"/>
      </dsp:txXfrm>
    </dsp:sp>
    <dsp:sp modelId="{62C0977E-ABD5-4C68-9BE6-4D346ED46B78}">
      <dsp:nvSpPr>
        <dsp:cNvPr id="0" name=""/>
        <dsp:cNvSpPr/>
      </dsp:nvSpPr>
      <dsp:spPr>
        <a:xfrm>
          <a:off x="1145657" y="1068524"/>
          <a:ext cx="276262" cy="331514"/>
        </a:xfrm>
        <a:prstGeom prst="roundRect">
          <a:avLst>
            <a:gd name="adj" fmla="val 5000"/>
          </a:avLst>
        </a:prstGeom>
        <a:gradFill rotWithShape="0">
          <a:gsLst>
            <a:gs pos="0">
              <a:schemeClr val="accent2">
                <a:shade val="50000"/>
                <a:hueOff val="-10371"/>
                <a:satOff val="-2102"/>
                <a:lumOff val="11563"/>
                <a:alphaOff val="0"/>
                <a:shade val="51000"/>
                <a:satMod val="130000"/>
              </a:schemeClr>
            </a:gs>
            <a:gs pos="80000">
              <a:schemeClr val="accent2">
                <a:shade val="50000"/>
                <a:hueOff val="-10371"/>
                <a:satOff val="-2102"/>
                <a:lumOff val="11563"/>
                <a:alphaOff val="0"/>
                <a:shade val="93000"/>
                <a:satMod val="130000"/>
              </a:schemeClr>
            </a:gs>
            <a:gs pos="100000">
              <a:schemeClr val="accent2">
                <a:shade val="50000"/>
                <a:hueOff val="-10371"/>
                <a:satOff val="-2102"/>
                <a:lumOff val="11563"/>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17145" rIns="22225" bIns="0" numCol="1" spcCol="1270" anchor="t" anchorCtr="0">
          <a:noAutofit/>
        </a:bodyPr>
        <a:lstStyle/>
        <a:p>
          <a:pPr lvl="0" algn="r" defTabSz="222250">
            <a:lnSpc>
              <a:spcPct val="90000"/>
            </a:lnSpc>
            <a:spcBef>
              <a:spcPct val="0"/>
            </a:spcBef>
            <a:spcAft>
              <a:spcPct val="35000"/>
            </a:spcAft>
          </a:pPr>
          <a:r>
            <a:rPr lang="en-US" sz="500" kern="1200" dirty="0" smtClean="0"/>
            <a:t>27</a:t>
          </a:r>
          <a:endParaRPr lang="en-US" sz="500" kern="1200" dirty="0"/>
        </a:p>
      </dsp:txBody>
      <dsp:txXfrm rot="16200000">
        <a:off x="1037363" y="1176818"/>
        <a:ext cx="271842" cy="55252"/>
      </dsp:txXfrm>
    </dsp:sp>
    <dsp:sp modelId="{14217E0A-E9CE-43A4-A7FD-62918ACF8FFF}">
      <dsp:nvSpPr>
        <dsp:cNvPr id="0" name=""/>
        <dsp:cNvSpPr/>
      </dsp:nvSpPr>
      <dsp:spPr>
        <a:xfrm rot="5400000">
          <a:off x="1122668" y="1332130"/>
          <a:ext cx="48741" cy="41439"/>
        </a:xfrm>
        <a:prstGeom prst="flowChartExtract">
          <a:avLst/>
        </a:prstGeom>
        <a:solidFill>
          <a:schemeClr val="lt1">
            <a:hueOff val="0"/>
            <a:satOff val="0"/>
            <a:lumOff val="0"/>
            <a:alphaOff val="0"/>
          </a:schemeClr>
        </a:solidFill>
        <a:ln w="9525" cap="flat" cmpd="sng" algn="ctr">
          <a:solidFill>
            <a:schemeClr val="accent2">
              <a:shade val="50000"/>
              <a:hueOff val="-7713"/>
              <a:satOff val="-1408"/>
              <a:lumOff val="8150"/>
              <a:alphaOff val="0"/>
            </a:schemeClr>
          </a:solidFill>
          <a:prstDash val="solid"/>
        </a:ln>
        <a:effectLst/>
      </dsp:spPr>
      <dsp:style>
        <a:lnRef idx="1">
          <a:scrgbClr r="0" g="0" b="0"/>
        </a:lnRef>
        <a:fillRef idx="1">
          <a:scrgbClr r="0" g="0" b="0"/>
        </a:fillRef>
        <a:effectRef idx="0">
          <a:scrgbClr r="0" g="0" b="0"/>
        </a:effectRef>
        <a:fontRef idx="minor"/>
      </dsp:style>
    </dsp:sp>
    <dsp:sp modelId="{017E77A0-8E20-4C4F-8FBA-58313A89C2C2}">
      <dsp:nvSpPr>
        <dsp:cNvPr id="0" name=""/>
        <dsp:cNvSpPr/>
      </dsp:nvSpPr>
      <dsp:spPr>
        <a:xfrm>
          <a:off x="1200910" y="1068524"/>
          <a:ext cx="205815" cy="331514"/>
        </a:xfrm>
        <a:prstGeom prst="rect">
          <a:avLst/>
        </a:prstGeom>
        <a:noFill/>
        <a:ln>
          <a:noFill/>
        </a:ln>
        <a:effectLst>
          <a:outerShdw blurRad="40000" dist="23000" dir="5400000" rotWithShape="0">
            <a:srgbClr val="000000">
              <a:alpha val="35000"/>
            </a:srgbClr>
          </a:outerShdw>
        </a:effectLst>
        <a:sp3d/>
      </dsp:spPr>
      <dsp:style>
        <a:lnRef idx="0">
          <a:scrgbClr r="0" g="0" b="0"/>
        </a:lnRef>
        <a:fillRef idx="3">
          <a:scrgbClr r="0" g="0" b="0"/>
        </a:fillRef>
        <a:effectRef idx="2">
          <a:scrgbClr r="0" g="0" b="0"/>
        </a:effectRef>
        <a:fontRef idx="minor">
          <a:schemeClr val="lt1"/>
        </a:fontRef>
      </dsp:style>
      <dsp:txBody>
        <a:bodyPr spcFirstLastPara="0" vert="horz" wrap="square" lIns="0" tIns="65151" rIns="0" bIns="0" numCol="1" spcCol="1270" anchor="t" anchorCtr="0">
          <a:noAutofit/>
        </a:bodyPr>
        <a:lstStyle/>
        <a:p>
          <a:pPr lvl="0" algn="ctr" defTabSz="844550">
            <a:lnSpc>
              <a:spcPct val="90000"/>
            </a:lnSpc>
            <a:spcBef>
              <a:spcPct val="0"/>
            </a:spcBef>
            <a:spcAft>
              <a:spcPct val="35000"/>
            </a:spcAft>
          </a:pPr>
          <a:r>
            <a:rPr lang="en-US" sz="1900" kern="1200" dirty="0" smtClean="0"/>
            <a:t>Q</a:t>
          </a:r>
          <a:endParaRPr lang="en-US" sz="1900" kern="1200" dirty="0"/>
        </a:p>
      </dsp:txBody>
      <dsp:txXfrm>
        <a:off x="1200910" y="1068524"/>
        <a:ext cx="205815" cy="331514"/>
      </dsp:txXfrm>
    </dsp:sp>
    <dsp:sp modelId="{E30265CB-CA07-486E-A593-691EAF93A9EE}">
      <dsp:nvSpPr>
        <dsp:cNvPr id="0" name=""/>
        <dsp:cNvSpPr/>
      </dsp:nvSpPr>
      <dsp:spPr>
        <a:xfrm>
          <a:off x="1431589" y="1068524"/>
          <a:ext cx="276262" cy="331514"/>
        </a:xfrm>
        <a:prstGeom prst="roundRect">
          <a:avLst>
            <a:gd name="adj" fmla="val 5000"/>
          </a:avLst>
        </a:prstGeom>
        <a:gradFill rotWithShape="0">
          <a:gsLst>
            <a:gs pos="0">
              <a:schemeClr val="accent2">
                <a:shade val="50000"/>
                <a:hueOff val="-12964"/>
                <a:satOff val="-2628"/>
                <a:lumOff val="14453"/>
                <a:alphaOff val="0"/>
                <a:shade val="51000"/>
                <a:satMod val="130000"/>
              </a:schemeClr>
            </a:gs>
            <a:gs pos="80000">
              <a:schemeClr val="accent2">
                <a:shade val="50000"/>
                <a:hueOff val="-12964"/>
                <a:satOff val="-2628"/>
                <a:lumOff val="14453"/>
                <a:alphaOff val="0"/>
                <a:shade val="93000"/>
                <a:satMod val="130000"/>
              </a:schemeClr>
            </a:gs>
            <a:gs pos="100000">
              <a:schemeClr val="accent2">
                <a:shade val="50000"/>
                <a:hueOff val="-12964"/>
                <a:satOff val="-2628"/>
                <a:lumOff val="14453"/>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17145" rIns="22225" bIns="0" numCol="1" spcCol="1270" anchor="t" anchorCtr="0">
          <a:noAutofit/>
        </a:bodyPr>
        <a:lstStyle/>
        <a:p>
          <a:pPr lvl="0" algn="r" defTabSz="222250">
            <a:lnSpc>
              <a:spcPct val="90000"/>
            </a:lnSpc>
            <a:spcBef>
              <a:spcPct val="0"/>
            </a:spcBef>
            <a:spcAft>
              <a:spcPct val="35000"/>
            </a:spcAft>
          </a:pPr>
          <a:r>
            <a:rPr lang="en-US" sz="500" kern="1200" dirty="0" smtClean="0"/>
            <a:t>26</a:t>
          </a:r>
          <a:endParaRPr lang="en-US" sz="500" kern="1200" dirty="0"/>
        </a:p>
      </dsp:txBody>
      <dsp:txXfrm rot="16200000">
        <a:off x="1323294" y="1176818"/>
        <a:ext cx="271842" cy="55252"/>
      </dsp:txXfrm>
    </dsp:sp>
    <dsp:sp modelId="{CDBBBAFA-41C5-48F5-89D8-8B7447324D0A}">
      <dsp:nvSpPr>
        <dsp:cNvPr id="0" name=""/>
        <dsp:cNvSpPr/>
      </dsp:nvSpPr>
      <dsp:spPr>
        <a:xfrm rot="5400000">
          <a:off x="1408599" y="1332130"/>
          <a:ext cx="48741" cy="41439"/>
        </a:xfrm>
        <a:prstGeom prst="flowChartExtract">
          <a:avLst/>
        </a:prstGeom>
        <a:solidFill>
          <a:schemeClr val="lt1">
            <a:hueOff val="0"/>
            <a:satOff val="0"/>
            <a:lumOff val="0"/>
            <a:alphaOff val="0"/>
          </a:schemeClr>
        </a:solidFill>
        <a:ln w="9525" cap="flat" cmpd="sng" algn="ctr">
          <a:solidFill>
            <a:schemeClr val="accent2">
              <a:shade val="50000"/>
              <a:hueOff val="-10284"/>
              <a:satOff val="-1878"/>
              <a:lumOff val="10866"/>
              <a:alphaOff val="0"/>
            </a:schemeClr>
          </a:solidFill>
          <a:prstDash val="solid"/>
        </a:ln>
        <a:effectLst/>
      </dsp:spPr>
      <dsp:style>
        <a:lnRef idx="1">
          <a:scrgbClr r="0" g="0" b="0"/>
        </a:lnRef>
        <a:fillRef idx="1">
          <a:scrgbClr r="0" g="0" b="0"/>
        </a:fillRef>
        <a:effectRef idx="0">
          <a:scrgbClr r="0" g="0" b="0"/>
        </a:effectRef>
        <a:fontRef idx="minor"/>
      </dsp:style>
    </dsp:sp>
    <dsp:sp modelId="{9B4C4BB5-C71F-454D-82F6-A3B3AD65C42B}">
      <dsp:nvSpPr>
        <dsp:cNvPr id="0" name=""/>
        <dsp:cNvSpPr/>
      </dsp:nvSpPr>
      <dsp:spPr>
        <a:xfrm>
          <a:off x="1717520" y="1068524"/>
          <a:ext cx="276262" cy="331514"/>
        </a:xfrm>
        <a:prstGeom prst="roundRect">
          <a:avLst>
            <a:gd name="adj" fmla="val 5000"/>
          </a:avLst>
        </a:prstGeom>
        <a:gradFill rotWithShape="0">
          <a:gsLst>
            <a:gs pos="0">
              <a:schemeClr val="accent2">
                <a:shade val="50000"/>
                <a:hueOff val="-15557"/>
                <a:satOff val="-3153"/>
                <a:lumOff val="17344"/>
                <a:alphaOff val="0"/>
                <a:shade val="51000"/>
                <a:satMod val="130000"/>
              </a:schemeClr>
            </a:gs>
            <a:gs pos="80000">
              <a:schemeClr val="accent2">
                <a:shade val="50000"/>
                <a:hueOff val="-15557"/>
                <a:satOff val="-3153"/>
                <a:lumOff val="17344"/>
                <a:alphaOff val="0"/>
                <a:shade val="93000"/>
                <a:satMod val="130000"/>
              </a:schemeClr>
            </a:gs>
            <a:gs pos="100000">
              <a:schemeClr val="accent2">
                <a:shade val="50000"/>
                <a:hueOff val="-15557"/>
                <a:satOff val="-3153"/>
                <a:lumOff val="17344"/>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17145" rIns="22225" bIns="0" numCol="1" spcCol="1270" anchor="t" anchorCtr="0">
          <a:noAutofit/>
        </a:bodyPr>
        <a:lstStyle/>
        <a:p>
          <a:pPr lvl="0" algn="r" defTabSz="222250">
            <a:lnSpc>
              <a:spcPct val="90000"/>
            </a:lnSpc>
            <a:spcBef>
              <a:spcPct val="0"/>
            </a:spcBef>
            <a:spcAft>
              <a:spcPct val="35000"/>
            </a:spcAft>
          </a:pPr>
          <a:r>
            <a:rPr lang="en-US" sz="500" kern="1200" dirty="0" smtClean="0"/>
            <a:t>25</a:t>
          </a:r>
          <a:endParaRPr lang="en-US" sz="500" kern="1200" dirty="0"/>
        </a:p>
      </dsp:txBody>
      <dsp:txXfrm rot="16200000">
        <a:off x="1609225" y="1176818"/>
        <a:ext cx="271842" cy="55252"/>
      </dsp:txXfrm>
    </dsp:sp>
    <dsp:sp modelId="{86933F3F-1D4A-45F8-A193-F5C1ABF6694B}">
      <dsp:nvSpPr>
        <dsp:cNvPr id="0" name=""/>
        <dsp:cNvSpPr/>
      </dsp:nvSpPr>
      <dsp:spPr>
        <a:xfrm rot="5400000">
          <a:off x="1694531" y="1332130"/>
          <a:ext cx="48741" cy="41439"/>
        </a:xfrm>
        <a:prstGeom prst="flowChartExtract">
          <a:avLst/>
        </a:prstGeom>
        <a:solidFill>
          <a:schemeClr val="lt1">
            <a:hueOff val="0"/>
            <a:satOff val="0"/>
            <a:lumOff val="0"/>
            <a:alphaOff val="0"/>
          </a:schemeClr>
        </a:solidFill>
        <a:ln w="9525" cap="flat" cmpd="sng" algn="ctr">
          <a:solidFill>
            <a:schemeClr val="accent2">
              <a:shade val="50000"/>
              <a:hueOff val="-12855"/>
              <a:satOff val="-2347"/>
              <a:lumOff val="13583"/>
              <a:alphaOff val="0"/>
            </a:schemeClr>
          </a:solidFill>
          <a:prstDash val="solid"/>
        </a:ln>
        <a:effectLst/>
      </dsp:spPr>
      <dsp:style>
        <a:lnRef idx="1">
          <a:scrgbClr r="0" g="0" b="0"/>
        </a:lnRef>
        <a:fillRef idx="1">
          <a:scrgbClr r="0" g="0" b="0"/>
        </a:fillRef>
        <a:effectRef idx="0">
          <a:scrgbClr r="0" g="0" b="0"/>
        </a:effectRef>
        <a:fontRef idx="minor"/>
      </dsp:style>
    </dsp:sp>
    <dsp:sp modelId="{231E85D9-D4B2-4858-87D1-4CEFD109A15F}">
      <dsp:nvSpPr>
        <dsp:cNvPr id="0" name=""/>
        <dsp:cNvSpPr/>
      </dsp:nvSpPr>
      <dsp:spPr>
        <a:xfrm>
          <a:off x="2003452" y="1068524"/>
          <a:ext cx="276262" cy="331514"/>
        </a:xfrm>
        <a:prstGeom prst="roundRect">
          <a:avLst>
            <a:gd name="adj" fmla="val 5000"/>
          </a:avLst>
        </a:prstGeom>
        <a:gradFill rotWithShape="0">
          <a:gsLst>
            <a:gs pos="0">
              <a:schemeClr val="accent2">
                <a:shade val="50000"/>
                <a:hueOff val="-18149"/>
                <a:satOff val="-3679"/>
                <a:lumOff val="20235"/>
                <a:alphaOff val="0"/>
                <a:shade val="51000"/>
                <a:satMod val="130000"/>
              </a:schemeClr>
            </a:gs>
            <a:gs pos="80000">
              <a:schemeClr val="accent2">
                <a:shade val="50000"/>
                <a:hueOff val="-18149"/>
                <a:satOff val="-3679"/>
                <a:lumOff val="20235"/>
                <a:alphaOff val="0"/>
                <a:shade val="93000"/>
                <a:satMod val="130000"/>
              </a:schemeClr>
            </a:gs>
            <a:gs pos="100000">
              <a:schemeClr val="accent2">
                <a:shade val="50000"/>
                <a:hueOff val="-18149"/>
                <a:satOff val="-3679"/>
                <a:lumOff val="20235"/>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17145" rIns="22225" bIns="0" numCol="1" spcCol="1270" anchor="t" anchorCtr="0">
          <a:noAutofit/>
        </a:bodyPr>
        <a:lstStyle/>
        <a:p>
          <a:pPr lvl="0" algn="r" defTabSz="222250">
            <a:lnSpc>
              <a:spcPct val="90000"/>
            </a:lnSpc>
            <a:spcBef>
              <a:spcPct val="0"/>
            </a:spcBef>
            <a:spcAft>
              <a:spcPct val="35000"/>
            </a:spcAft>
          </a:pPr>
          <a:r>
            <a:rPr lang="en-US" sz="500" kern="1200" dirty="0" smtClean="0"/>
            <a:t>24</a:t>
          </a:r>
          <a:endParaRPr lang="en-US" sz="500" kern="1200" dirty="0"/>
        </a:p>
      </dsp:txBody>
      <dsp:txXfrm rot="16200000">
        <a:off x="1895157" y="1176818"/>
        <a:ext cx="271842" cy="55252"/>
      </dsp:txXfrm>
    </dsp:sp>
    <dsp:sp modelId="{639AED44-E3C8-4839-9381-D3CFD946EB1D}">
      <dsp:nvSpPr>
        <dsp:cNvPr id="0" name=""/>
        <dsp:cNvSpPr/>
      </dsp:nvSpPr>
      <dsp:spPr>
        <a:xfrm rot="5400000">
          <a:off x="1980462" y="1332130"/>
          <a:ext cx="48741" cy="41439"/>
        </a:xfrm>
        <a:prstGeom prst="flowChartExtract">
          <a:avLst/>
        </a:prstGeom>
        <a:solidFill>
          <a:schemeClr val="lt1">
            <a:hueOff val="0"/>
            <a:satOff val="0"/>
            <a:lumOff val="0"/>
            <a:alphaOff val="0"/>
          </a:schemeClr>
        </a:solidFill>
        <a:ln w="9525" cap="flat" cmpd="sng" algn="ctr">
          <a:solidFill>
            <a:schemeClr val="accent2">
              <a:shade val="50000"/>
              <a:hueOff val="-15427"/>
              <a:satOff val="-2817"/>
              <a:lumOff val="16299"/>
              <a:alphaOff val="0"/>
            </a:schemeClr>
          </a:solidFill>
          <a:prstDash val="solid"/>
        </a:ln>
        <a:effectLst/>
      </dsp:spPr>
      <dsp:style>
        <a:lnRef idx="1">
          <a:scrgbClr r="0" g="0" b="0"/>
        </a:lnRef>
        <a:fillRef idx="1">
          <a:scrgbClr r="0" g="0" b="0"/>
        </a:fillRef>
        <a:effectRef idx="0">
          <a:scrgbClr r="0" g="0" b="0"/>
        </a:effectRef>
        <a:fontRef idx="minor"/>
      </dsp:style>
    </dsp:sp>
    <dsp:sp modelId="{D9514815-07FD-47D8-9790-DA47FC8D49F3}">
      <dsp:nvSpPr>
        <dsp:cNvPr id="0" name=""/>
        <dsp:cNvSpPr/>
      </dsp:nvSpPr>
      <dsp:spPr>
        <a:xfrm>
          <a:off x="2289383" y="1068524"/>
          <a:ext cx="276262" cy="331514"/>
        </a:xfrm>
        <a:prstGeom prst="roundRect">
          <a:avLst>
            <a:gd name="adj" fmla="val 5000"/>
          </a:avLst>
        </a:prstGeom>
        <a:gradFill rotWithShape="0">
          <a:gsLst>
            <a:gs pos="0">
              <a:schemeClr val="accent2">
                <a:shade val="50000"/>
                <a:hueOff val="-20742"/>
                <a:satOff val="-4204"/>
                <a:lumOff val="23125"/>
                <a:alphaOff val="0"/>
                <a:shade val="51000"/>
                <a:satMod val="130000"/>
              </a:schemeClr>
            </a:gs>
            <a:gs pos="80000">
              <a:schemeClr val="accent2">
                <a:shade val="50000"/>
                <a:hueOff val="-20742"/>
                <a:satOff val="-4204"/>
                <a:lumOff val="23125"/>
                <a:alphaOff val="0"/>
                <a:shade val="93000"/>
                <a:satMod val="130000"/>
              </a:schemeClr>
            </a:gs>
            <a:gs pos="100000">
              <a:schemeClr val="accent2">
                <a:shade val="50000"/>
                <a:hueOff val="-20742"/>
                <a:satOff val="-4204"/>
                <a:lumOff val="23125"/>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17145" rIns="22225" bIns="0" numCol="1" spcCol="1270" anchor="t" anchorCtr="0">
          <a:noAutofit/>
        </a:bodyPr>
        <a:lstStyle/>
        <a:p>
          <a:pPr lvl="0" algn="r" defTabSz="222250">
            <a:lnSpc>
              <a:spcPct val="90000"/>
            </a:lnSpc>
            <a:spcBef>
              <a:spcPct val="0"/>
            </a:spcBef>
            <a:spcAft>
              <a:spcPct val="35000"/>
            </a:spcAft>
          </a:pPr>
          <a:r>
            <a:rPr lang="en-US" sz="500" kern="1200" dirty="0" smtClean="0"/>
            <a:t>23</a:t>
          </a:r>
          <a:endParaRPr lang="en-US" sz="500" kern="1200" dirty="0"/>
        </a:p>
      </dsp:txBody>
      <dsp:txXfrm rot="16200000">
        <a:off x="2181088" y="1176818"/>
        <a:ext cx="271842" cy="55252"/>
      </dsp:txXfrm>
    </dsp:sp>
    <dsp:sp modelId="{F7868A90-78AC-4665-8269-0904950DAEAF}">
      <dsp:nvSpPr>
        <dsp:cNvPr id="0" name=""/>
        <dsp:cNvSpPr/>
      </dsp:nvSpPr>
      <dsp:spPr>
        <a:xfrm rot="5400000">
          <a:off x="2266394" y="1332130"/>
          <a:ext cx="48741" cy="41439"/>
        </a:xfrm>
        <a:prstGeom prst="flowChartExtract">
          <a:avLst/>
        </a:prstGeom>
        <a:solidFill>
          <a:schemeClr val="lt1">
            <a:hueOff val="0"/>
            <a:satOff val="0"/>
            <a:lumOff val="0"/>
            <a:alphaOff val="0"/>
          </a:schemeClr>
        </a:solidFill>
        <a:ln w="9525" cap="flat" cmpd="sng" algn="ctr">
          <a:solidFill>
            <a:schemeClr val="accent2">
              <a:shade val="50000"/>
              <a:hueOff val="-17998"/>
              <a:satOff val="-3286"/>
              <a:lumOff val="19016"/>
              <a:alphaOff val="0"/>
            </a:schemeClr>
          </a:solidFill>
          <a:prstDash val="solid"/>
        </a:ln>
        <a:effectLst/>
      </dsp:spPr>
      <dsp:style>
        <a:lnRef idx="1">
          <a:scrgbClr r="0" g="0" b="0"/>
        </a:lnRef>
        <a:fillRef idx="1">
          <a:scrgbClr r="0" g="0" b="0"/>
        </a:fillRef>
        <a:effectRef idx="0">
          <a:scrgbClr r="0" g="0" b="0"/>
        </a:effectRef>
        <a:fontRef idx="minor"/>
      </dsp:style>
    </dsp:sp>
    <dsp:sp modelId="{0D3D41B2-E2EB-471B-B278-4E1B13E167F0}">
      <dsp:nvSpPr>
        <dsp:cNvPr id="0" name=""/>
        <dsp:cNvSpPr/>
      </dsp:nvSpPr>
      <dsp:spPr>
        <a:xfrm>
          <a:off x="2575314" y="1068524"/>
          <a:ext cx="276262" cy="331514"/>
        </a:xfrm>
        <a:prstGeom prst="roundRect">
          <a:avLst>
            <a:gd name="adj" fmla="val 5000"/>
          </a:avLst>
        </a:prstGeom>
        <a:gradFill rotWithShape="0">
          <a:gsLst>
            <a:gs pos="0">
              <a:schemeClr val="accent2">
                <a:shade val="50000"/>
                <a:hueOff val="-23335"/>
                <a:satOff val="-4730"/>
                <a:lumOff val="26016"/>
                <a:alphaOff val="0"/>
                <a:shade val="51000"/>
                <a:satMod val="130000"/>
              </a:schemeClr>
            </a:gs>
            <a:gs pos="80000">
              <a:schemeClr val="accent2">
                <a:shade val="50000"/>
                <a:hueOff val="-23335"/>
                <a:satOff val="-4730"/>
                <a:lumOff val="26016"/>
                <a:alphaOff val="0"/>
                <a:shade val="93000"/>
                <a:satMod val="130000"/>
              </a:schemeClr>
            </a:gs>
            <a:gs pos="100000">
              <a:schemeClr val="accent2">
                <a:shade val="50000"/>
                <a:hueOff val="-23335"/>
                <a:satOff val="-4730"/>
                <a:lumOff val="26016"/>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17145" rIns="22225" bIns="0" numCol="1" spcCol="1270" anchor="t" anchorCtr="0">
          <a:noAutofit/>
        </a:bodyPr>
        <a:lstStyle/>
        <a:p>
          <a:pPr lvl="0" algn="r" defTabSz="222250">
            <a:lnSpc>
              <a:spcPct val="90000"/>
            </a:lnSpc>
            <a:spcBef>
              <a:spcPct val="0"/>
            </a:spcBef>
            <a:spcAft>
              <a:spcPct val="35000"/>
            </a:spcAft>
          </a:pPr>
          <a:r>
            <a:rPr lang="en-US" sz="500" kern="1200" dirty="0" smtClean="0"/>
            <a:t>22</a:t>
          </a:r>
          <a:endParaRPr lang="en-US" sz="500" kern="1200" dirty="0"/>
        </a:p>
      </dsp:txBody>
      <dsp:txXfrm rot="16200000">
        <a:off x="2467020" y="1176818"/>
        <a:ext cx="271842" cy="55252"/>
      </dsp:txXfrm>
    </dsp:sp>
    <dsp:sp modelId="{EAD7E867-16E4-47EC-8AFC-E8AEEB971725}">
      <dsp:nvSpPr>
        <dsp:cNvPr id="0" name=""/>
        <dsp:cNvSpPr/>
      </dsp:nvSpPr>
      <dsp:spPr>
        <a:xfrm rot="5400000">
          <a:off x="2552325" y="1332130"/>
          <a:ext cx="48741" cy="41439"/>
        </a:xfrm>
        <a:prstGeom prst="flowChartExtract">
          <a:avLst/>
        </a:prstGeom>
        <a:solidFill>
          <a:schemeClr val="lt1">
            <a:hueOff val="0"/>
            <a:satOff val="0"/>
            <a:lumOff val="0"/>
            <a:alphaOff val="0"/>
          </a:schemeClr>
        </a:solidFill>
        <a:ln w="9525" cap="flat" cmpd="sng" algn="ctr">
          <a:solidFill>
            <a:schemeClr val="accent2">
              <a:shade val="50000"/>
              <a:hueOff val="-20569"/>
              <a:satOff val="-3755"/>
              <a:lumOff val="21733"/>
              <a:alphaOff val="0"/>
            </a:schemeClr>
          </a:solidFill>
          <a:prstDash val="solid"/>
        </a:ln>
        <a:effectLst/>
      </dsp:spPr>
      <dsp:style>
        <a:lnRef idx="1">
          <a:scrgbClr r="0" g="0" b="0"/>
        </a:lnRef>
        <a:fillRef idx="1">
          <a:scrgbClr r="0" g="0" b="0"/>
        </a:fillRef>
        <a:effectRef idx="0">
          <a:scrgbClr r="0" g="0" b="0"/>
        </a:effectRef>
        <a:fontRef idx="minor"/>
      </dsp:style>
    </dsp:sp>
    <dsp:sp modelId="{498CC334-7CA6-4055-9E9D-0EB2ACF11F24}">
      <dsp:nvSpPr>
        <dsp:cNvPr id="0" name=""/>
        <dsp:cNvSpPr/>
      </dsp:nvSpPr>
      <dsp:spPr>
        <a:xfrm>
          <a:off x="2861246" y="1068524"/>
          <a:ext cx="276262" cy="331514"/>
        </a:xfrm>
        <a:prstGeom prst="roundRect">
          <a:avLst>
            <a:gd name="adj" fmla="val 5000"/>
          </a:avLst>
        </a:prstGeom>
        <a:gradFill rotWithShape="0">
          <a:gsLst>
            <a:gs pos="0">
              <a:schemeClr val="accent2">
                <a:shade val="50000"/>
                <a:hueOff val="-25928"/>
                <a:satOff val="-5256"/>
                <a:lumOff val="28907"/>
                <a:alphaOff val="0"/>
                <a:shade val="51000"/>
                <a:satMod val="130000"/>
              </a:schemeClr>
            </a:gs>
            <a:gs pos="80000">
              <a:schemeClr val="accent2">
                <a:shade val="50000"/>
                <a:hueOff val="-25928"/>
                <a:satOff val="-5256"/>
                <a:lumOff val="28907"/>
                <a:alphaOff val="0"/>
                <a:shade val="93000"/>
                <a:satMod val="130000"/>
              </a:schemeClr>
            </a:gs>
            <a:gs pos="100000">
              <a:schemeClr val="accent2">
                <a:shade val="50000"/>
                <a:hueOff val="-25928"/>
                <a:satOff val="-5256"/>
                <a:lumOff val="28907"/>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17145" rIns="22225" bIns="0" numCol="1" spcCol="1270" anchor="t" anchorCtr="0">
          <a:noAutofit/>
        </a:bodyPr>
        <a:lstStyle/>
        <a:p>
          <a:pPr lvl="0" algn="r" defTabSz="222250">
            <a:lnSpc>
              <a:spcPct val="90000"/>
            </a:lnSpc>
            <a:spcBef>
              <a:spcPct val="0"/>
            </a:spcBef>
            <a:spcAft>
              <a:spcPct val="35000"/>
            </a:spcAft>
          </a:pPr>
          <a:r>
            <a:rPr lang="en-US" sz="500" kern="1200" dirty="0" smtClean="0"/>
            <a:t>21</a:t>
          </a:r>
          <a:endParaRPr lang="en-US" sz="500" kern="1200" dirty="0"/>
        </a:p>
      </dsp:txBody>
      <dsp:txXfrm rot="16200000">
        <a:off x="2752951" y="1176818"/>
        <a:ext cx="271842" cy="55252"/>
      </dsp:txXfrm>
    </dsp:sp>
    <dsp:sp modelId="{E762C5E9-5DE0-4E74-B7FD-46585123A2F2}">
      <dsp:nvSpPr>
        <dsp:cNvPr id="0" name=""/>
        <dsp:cNvSpPr/>
      </dsp:nvSpPr>
      <dsp:spPr>
        <a:xfrm rot="5400000">
          <a:off x="2838256" y="1332130"/>
          <a:ext cx="48741" cy="41439"/>
        </a:xfrm>
        <a:prstGeom prst="flowChartExtract">
          <a:avLst/>
        </a:prstGeom>
        <a:solidFill>
          <a:schemeClr val="lt1">
            <a:hueOff val="0"/>
            <a:satOff val="0"/>
            <a:lumOff val="0"/>
            <a:alphaOff val="0"/>
          </a:schemeClr>
        </a:solidFill>
        <a:ln w="9525" cap="flat" cmpd="sng" algn="ctr">
          <a:solidFill>
            <a:schemeClr val="accent2">
              <a:shade val="50000"/>
              <a:hueOff val="-23140"/>
              <a:satOff val="-4225"/>
              <a:lumOff val="24449"/>
              <a:alphaOff val="0"/>
            </a:schemeClr>
          </a:solidFill>
          <a:prstDash val="solid"/>
        </a:ln>
        <a:effectLst/>
      </dsp:spPr>
      <dsp:style>
        <a:lnRef idx="1">
          <a:scrgbClr r="0" g="0" b="0"/>
        </a:lnRef>
        <a:fillRef idx="1">
          <a:scrgbClr r="0" g="0" b="0"/>
        </a:fillRef>
        <a:effectRef idx="0">
          <a:scrgbClr r="0" g="0" b="0"/>
        </a:effectRef>
        <a:fontRef idx="minor"/>
      </dsp:style>
    </dsp:sp>
    <dsp:sp modelId="{1A4A4FCB-0FA3-425B-87EB-5F1F282E57A8}">
      <dsp:nvSpPr>
        <dsp:cNvPr id="0" name=""/>
        <dsp:cNvSpPr/>
      </dsp:nvSpPr>
      <dsp:spPr>
        <a:xfrm>
          <a:off x="3147177" y="1068524"/>
          <a:ext cx="276262" cy="331514"/>
        </a:xfrm>
        <a:prstGeom prst="roundRect">
          <a:avLst>
            <a:gd name="adj" fmla="val 5000"/>
          </a:avLst>
        </a:prstGeom>
        <a:gradFill rotWithShape="0">
          <a:gsLst>
            <a:gs pos="0">
              <a:schemeClr val="accent2">
                <a:shade val="50000"/>
                <a:hueOff val="-28520"/>
                <a:satOff val="-5781"/>
                <a:lumOff val="31798"/>
                <a:alphaOff val="0"/>
                <a:shade val="51000"/>
                <a:satMod val="130000"/>
              </a:schemeClr>
            </a:gs>
            <a:gs pos="80000">
              <a:schemeClr val="accent2">
                <a:shade val="50000"/>
                <a:hueOff val="-28520"/>
                <a:satOff val="-5781"/>
                <a:lumOff val="31798"/>
                <a:alphaOff val="0"/>
                <a:shade val="93000"/>
                <a:satMod val="130000"/>
              </a:schemeClr>
            </a:gs>
            <a:gs pos="100000">
              <a:schemeClr val="accent2">
                <a:shade val="50000"/>
                <a:hueOff val="-28520"/>
                <a:satOff val="-5781"/>
                <a:lumOff val="31798"/>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17145" rIns="22225" bIns="0" numCol="1" spcCol="1270" anchor="t" anchorCtr="0">
          <a:noAutofit/>
        </a:bodyPr>
        <a:lstStyle/>
        <a:p>
          <a:pPr lvl="0" algn="r" defTabSz="222250">
            <a:lnSpc>
              <a:spcPct val="90000"/>
            </a:lnSpc>
            <a:spcBef>
              <a:spcPct val="0"/>
            </a:spcBef>
            <a:spcAft>
              <a:spcPct val="35000"/>
            </a:spcAft>
          </a:pPr>
          <a:r>
            <a:rPr lang="en-US" sz="500" kern="1200" dirty="0" smtClean="0"/>
            <a:t>20</a:t>
          </a:r>
          <a:endParaRPr lang="en-US" sz="500" kern="1200" dirty="0"/>
        </a:p>
      </dsp:txBody>
      <dsp:txXfrm rot="16200000">
        <a:off x="3038882" y="1176818"/>
        <a:ext cx="271842" cy="55252"/>
      </dsp:txXfrm>
    </dsp:sp>
    <dsp:sp modelId="{1510DD98-DAC1-4ACB-B9F7-DDA9613F5094}">
      <dsp:nvSpPr>
        <dsp:cNvPr id="0" name=""/>
        <dsp:cNvSpPr/>
      </dsp:nvSpPr>
      <dsp:spPr>
        <a:xfrm rot="5400000">
          <a:off x="3124188" y="1332130"/>
          <a:ext cx="48741" cy="41439"/>
        </a:xfrm>
        <a:prstGeom prst="flowChartExtract">
          <a:avLst/>
        </a:prstGeom>
        <a:solidFill>
          <a:schemeClr val="lt1">
            <a:hueOff val="0"/>
            <a:satOff val="0"/>
            <a:lumOff val="0"/>
            <a:alphaOff val="0"/>
          </a:schemeClr>
        </a:solidFill>
        <a:ln w="9525" cap="flat" cmpd="sng" algn="ctr">
          <a:solidFill>
            <a:schemeClr val="accent2">
              <a:shade val="50000"/>
              <a:hueOff val="-25711"/>
              <a:satOff val="-4694"/>
              <a:lumOff val="27166"/>
              <a:alphaOff val="0"/>
            </a:schemeClr>
          </a:solidFill>
          <a:prstDash val="solid"/>
        </a:ln>
        <a:effectLst/>
      </dsp:spPr>
      <dsp:style>
        <a:lnRef idx="1">
          <a:scrgbClr r="0" g="0" b="0"/>
        </a:lnRef>
        <a:fillRef idx="1">
          <a:scrgbClr r="0" g="0" b="0"/>
        </a:fillRef>
        <a:effectRef idx="0">
          <a:scrgbClr r="0" g="0" b="0"/>
        </a:effectRef>
        <a:fontRef idx="minor"/>
      </dsp:style>
    </dsp:sp>
    <dsp:sp modelId="{33ED1F09-CED2-41A4-A8DF-9E9BEE070950}">
      <dsp:nvSpPr>
        <dsp:cNvPr id="0" name=""/>
        <dsp:cNvSpPr/>
      </dsp:nvSpPr>
      <dsp:spPr>
        <a:xfrm>
          <a:off x="3433109" y="1068524"/>
          <a:ext cx="276262" cy="331514"/>
        </a:xfrm>
        <a:prstGeom prst="roundRect">
          <a:avLst>
            <a:gd name="adj" fmla="val 5000"/>
          </a:avLst>
        </a:prstGeom>
        <a:gradFill rotWithShape="0">
          <a:gsLst>
            <a:gs pos="0">
              <a:schemeClr val="accent2">
                <a:shade val="50000"/>
                <a:hueOff val="-31113"/>
                <a:satOff val="-6307"/>
                <a:lumOff val="34688"/>
                <a:alphaOff val="0"/>
                <a:shade val="51000"/>
                <a:satMod val="130000"/>
              </a:schemeClr>
            </a:gs>
            <a:gs pos="80000">
              <a:schemeClr val="accent2">
                <a:shade val="50000"/>
                <a:hueOff val="-31113"/>
                <a:satOff val="-6307"/>
                <a:lumOff val="34688"/>
                <a:alphaOff val="0"/>
                <a:shade val="93000"/>
                <a:satMod val="130000"/>
              </a:schemeClr>
            </a:gs>
            <a:gs pos="100000">
              <a:schemeClr val="accent2">
                <a:shade val="50000"/>
                <a:hueOff val="-31113"/>
                <a:satOff val="-6307"/>
                <a:lumOff val="34688"/>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17145" rIns="22225" bIns="0" numCol="1" spcCol="1270" anchor="t" anchorCtr="0">
          <a:noAutofit/>
        </a:bodyPr>
        <a:lstStyle/>
        <a:p>
          <a:pPr lvl="0" algn="r" defTabSz="222250">
            <a:lnSpc>
              <a:spcPct val="90000"/>
            </a:lnSpc>
            <a:spcBef>
              <a:spcPct val="0"/>
            </a:spcBef>
            <a:spcAft>
              <a:spcPct val="35000"/>
            </a:spcAft>
          </a:pPr>
          <a:r>
            <a:rPr lang="en-US" sz="500" kern="1200" dirty="0" smtClean="0"/>
            <a:t>19</a:t>
          </a:r>
          <a:endParaRPr lang="en-US" sz="500" kern="1200" dirty="0"/>
        </a:p>
      </dsp:txBody>
      <dsp:txXfrm rot="16200000">
        <a:off x="3324814" y="1176818"/>
        <a:ext cx="271842" cy="55252"/>
      </dsp:txXfrm>
    </dsp:sp>
    <dsp:sp modelId="{232D4ECA-3FEA-408D-A69C-9E2EA90E92ED}">
      <dsp:nvSpPr>
        <dsp:cNvPr id="0" name=""/>
        <dsp:cNvSpPr/>
      </dsp:nvSpPr>
      <dsp:spPr>
        <a:xfrm rot="5400000">
          <a:off x="3410119" y="1332130"/>
          <a:ext cx="48741" cy="41439"/>
        </a:xfrm>
        <a:prstGeom prst="flowChartExtract">
          <a:avLst/>
        </a:prstGeom>
        <a:solidFill>
          <a:schemeClr val="lt1">
            <a:hueOff val="0"/>
            <a:satOff val="0"/>
            <a:lumOff val="0"/>
            <a:alphaOff val="0"/>
          </a:schemeClr>
        </a:solidFill>
        <a:ln w="9525" cap="flat" cmpd="sng" algn="ctr">
          <a:solidFill>
            <a:schemeClr val="accent2">
              <a:shade val="50000"/>
              <a:hueOff val="-28282"/>
              <a:satOff val="-5164"/>
              <a:lumOff val="29882"/>
              <a:alphaOff val="0"/>
            </a:schemeClr>
          </a:solidFill>
          <a:prstDash val="solid"/>
        </a:ln>
        <a:effectLst/>
      </dsp:spPr>
      <dsp:style>
        <a:lnRef idx="1">
          <a:scrgbClr r="0" g="0" b="0"/>
        </a:lnRef>
        <a:fillRef idx="1">
          <a:scrgbClr r="0" g="0" b="0"/>
        </a:fillRef>
        <a:effectRef idx="0">
          <a:scrgbClr r="0" g="0" b="0"/>
        </a:effectRef>
        <a:fontRef idx="minor"/>
      </dsp:style>
    </dsp:sp>
    <dsp:sp modelId="{5A016A96-C2EF-4C7B-8F32-42156E97A98F}">
      <dsp:nvSpPr>
        <dsp:cNvPr id="0" name=""/>
        <dsp:cNvSpPr/>
      </dsp:nvSpPr>
      <dsp:spPr>
        <a:xfrm>
          <a:off x="3719040" y="1068524"/>
          <a:ext cx="276262" cy="331514"/>
        </a:xfrm>
        <a:prstGeom prst="roundRect">
          <a:avLst>
            <a:gd name="adj" fmla="val 5000"/>
          </a:avLst>
        </a:prstGeom>
        <a:gradFill rotWithShape="0">
          <a:gsLst>
            <a:gs pos="0">
              <a:schemeClr val="accent2">
                <a:shade val="50000"/>
                <a:hueOff val="-33706"/>
                <a:satOff val="-6832"/>
                <a:lumOff val="37579"/>
                <a:alphaOff val="0"/>
                <a:shade val="51000"/>
                <a:satMod val="130000"/>
              </a:schemeClr>
            </a:gs>
            <a:gs pos="80000">
              <a:schemeClr val="accent2">
                <a:shade val="50000"/>
                <a:hueOff val="-33706"/>
                <a:satOff val="-6832"/>
                <a:lumOff val="37579"/>
                <a:alphaOff val="0"/>
                <a:shade val="93000"/>
                <a:satMod val="130000"/>
              </a:schemeClr>
            </a:gs>
            <a:gs pos="100000">
              <a:schemeClr val="accent2">
                <a:shade val="50000"/>
                <a:hueOff val="-33706"/>
                <a:satOff val="-6832"/>
                <a:lumOff val="37579"/>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17145" rIns="22225" bIns="0" numCol="1" spcCol="1270" anchor="t" anchorCtr="0">
          <a:noAutofit/>
        </a:bodyPr>
        <a:lstStyle/>
        <a:p>
          <a:pPr lvl="0" algn="r" defTabSz="222250">
            <a:lnSpc>
              <a:spcPct val="90000"/>
            </a:lnSpc>
            <a:spcBef>
              <a:spcPct val="0"/>
            </a:spcBef>
            <a:spcAft>
              <a:spcPct val="35000"/>
            </a:spcAft>
          </a:pPr>
          <a:r>
            <a:rPr lang="en-US" sz="500" kern="1200" dirty="0" smtClean="0"/>
            <a:t>18</a:t>
          </a:r>
          <a:endParaRPr lang="en-US" sz="500" kern="1200" dirty="0"/>
        </a:p>
      </dsp:txBody>
      <dsp:txXfrm rot="16200000">
        <a:off x="3610745" y="1176818"/>
        <a:ext cx="271842" cy="55252"/>
      </dsp:txXfrm>
    </dsp:sp>
    <dsp:sp modelId="{083A05A6-1466-4B9F-9F22-34A3B108C4E9}">
      <dsp:nvSpPr>
        <dsp:cNvPr id="0" name=""/>
        <dsp:cNvSpPr/>
      </dsp:nvSpPr>
      <dsp:spPr>
        <a:xfrm rot="5400000">
          <a:off x="3696050" y="1332130"/>
          <a:ext cx="48741" cy="41439"/>
        </a:xfrm>
        <a:prstGeom prst="flowChartExtract">
          <a:avLst/>
        </a:prstGeom>
        <a:solidFill>
          <a:schemeClr val="lt1">
            <a:hueOff val="0"/>
            <a:satOff val="0"/>
            <a:lumOff val="0"/>
            <a:alphaOff val="0"/>
          </a:schemeClr>
        </a:solidFill>
        <a:ln w="9525" cap="flat" cmpd="sng" algn="ctr">
          <a:solidFill>
            <a:schemeClr val="accent2">
              <a:shade val="50000"/>
              <a:hueOff val="-30853"/>
              <a:satOff val="-5633"/>
              <a:lumOff val="32599"/>
              <a:alphaOff val="0"/>
            </a:schemeClr>
          </a:solidFill>
          <a:prstDash val="solid"/>
        </a:ln>
        <a:effectLst/>
      </dsp:spPr>
      <dsp:style>
        <a:lnRef idx="1">
          <a:scrgbClr r="0" g="0" b="0"/>
        </a:lnRef>
        <a:fillRef idx="1">
          <a:scrgbClr r="0" g="0" b="0"/>
        </a:fillRef>
        <a:effectRef idx="0">
          <a:scrgbClr r="0" g="0" b="0"/>
        </a:effectRef>
        <a:fontRef idx="minor"/>
      </dsp:style>
    </dsp:sp>
    <dsp:sp modelId="{0BDA3DD6-2341-4E39-891C-7C12AEEB610A}">
      <dsp:nvSpPr>
        <dsp:cNvPr id="0" name=""/>
        <dsp:cNvSpPr/>
      </dsp:nvSpPr>
      <dsp:spPr>
        <a:xfrm>
          <a:off x="4004971" y="1068524"/>
          <a:ext cx="276262" cy="331514"/>
        </a:xfrm>
        <a:prstGeom prst="roundRect">
          <a:avLst>
            <a:gd name="adj" fmla="val 5000"/>
          </a:avLst>
        </a:prstGeom>
        <a:gradFill rotWithShape="0">
          <a:gsLst>
            <a:gs pos="0">
              <a:schemeClr val="accent2">
                <a:shade val="50000"/>
                <a:hueOff val="-36299"/>
                <a:satOff val="-7358"/>
                <a:lumOff val="40470"/>
                <a:alphaOff val="0"/>
                <a:shade val="51000"/>
                <a:satMod val="130000"/>
              </a:schemeClr>
            </a:gs>
            <a:gs pos="80000">
              <a:schemeClr val="accent2">
                <a:shade val="50000"/>
                <a:hueOff val="-36299"/>
                <a:satOff val="-7358"/>
                <a:lumOff val="40470"/>
                <a:alphaOff val="0"/>
                <a:shade val="93000"/>
                <a:satMod val="130000"/>
              </a:schemeClr>
            </a:gs>
            <a:gs pos="100000">
              <a:schemeClr val="accent2">
                <a:shade val="50000"/>
                <a:hueOff val="-36299"/>
                <a:satOff val="-7358"/>
                <a:lumOff val="4047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17145" rIns="22225" bIns="0" numCol="1" spcCol="1270" anchor="t" anchorCtr="0">
          <a:noAutofit/>
        </a:bodyPr>
        <a:lstStyle/>
        <a:p>
          <a:pPr lvl="0" algn="r" defTabSz="222250">
            <a:lnSpc>
              <a:spcPct val="90000"/>
            </a:lnSpc>
            <a:spcBef>
              <a:spcPct val="0"/>
            </a:spcBef>
            <a:spcAft>
              <a:spcPct val="35000"/>
            </a:spcAft>
          </a:pPr>
          <a:r>
            <a:rPr lang="en-US" sz="500" kern="1200" dirty="0" smtClean="0"/>
            <a:t>17</a:t>
          </a:r>
          <a:endParaRPr lang="en-US" sz="500" kern="1200" dirty="0"/>
        </a:p>
      </dsp:txBody>
      <dsp:txXfrm rot="16200000">
        <a:off x="3896677" y="1176818"/>
        <a:ext cx="271842" cy="55252"/>
      </dsp:txXfrm>
    </dsp:sp>
    <dsp:sp modelId="{4023C897-2BC0-4B5E-8259-5AADF7B8FCF6}">
      <dsp:nvSpPr>
        <dsp:cNvPr id="0" name=""/>
        <dsp:cNvSpPr/>
      </dsp:nvSpPr>
      <dsp:spPr>
        <a:xfrm rot="5400000">
          <a:off x="3981982" y="1332130"/>
          <a:ext cx="48741" cy="41439"/>
        </a:xfrm>
        <a:prstGeom prst="flowChartExtract">
          <a:avLst/>
        </a:prstGeom>
        <a:solidFill>
          <a:schemeClr val="lt1">
            <a:hueOff val="0"/>
            <a:satOff val="0"/>
            <a:lumOff val="0"/>
            <a:alphaOff val="0"/>
          </a:schemeClr>
        </a:solidFill>
        <a:ln w="9525" cap="flat" cmpd="sng" algn="ctr">
          <a:solidFill>
            <a:schemeClr val="accent2">
              <a:shade val="50000"/>
              <a:hueOff val="-33424"/>
              <a:satOff val="-6102"/>
              <a:lumOff val="35316"/>
              <a:alphaOff val="0"/>
            </a:schemeClr>
          </a:solidFill>
          <a:prstDash val="solid"/>
        </a:ln>
        <a:effectLst/>
      </dsp:spPr>
      <dsp:style>
        <a:lnRef idx="1">
          <a:scrgbClr r="0" g="0" b="0"/>
        </a:lnRef>
        <a:fillRef idx="1">
          <a:scrgbClr r="0" g="0" b="0"/>
        </a:fillRef>
        <a:effectRef idx="0">
          <a:scrgbClr r="0" g="0" b="0"/>
        </a:effectRef>
        <a:fontRef idx="minor"/>
      </dsp:style>
    </dsp:sp>
    <dsp:sp modelId="{7EB1C387-C946-43D8-A141-13093FA58E2F}">
      <dsp:nvSpPr>
        <dsp:cNvPr id="0" name=""/>
        <dsp:cNvSpPr/>
      </dsp:nvSpPr>
      <dsp:spPr>
        <a:xfrm>
          <a:off x="4290903" y="1068524"/>
          <a:ext cx="276262" cy="331514"/>
        </a:xfrm>
        <a:prstGeom prst="roundRect">
          <a:avLst>
            <a:gd name="adj" fmla="val 5000"/>
          </a:avLst>
        </a:prstGeom>
        <a:gradFill rotWithShape="0">
          <a:gsLst>
            <a:gs pos="0">
              <a:schemeClr val="accent2">
                <a:shade val="50000"/>
                <a:hueOff val="-38891"/>
                <a:satOff val="-7883"/>
                <a:lumOff val="43360"/>
                <a:alphaOff val="0"/>
                <a:shade val="51000"/>
                <a:satMod val="130000"/>
              </a:schemeClr>
            </a:gs>
            <a:gs pos="80000">
              <a:schemeClr val="accent2">
                <a:shade val="50000"/>
                <a:hueOff val="-38891"/>
                <a:satOff val="-7883"/>
                <a:lumOff val="43360"/>
                <a:alphaOff val="0"/>
                <a:shade val="93000"/>
                <a:satMod val="130000"/>
              </a:schemeClr>
            </a:gs>
            <a:gs pos="100000">
              <a:schemeClr val="accent2">
                <a:shade val="50000"/>
                <a:hueOff val="-38891"/>
                <a:satOff val="-7883"/>
                <a:lumOff val="4336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17145" rIns="22225" bIns="0" numCol="1" spcCol="1270" anchor="t" anchorCtr="0">
          <a:noAutofit/>
        </a:bodyPr>
        <a:lstStyle/>
        <a:p>
          <a:pPr lvl="0" algn="r" defTabSz="222250">
            <a:lnSpc>
              <a:spcPct val="90000"/>
            </a:lnSpc>
            <a:spcBef>
              <a:spcPct val="0"/>
            </a:spcBef>
            <a:spcAft>
              <a:spcPct val="35000"/>
            </a:spcAft>
          </a:pPr>
          <a:r>
            <a:rPr lang="en-US" sz="500" kern="1200" dirty="0" smtClean="0"/>
            <a:t>16</a:t>
          </a:r>
          <a:endParaRPr lang="en-US" sz="500" kern="1200" dirty="0"/>
        </a:p>
      </dsp:txBody>
      <dsp:txXfrm rot="16200000">
        <a:off x="4182608" y="1176818"/>
        <a:ext cx="271842" cy="55252"/>
      </dsp:txXfrm>
    </dsp:sp>
    <dsp:sp modelId="{A8786DD5-BF66-4F2C-8565-44FB1178AAF3}">
      <dsp:nvSpPr>
        <dsp:cNvPr id="0" name=""/>
        <dsp:cNvSpPr/>
      </dsp:nvSpPr>
      <dsp:spPr>
        <a:xfrm rot="5400000">
          <a:off x="4267913" y="1332130"/>
          <a:ext cx="48741" cy="41439"/>
        </a:xfrm>
        <a:prstGeom prst="flowChartExtract">
          <a:avLst/>
        </a:prstGeom>
        <a:solidFill>
          <a:schemeClr val="lt1">
            <a:hueOff val="0"/>
            <a:satOff val="0"/>
            <a:lumOff val="0"/>
            <a:alphaOff val="0"/>
          </a:schemeClr>
        </a:solidFill>
        <a:ln w="9525" cap="flat" cmpd="sng" algn="ctr">
          <a:solidFill>
            <a:schemeClr val="accent2">
              <a:shade val="50000"/>
              <a:hueOff val="-35995"/>
              <a:satOff val="-6572"/>
              <a:lumOff val="38032"/>
              <a:alphaOff val="0"/>
            </a:schemeClr>
          </a:solidFill>
          <a:prstDash val="solid"/>
        </a:ln>
        <a:effectLst/>
      </dsp:spPr>
      <dsp:style>
        <a:lnRef idx="1">
          <a:scrgbClr r="0" g="0" b="0"/>
        </a:lnRef>
        <a:fillRef idx="1">
          <a:scrgbClr r="0" g="0" b="0"/>
        </a:fillRef>
        <a:effectRef idx="0">
          <a:scrgbClr r="0" g="0" b="0"/>
        </a:effectRef>
        <a:fontRef idx="minor"/>
      </dsp:style>
    </dsp:sp>
    <dsp:sp modelId="{F91DA0F0-9F5E-43C1-A90C-B0A9BBDE8CD8}">
      <dsp:nvSpPr>
        <dsp:cNvPr id="0" name=""/>
        <dsp:cNvSpPr/>
      </dsp:nvSpPr>
      <dsp:spPr>
        <a:xfrm>
          <a:off x="4576834" y="1068524"/>
          <a:ext cx="276262" cy="331514"/>
        </a:xfrm>
        <a:prstGeom prst="roundRect">
          <a:avLst>
            <a:gd name="adj" fmla="val 5000"/>
          </a:avLst>
        </a:prstGeom>
        <a:gradFill rotWithShape="0">
          <a:gsLst>
            <a:gs pos="0">
              <a:schemeClr val="accent2">
                <a:shade val="50000"/>
                <a:hueOff val="-41484"/>
                <a:satOff val="-8409"/>
                <a:lumOff val="46251"/>
                <a:alphaOff val="0"/>
                <a:shade val="51000"/>
                <a:satMod val="130000"/>
              </a:schemeClr>
            </a:gs>
            <a:gs pos="80000">
              <a:schemeClr val="accent2">
                <a:shade val="50000"/>
                <a:hueOff val="-41484"/>
                <a:satOff val="-8409"/>
                <a:lumOff val="46251"/>
                <a:alphaOff val="0"/>
                <a:shade val="93000"/>
                <a:satMod val="130000"/>
              </a:schemeClr>
            </a:gs>
            <a:gs pos="100000">
              <a:schemeClr val="accent2">
                <a:shade val="50000"/>
                <a:hueOff val="-41484"/>
                <a:satOff val="-8409"/>
                <a:lumOff val="46251"/>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17145" rIns="22225" bIns="0" numCol="1" spcCol="1270" anchor="t" anchorCtr="0">
          <a:noAutofit/>
        </a:bodyPr>
        <a:lstStyle/>
        <a:p>
          <a:pPr lvl="0" algn="r" defTabSz="222250">
            <a:lnSpc>
              <a:spcPct val="90000"/>
            </a:lnSpc>
            <a:spcBef>
              <a:spcPct val="0"/>
            </a:spcBef>
            <a:spcAft>
              <a:spcPct val="35000"/>
            </a:spcAft>
          </a:pPr>
          <a:r>
            <a:rPr lang="en-US" sz="500" kern="1200" dirty="0" smtClean="0"/>
            <a:t>15</a:t>
          </a:r>
          <a:endParaRPr lang="en-US" sz="500" kern="1200" dirty="0"/>
        </a:p>
      </dsp:txBody>
      <dsp:txXfrm rot="16200000">
        <a:off x="4468539" y="1176818"/>
        <a:ext cx="271842" cy="55252"/>
      </dsp:txXfrm>
    </dsp:sp>
    <dsp:sp modelId="{6E8AD654-E3D7-43F2-A19A-103C886CAE32}">
      <dsp:nvSpPr>
        <dsp:cNvPr id="0" name=""/>
        <dsp:cNvSpPr/>
      </dsp:nvSpPr>
      <dsp:spPr>
        <a:xfrm rot="5400000">
          <a:off x="4553845" y="1332130"/>
          <a:ext cx="48741" cy="41439"/>
        </a:xfrm>
        <a:prstGeom prst="flowChartExtract">
          <a:avLst/>
        </a:prstGeom>
        <a:solidFill>
          <a:schemeClr val="lt1">
            <a:hueOff val="0"/>
            <a:satOff val="0"/>
            <a:lumOff val="0"/>
            <a:alphaOff val="0"/>
          </a:schemeClr>
        </a:solidFill>
        <a:ln w="9525" cap="flat" cmpd="sng" algn="ctr">
          <a:solidFill>
            <a:schemeClr val="accent2">
              <a:shade val="50000"/>
              <a:hueOff val="-38566"/>
              <a:satOff val="-7041"/>
              <a:lumOff val="40749"/>
              <a:alphaOff val="0"/>
            </a:schemeClr>
          </a:solidFill>
          <a:prstDash val="solid"/>
        </a:ln>
        <a:effectLst/>
      </dsp:spPr>
      <dsp:style>
        <a:lnRef idx="1">
          <a:scrgbClr r="0" g="0" b="0"/>
        </a:lnRef>
        <a:fillRef idx="1">
          <a:scrgbClr r="0" g="0" b="0"/>
        </a:fillRef>
        <a:effectRef idx="0">
          <a:scrgbClr r="0" g="0" b="0"/>
        </a:effectRef>
        <a:fontRef idx="minor"/>
      </dsp:style>
    </dsp:sp>
    <dsp:sp modelId="{12A5309C-AF11-4E6A-8CC2-B48EBEB46B35}">
      <dsp:nvSpPr>
        <dsp:cNvPr id="0" name=""/>
        <dsp:cNvSpPr/>
      </dsp:nvSpPr>
      <dsp:spPr>
        <a:xfrm>
          <a:off x="4862765" y="1068524"/>
          <a:ext cx="276262" cy="331514"/>
        </a:xfrm>
        <a:prstGeom prst="roundRect">
          <a:avLst>
            <a:gd name="adj" fmla="val 5000"/>
          </a:avLst>
        </a:prstGeom>
        <a:gradFill rotWithShape="0">
          <a:gsLst>
            <a:gs pos="0">
              <a:schemeClr val="accent2">
                <a:shade val="50000"/>
                <a:hueOff val="-38891"/>
                <a:satOff val="-7883"/>
                <a:lumOff val="43360"/>
                <a:alphaOff val="0"/>
                <a:shade val="51000"/>
                <a:satMod val="130000"/>
              </a:schemeClr>
            </a:gs>
            <a:gs pos="80000">
              <a:schemeClr val="accent2">
                <a:shade val="50000"/>
                <a:hueOff val="-38891"/>
                <a:satOff val="-7883"/>
                <a:lumOff val="43360"/>
                <a:alphaOff val="0"/>
                <a:shade val="93000"/>
                <a:satMod val="130000"/>
              </a:schemeClr>
            </a:gs>
            <a:gs pos="100000">
              <a:schemeClr val="accent2">
                <a:shade val="50000"/>
                <a:hueOff val="-38891"/>
                <a:satOff val="-7883"/>
                <a:lumOff val="4336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17145" rIns="22225" bIns="0" numCol="1" spcCol="1270" anchor="t" anchorCtr="0">
          <a:noAutofit/>
        </a:bodyPr>
        <a:lstStyle/>
        <a:p>
          <a:pPr lvl="0" algn="r" defTabSz="222250">
            <a:lnSpc>
              <a:spcPct val="90000"/>
            </a:lnSpc>
            <a:spcBef>
              <a:spcPct val="0"/>
            </a:spcBef>
            <a:spcAft>
              <a:spcPct val="35000"/>
            </a:spcAft>
          </a:pPr>
          <a:r>
            <a:rPr lang="en-US" sz="500" kern="1200" dirty="0" smtClean="0"/>
            <a:t>14</a:t>
          </a:r>
          <a:endParaRPr lang="en-US" sz="500" kern="1200" dirty="0"/>
        </a:p>
      </dsp:txBody>
      <dsp:txXfrm rot="16200000">
        <a:off x="4754471" y="1176818"/>
        <a:ext cx="271842" cy="55252"/>
      </dsp:txXfrm>
    </dsp:sp>
    <dsp:sp modelId="{3BE6F814-91C3-419A-A2E5-728382475E83}">
      <dsp:nvSpPr>
        <dsp:cNvPr id="0" name=""/>
        <dsp:cNvSpPr/>
      </dsp:nvSpPr>
      <dsp:spPr>
        <a:xfrm rot="5400000">
          <a:off x="4839776" y="1332130"/>
          <a:ext cx="48741" cy="41439"/>
        </a:xfrm>
        <a:prstGeom prst="flowChartExtract">
          <a:avLst/>
        </a:prstGeom>
        <a:solidFill>
          <a:schemeClr val="lt1">
            <a:hueOff val="0"/>
            <a:satOff val="0"/>
            <a:lumOff val="0"/>
            <a:alphaOff val="0"/>
          </a:schemeClr>
        </a:solidFill>
        <a:ln w="9525" cap="flat" cmpd="sng" algn="ctr">
          <a:solidFill>
            <a:schemeClr val="accent2">
              <a:shade val="50000"/>
              <a:hueOff val="-38566"/>
              <a:satOff val="-7041"/>
              <a:lumOff val="40749"/>
              <a:alphaOff val="0"/>
            </a:schemeClr>
          </a:solidFill>
          <a:prstDash val="solid"/>
        </a:ln>
        <a:effectLst/>
      </dsp:spPr>
      <dsp:style>
        <a:lnRef idx="1">
          <a:scrgbClr r="0" g="0" b="0"/>
        </a:lnRef>
        <a:fillRef idx="1">
          <a:scrgbClr r="0" g="0" b="0"/>
        </a:fillRef>
        <a:effectRef idx="0">
          <a:scrgbClr r="0" g="0" b="0"/>
        </a:effectRef>
        <a:fontRef idx="minor"/>
      </dsp:style>
    </dsp:sp>
    <dsp:sp modelId="{252C3803-31A3-4C0E-8F9F-053B2AD2D81A}">
      <dsp:nvSpPr>
        <dsp:cNvPr id="0" name=""/>
        <dsp:cNvSpPr/>
      </dsp:nvSpPr>
      <dsp:spPr>
        <a:xfrm>
          <a:off x="5148697" y="1068524"/>
          <a:ext cx="276262" cy="331514"/>
        </a:xfrm>
        <a:prstGeom prst="roundRect">
          <a:avLst>
            <a:gd name="adj" fmla="val 5000"/>
          </a:avLst>
        </a:prstGeom>
        <a:gradFill rotWithShape="0">
          <a:gsLst>
            <a:gs pos="0">
              <a:schemeClr val="accent2">
                <a:shade val="50000"/>
                <a:hueOff val="-36299"/>
                <a:satOff val="-7358"/>
                <a:lumOff val="40470"/>
                <a:alphaOff val="0"/>
                <a:shade val="51000"/>
                <a:satMod val="130000"/>
              </a:schemeClr>
            </a:gs>
            <a:gs pos="80000">
              <a:schemeClr val="accent2">
                <a:shade val="50000"/>
                <a:hueOff val="-36299"/>
                <a:satOff val="-7358"/>
                <a:lumOff val="40470"/>
                <a:alphaOff val="0"/>
                <a:shade val="93000"/>
                <a:satMod val="130000"/>
              </a:schemeClr>
            </a:gs>
            <a:gs pos="100000">
              <a:schemeClr val="accent2">
                <a:shade val="50000"/>
                <a:hueOff val="-36299"/>
                <a:satOff val="-7358"/>
                <a:lumOff val="4047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17145" rIns="22225" bIns="0" numCol="1" spcCol="1270" anchor="t" anchorCtr="0">
          <a:noAutofit/>
        </a:bodyPr>
        <a:lstStyle/>
        <a:p>
          <a:pPr lvl="0" algn="r" defTabSz="222250">
            <a:lnSpc>
              <a:spcPct val="90000"/>
            </a:lnSpc>
            <a:spcBef>
              <a:spcPct val="0"/>
            </a:spcBef>
            <a:spcAft>
              <a:spcPct val="35000"/>
            </a:spcAft>
          </a:pPr>
          <a:r>
            <a:rPr lang="en-US" sz="500" kern="1200" dirty="0" smtClean="0"/>
            <a:t>13</a:t>
          </a:r>
          <a:endParaRPr lang="en-US" sz="500" kern="1200" dirty="0"/>
        </a:p>
      </dsp:txBody>
      <dsp:txXfrm rot="16200000">
        <a:off x="5040402" y="1176818"/>
        <a:ext cx="271842" cy="55252"/>
      </dsp:txXfrm>
    </dsp:sp>
    <dsp:sp modelId="{8471F8C4-E714-4F82-88EE-112F72FACA60}">
      <dsp:nvSpPr>
        <dsp:cNvPr id="0" name=""/>
        <dsp:cNvSpPr/>
      </dsp:nvSpPr>
      <dsp:spPr>
        <a:xfrm rot="5400000">
          <a:off x="5125707" y="1332130"/>
          <a:ext cx="48741" cy="41439"/>
        </a:xfrm>
        <a:prstGeom prst="flowChartExtract">
          <a:avLst/>
        </a:prstGeom>
        <a:solidFill>
          <a:schemeClr val="lt1">
            <a:hueOff val="0"/>
            <a:satOff val="0"/>
            <a:lumOff val="0"/>
            <a:alphaOff val="0"/>
          </a:schemeClr>
        </a:solidFill>
        <a:ln w="9525" cap="flat" cmpd="sng" algn="ctr">
          <a:solidFill>
            <a:schemeClr val="accent2">
              <a:shade val="50000"/>
              <a:hueOff val="-35995"/>
              <a:satOff val="-6572"/>
              <a:lumOff val="38032"/>
              <a:alphaOff val="0"/>
            </a:schemeClr>
          </a:solidFill>
          <a:prstDash val="solid"/>
        </a:ln>
        <a:effectLst/>
      </dsp:spPr>
      <dsp:style>
        <a:lnRef idx="1">
          <a:scrgbClr r="0" g="0" b="0"/>
        </a:lnRef>
        <a:fillRef idx="1">
          <a:scrgbClr r="0" g="0" b="0"/>
        </a:fillRef>
        <a:effectRef idx="0">
          <a:scrgbClr r="0" g="0" b="0"/>
        </a:effectRef>
        <a:fontRef idx="minor"/>
      </dsp:style>
    </dsp:sp>
    <dsp:sp modelId="{3BA34D36-57F8-46C7-AC2A-6ED3B70A1969}">
      <dsp:nvSpPr>
        <dsp:cNvPr id="0" name=""/>
        <dsp:cNvSpPr/>
      </dsp:nvSpPr>
      <dsp:spPr>
        <a:xfrm>
          <a:off x="5434628" y="1068524"/>
          <a:ext cx="276262" cy="331514"/>
        </a:xfrm>
        <a:prstGeom prst="roundRect">
          <a:avLst>
            <a:gd name="adj" fmla="val 5000"/>
          </a:avLst>
        </a:prstGeom>
        <a:gradFill rotWithShape="0">
          <a:gsLst>
            <a:gs pos="0">
              <a:schemeClr val="accent2">
                <a:shade val="50000"/>
                <a:hueOff val="-33706"/>
                <a:satOff val="-6832"/>
                <a:lumOff val="37579"/>
                <a:alphaOff val="0"/>
                <a:shade val="51000"/>
                <a:satMod val="130000"/>
              </a:schemeClr>
            </a:gs>
            <a:gs pos="80000">
              <a:schemeClr val="accent2">
                <a:shade val="50000"/>
                <a:hueOff val="-33706"/>
                <a:satOff val="-6832"/>
                <a:lumOff val="37579"/>
                <a:alphaOff val="0"/>
                <a:shade val="93000"/>
                <a:satMod val="130000"/>
              </a:schemeClr>
            </a:gs>
            <a:gs pos="100000">
              <a:schemeClr val="accent2">
                <a:shade val="50000"/>
                <a:hueOff val="-33706"/>
                <a:satOff val="-6832"/>
                <a:lumOff val="37579"/>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17145" rIns="22225" bIns="0" numCol="1" spcCol="1270" anchor="t" anchorCtr="0">
          <a:noAutofit/>
        </a:bodyPr>
        <a:lstStyle/>
        <a:p>
          <a:pPr lvl="0" algn="r" defTabSz="222250">
            <a:lnSpc>
              <a:spcPct val="90000"/>
            </a:lnSpc>
            <a:spcBef>
              <a:spcPct val="0"/>
            </a:spcBef>
            <a:spcAft>
              <a:spcPct val="35000"/>
            </a:spcAft>
          </a:pPr>
          <a:r>
            <a:rPr lang="en-US" sz="500" kern="1200" dirty="0" smtClean="0"/>
            <a:t>12</a:t>
          </a:r>
          <a:endParaRPr lang="en-US" sz="500" kern="1200" dirty="0"/>
        </a:p>
      </dsp:txBody>
      <dsp:txXfrm rot="16200000">
        <a:off x="5326333" y="1176818"/>
        <a:ext cx="271842" cy="55252"/>
      </dsp:txXfrm>
    </dsp:sp>
    <dsp:sp modelId="{C6FEC165-CAEF-4EF0-BBFF-635EB9701B01}">
      <dsp:nvSpPr>
        <dsp:cNvPr id="0" name=""/>
        <dsp:cNvSpPr/>
      </dsp:nvSpPr>
      <dsp:spPr>
        <a:xfrm rot="5400000">
          <a:off x="5411639" y="1332130"/>
          <a:ext cx="48741" cy="41439"/>
        </a:xfrm>
        <a:prstGeom prst="flowChartExtract">
          <a:avLst/>
        </a:prstGeom>
        <a:solidFill>
          <a:schemeClr val="lt1">
            <a:hueOff val="0"/>
            <a:satOff val="0"/>
            <a:lumOff val="0"/>
            <a:alphaOff val="0"/>
          </a:schemeClr>
        </a:solidFill>
        <a:ln w="9525" cap="flat" cmpd="sng" algn="ctr">
          <a:solidFill>
            <a:schemeClr val="accent2">
              <a:shade val="50000"/>
              <a:hueOff val="-33424"/>
              <a:satOff val="-6102"/>
              <a:lumOff val="35316"/>
              <a:alphaOff val="0"/>
            </a:schemeClr>
          </a:solidFill>
          <a:prstDash val="solid"/>
        </a:ln>
        <a:effectLst/>
      </dsp:spPr>
      <dsp:style>
        <a:lnRef idx="1">
          <a:scrgbClr r="0" g="0" b="0"/>
        </a:lnRef>
        <a:fillRef idx="1">
          <a:scrgbClr r="0" g="0" b="0"/>
        </a:fillRef>
        <a:effectRef idx="0">
          <a:scrgbClr r="0" g="0" b="0"/>
        </a:effectRef>
        <a:fontRef idx="minor"/>
      </dsp:style>
    </dsp:sp>
    <dsp:sp modelId="{433D4166-7EB0-4A88-9FE6-BCD7FCCD72C3}">
      <dsp:nvSpPr>
        <dsp:cNvPr id="0" name=""/>
        <dsp:cNvSpPr/>
      </dsp:nvSpPr>
      <dsp:spPr>
        <a:xfrm>
          <a:off x="5720560" y="1068524"/>
          <a:ext cx="276262" cy="331514"/>
        </a:xfrm>
        <a:prstGeom prst="roundRect">
          <a:avLst>
            <a:gd name="adj" fmla="val 5000"/>
          </a:avLst>
        </a:prstGeom>
        <a:gradFill rotWithShape="0">
          <a:gsLst>
            <a:gs pos="0">
              <a:schemeClr val="accent2">
                <a:shade val="50000"/>
                <a:hueOff val="-31113"/>
                <a:satOff val="-6307"/>
                <a:lumOff val="34688"/>
                <a:alphaOff val="0"/>
                <a:shade val="51000"/>
                <a:satMod val="130000"/>
              </a:schemeClr>
            </a:gs>
            <a:gs pos="80000">
              <a:schemeClr val="accent2">
                <a:shade val="50000"/>
                <a:hueOff val="-31113"/>
                <a:satOff val="-6307"/>
                <a:lumOff val="34688"/>
                <a:alphaOff val="0"/>
                <a:shade val="93000"/>
                <a:satMod val="130000"/>
              </a:schemeClr>
            </a:gs>
            <a:gs pos="100000">
              <a:schemeClr val="accent2">
                <a:shade val="50000"/>
                <a:hueOff val="-31113"/>
                <a:satOff val="-6307"/>
                <a:lumOff val="34688"/>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17145" rIns="22225" bIns="0" numCol="1" spcCol="1270" anchor="t" anchorCtr="0">
          <a:noAutofit/>
        </a:bodyPr>
        <a:lstStyle/>
        <a:p>
          <a:pPr lvl="0" algn="r" defTabSz="222250">
            <a:lnSpc>
              <a:spcPct val="90000"/>
            </a:lnSpc>
            <a:spcBef>
              <a:spcPct val="0"/>
            </a:spcBef>
            <a:spcAft>
              <a:spcPct val="35000"/>
            </a:spcAft>
          </a:pPr>
          <a:r>
            <a:rPr lang="en-US" sz="500" kern="1200" dirty="0" smtClean="0"/>
            <a:t>11</a:t>
          </a:r>
          <a:endParaRPr lang="en-US" sz="500" kern="1200" dirty="0"/>
        </a:p>
      </dsp:txBody>
      <dsp:txXfrm rot="16200000">
        <a:off x="5612265" y="1176818"/>
        <a:ext cx="271842" cy="55252"/>
      </dsp:txXfrm>
    </dsp:sp>
    <dsp:sp modelId="{240C6ABA-0B6F-4308-AF79-D667055C7FC7}">
      <dsp:nvSpPr>
        <dsp:cNvPr id="0" name=""/>
        <dsp:cNvSpPr/>
      </dsp:nvSpPr>
      <dsp:spPr>
        <a:xfrm rot="5400000">
          <a:off x="5697570" y="1332130"/>
          <a:ext cx="48741" cy="41439"/>
        </a:xfrm>
        <a:prstGeom prst="flowChartExtract">
          <a:avLst/>
        </a:prstGeom>
        <a:solidFill>
          <a:schemeClr val="lt1">
            <a:hueOff val="0"/>
            <a:satOff val="0"/>
            <a:lumOff val="0"/>
            <a:alphaOff val="0"/>
          </a:schemeClr>
        </a:solidFill>
        <a:ln w="9525" cap="flat" cmpd="sng" algn="ctr">
          <a:solidFill>
            <a:schemeClr val="accent2">
              <a:shade val="50000"/>
              <a:hueOff val="-30853"/>
              <a:satOff val="-5633"/>
              <a:lumOff val="32599"/>
              <a:alphaOff val="0"/>
            </a:schemeClr>
          </a:solidFill>
          <a:prstDash val="solid"/>
        </a:ln>
        <a:effectLst/>
      </dsp:spPr>
      <dsp:style>
        <a:lnRef idx="1">
          <a:scrgbClr r="0" g="0" b="0"/>
        </a:lnRef>
        <a:fillRef idx="1">
          <a:scrgbClr r="0" g="0" b="0"/>
        </a:fillRef>
        <a:effectRef idx="0">
          <a:scrgbClr r="0" g="0" b="0"/>
        </a:effectRef>
        <a:fontRef idx="minor"/>
      </dsp:style>
    </dsp:sp>
    <dsp:sp modelId="{2EB36F20-FCF7-4CF4-B60B-D92C975947A4}">
      <dsp:nvSpPr>
        <dsp:cNvPr id="0" name=""/>
        <dsp:cNvSpPr/>
      </dsp:nvSpPr>
      <dsp:spPr>
        <a:xfrm>
          <a:off x="6006491" y="1068524"/>
          <a:ext cx="276262" cy="331514"/>
        </a:xfrm>
        <a:prstGeom prst="roundRect">
          <a:avLst>
            <a:gd name="adj" fmla="val 5000"/>
          </a:avLst>
        </a:prstGeom>
        <a:gradFill rotWithShape="0">
          <a:gsLst>
            <a:gs pos="0">
              <a:schemeClr val="accent2">
                <a:shade val="50000"/>
                <a:hueOff val="-28520"/>
                <a:satOff val="-5781"/>
                <a:lumOff val="31798"/>
                <a:alphaOff val="0"/>
                <a:shade val="51000"/>
                <a:satMod val="130000"/>
              </a:schemeClr>
            </a:gs>
            <a:gs pos="80000">
              <a:schemeClr val="accent2">
                <a:shade val="50000"/>
                <a:hueOff val="-28520"/>
                <a:satOff val="-5781"/>
                <a:lumOff val="31798"/>
                <a:alphaOff val="0"/>
                <a:shade val="93000"/>
                <a:satMod val="130000"/>
              </a:schemeClr>
            </a:gs>
            <a:gs pos="100000">
              <a:schemeClr val="accent2">
                <a:shade val="50000"/>
                <a:hueOff val="-28520"/>
                <a:satOff val="-5781"/>
                <a:lumOff val="31798"/>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17145" rIns="22225" bIns="0" numCol="1" spcCol="1270" anchor="t" anchorCtr="0">
          <a:noAutofit/>
        </a:bodyPr>
        <a:lstStyle/>
        <a:p>
          <a:pPr lvl="0" algn="r" defTabSz="222250">
            <a:lnSpc>
              <a:spcPct val="90000"/>
            </a:lnSpc>
            <a:spcBef>
              <a:spcPct val="0"/>
            </a:spcBef>
            <a:spcAft>
              <a:spcPct val="35000"/>
            </a:spcAft>
          </a:pPr>
          <a:r>
            <a:rPr lang="en-US" sz="500" kern="1200" dirty="0" smtClean="0"/>
            <a:t>10</a:t>
          </a:r>
          <a:endParaRPr lang="en-US" sz="500" kern="1200" dirty="0"/>
        </a:p>
      </dsp:txBody>
      <dsp:txXfrm rot="16200000">
        <a:off x="5898196" y="1176818"/>
        <a:ext cx="271842" cy="55252"/>
      </dsp:txXfrm>
    </dsp:sp>
    <dsp:sp modelId="{B1F35D3F-D5F7-423A-ADA2-99B95A1DB774}">
      <dsp:nvSpPr>
        <dsp:cNvPr id="0" name=""/>
        <dsp:cNvSpPr/>
      </dsp:nvSpPr>
      <dsp:spPr>
        <a:xfrm rot="5400000">
          <a:off x="5983502" y="1332130"/>
          <a:ext cx="48741" cy="41439"/>
        </a:xfrm>
        <a:prstGeom prst="flowChartExtract">
          <a:avLst/>
        </a:prstGeom>
        <a:solidFill>
          <a:schemeClr val="lt1">
            <a:hueOff val="0"/>
            <a:satOff val="0"/>
            <a:lumOff val="0"/>
            <a:alphaOff val="0"/>
          </a:schemeClr>
        </a:solidFill>
        <a:ln w="9525" cap="flat" cmpd="sng" algn="ctr">
          <a:solidFill>
            <a:schemeClr val="accent2">
              <a:shade val="50000"/>
              <a:hueOff val="-28282"/>
              <a:satOff val="-5164"/>
              <a:lumOff val="29882"/>
              <a:alphaOff val="0"/>
            </a:schemeClr>
          </a:solidFill>
          <a:prstDash val="solid"/>
        </a:ln>
        <a:effectLst/>
      </dsp:spPr>
      <dsp:style>
        <a:lnRef idx="1">
          <a:scrgbClr r="0" g="0" b="0"/>
        </a:lnRef>
        <a:fillRef idx="1">
          <a:scrgbClr r="0" g="0" b="0"/>
        </a:fillRef>
        <a:effectRef idx="0">
          <a:scrgbClr r="0" g="0" b="0"/>
        </a:effectRef>
        <a:fontRef idx="minor"/>
      </dsp:style>
    </dsp:sp>
    <dsp:sp modelId="{AB5D3DC6-985E-4724-8906-BD50A07E5CF2}">
      <dsp:nvSpPr>
        <dsp:cNvPr id="0" name=""/>
        <dsp:cNvSpPr/>
      </dsp:nvSpPr>
      <dsp:spPr>
        <a:xfrm>
          <a:off x="6292422" y="1068524"/>
          <a:ext cx="276262" cy="331514"/>
        </a:xfrm>
        <a:prstGeom prst="roundRect">
          <a:avLst>
            <a:gd name="adj" fmla="val 5000"/>
          </a:avLst>
        </a:prstGeom>
        <a:gradFill rotWithShape="0">
          <a:gsLst>
            <a:gs pos="0">
              <a:schemeClr val="accent2">
                <a:shade val="50000"/>
                <a:hueOff val="-25928"/>
                <a:satOff val="-5256"/>
                <a:lumOff val="28907"/>
                <a:alphaOff val="0"/>
                <a:shade val="51000"/>
                <a:satMod val="130000"/>
              </a:schemeClr>
            </a:gs>
            <a:gs pos="80000">
              <a:schemeClr val="accent2">
                <a:shade val="50000"/>
                <a:hueOff val="-25928"/>
                <a:satOff val="-5256"/>
                <a:lumOff val="28907"/>
                <a:alphaOff val="0"/>
                <a:shade val="93000"/>
                <a:satMod val="130000"/>
              </a:schemeClr>
            </a:gs>
            <a:gs pos="100000">
              <a:schemeClr val="accent2">
                <a:shade val="50000"/>
                <a:hueOff val="-25928"/>
                <a:satOff val="-5256"/>
                <a:lumOff val="28907"/>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17145" rIns="22225" bIns="0" numCol="1" spcCol="1270" anchor="t" anchorCtr="0">
          <a:noAutofit/>
        </a:bodyPr>
        <a:lstStyle/>
        <a:p>
          <a:pPr lvl="0" algn="r" defTabSz="222250">
            <a:lnSpc>
              <a:spcPct val="90000"/>
            </a:lnSpc>
            <a:spcBef>
              <a:spcPct val="0"/>
            </a:spcBef>
            <a:spcAft>
              <a:spcPct val="35000"/>
            </a:spcAft>
          </a:pPr>
          <a:r>
            <a:rPr lang="en-US" sz="500" kern="1200" dirty="0" smtClean="0"/>
            <a:t>9</a:t>
          </a:r>
          <a:endParaRPr lang="en-US" sz="500" kern="1200" dirty="0"/>
        </a:p>
      </dsp:txBody>
      <dsp:txXfrm rot="16200000">
        <a:off x="6184128" y="1176818"/>
        <a:ext cx="271842" cy="55252"/>
      </dsp:txXfrm>
    </dsp:sp>
    <dsp:sp modelId="{1FCB1E34-52EA-45F6-81C6-68BDD6383554}">
      <dsp:nvSpPr>
        <dsp:cNvPr id="0" name=""/>
        <dsp:cNvSpPr/>
      </dsp:nvSpPr>
      <dsp:spPr>
        <a:xfrm rot="5400000">
          <a:off x="6269433" y="1332130"/>
          <a:ext cx="48741" cy="41439"/>
        </a:xfrm>
        <a:prstGeom prst="flowChartExtract">
          <a:avLst/>
        </a:prstGeom>
        <a:solidFill>
          <a:schemeClr val="lt1">
            <a:hueOff val="0"/>
            <a:satOff val="0"/>
            <a:lumOff val="0"/>
            <a:alphaOff val="0"/>
          </a:schemeClr>
        </a:solidFill>
        <a:ln w="9525" cap="flat" cmpd="sng" algn="ctr">
          <a:solidFill>
            <a:schemeClr val="accent2">
              <a:shade val="50000"/>
              <a:hueOff val="-25711"/>
              <a:satOff val="-4694"/>
              <a:lumOff val="27166"/>
              <a:alphaOff val="0"/>
            </a:schemeClr>
          </a:solidFill>
          <a:prstDash val="solid"/>
        </a:ln>
        <a:effectLst/>
      </dsp:spPr>
      <dsp:style>
        <a:lnRef idx="1">
          <a:scrgbClr r="0" g="0" b="0"/>
        </a:lnRef>
        <a:fillRef idx="1">
          <a:scrgbClr r="0" g="0" b="0"/>
        </a:fillRef>
        <a:effectRef idx="0">
          <a:scrgbClr r="0" g="0" b="0"/>
        </a:effectRef>
        <a:fontRef idx="minor"/>
      </dsp:style>
    </dsp:sp>
    <dsp:sp modelId="{AF401B3A-CAEE-4A8A-923D-ECDA097AFF5A}">
      <dsp:nvSpPr>
        <dsp:cNvPr id="0" name=""/>
        <dsp:cNvSpPr/>
      </dsp:nvSpPr>
      <dsp:spPr>
        <a:xfrm>
          <a:off x="6347675" y="1068524"/>
          <a:ext cx="205815" cy="331514"/>
        </a:xfrm>
        <a:prstGeom prst="rect">
          <a:avLst/>
        </a:prstGeom>
        <a:noFill/>
        <a:ln>
          <a:noFill/>
        </a:ln>
        <a:effectLst>
          <a:outerShdw blurRad="40000" dist="23000" dir="5400000" rotWithShape="0">
            <a:srgbClr val="000000">
              <a:alpha val="35000"/>
            </a:srgbClr>
          </a:outerShdw>
        </a:effectLst>
        <a:sp3d/>
      </dsp:spPr>
      <dsp:style>
        <a:lnRef idx="0">
          <a:scrgbClr r="0" g="0" b="0"/>
        </a:lnRef>
        <a:fillRef idx="3">
          <a:scrgbClr r="0" g="0" b="0"/>
        </a:fillRef>
        <a:effectRef idx="2">
          <a:scrgbClr r="0" g="0" b="0"/>
        </a:effectRef>
        <a:fontRef idx="minor">
          <a:schemeClr val="lt1"/>
        </a:fontRef>
      </dsp:style>
      <dsp:txBody>
        <a:bodyPr spcFirstLastPara="0" vert="horz" wrap="square" lIns="0" tIns="65151" rIns="0" bIns="0" numCol="1" spcCol="1270" anchor="t" anchorCtr="0">
          <a:noAutofit/>
        </a:bodyPr>
        <a:lstStyle/>
        <a:p>
          <a:pPr lvl="0" algn="l" defTabSz="844550">
            <a:lnSpc>
              <a:spcPct val="90000"/>
            </a:lnSpc>
            <a:spcBef>
              <a:spcPct val="0"/>
            </a:spcBef>
            <a:spcAft>
              <a:spcPct val="35000"/>
            </a:spcAft>
          </a:pPr>
          <a:r>
            <a:rPr lang="en-US" sz="1900" kern="1200" dirty="0" smtClean="0"/>
            <a:t>E</a:t>
          </a:r>
          <a:endParaRPr lang="en-US" sz="1900" kern="1200" dirty="0"/>
        </a:p>
      </dsp:txBody>
      <dsp:txXfrm>
        <a:off x="6347675" y="1068524"/>
        <a:ext cx="205815" cy="331514"/>
      </dsp:txXfrm>
    </dsp:sp>
    <dsp:sp modelId="{A9148567-0317-4CAD-A104-F35FAD7C75E1}">
      <dsp:nvSpPr>
        <dsp:cNvPr id="0" name=""/>
        <dsp:cNvSpPr/>
      </dsp:nvSpPr>
      <dsp:spPr>
        <a:xfrm>
          <a:off x="6578354" y="1068524"/>
          <a:ext cx="276262" cy="331514"/>
        </a:xfrm>
        <a:prstGeom prst="roundRect">
          <a:avLst>
            <a:gd name="adj" fmla="val 5000"/>
          </a:avLst>
        </a:prstGeom>
        <a:gradFill rotWithShape="0">
          <a:gsLst>
            <a:gs pos="0">
              <a:schemeClr val="accent2">
                <a:shade val="50000"/>
                <a:hueOff val="-23335"/>
                <a:satOff val="-4730"/>
                <a:lumOff val="26016"/>
                <a:alphaOff val="0"/>
                <a:shade val="51000"/>
                <a:satMod val="130000"/>
              </a:schemeClr>
            </a:gs>
            <a:gs pos="80000">
              <a:schemeClr val="accent2">
                <a:shade val="50000"/>
                <a:hueOff val="-23335"/>
                <a:satOff val="-4730"/>
                <a:lumOff val="26016"/>
                <a:alphaOff val="0"/>
                <a:shade val="93000"/>
                <a:satMod val="130000"/>
              </a:schemeClr>
            </a:gs>
            <a:gs pos="100000">
              <a:schemeClr val="accent2">
                <a:shade val="50000"/>
                <a:hueOff val="-23335"/>
                <a:satOff val="-4730"/>
                <a:lumOff val="26016"/>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17145" rIns="22225" bIns="0" numCol="1" spcCol="1270" anchor="t" anchorCtr="0">
          <a:noAutofit/>
        </a:bodyPr>
        <a:lstStyle/>
        <a:p>
          <a:pPr lvl="0" algn="r" defTabSz="222250">
            <a:lnSpc>
              <a:spcPct val="90000"/>
            </a:lnSpc>
            <a:spcBef>
              <a:spcPct val="0"/>
            </a:spcBef>
            <a:spcAft>
              <a:spcPct val="35000"/>
            </a:spcAft>
          </a:pPr>
          <a:r>
            <a:rPr lang="en-US" sz="500" kern="1200" dirty="0" smtClean="0"/>
            <a:t>8</a:t>
          </a:r>
          <a:endParaRPr lang="en-US" sz="500" kern="1200" dirty="0"/>
        </a:p>
      </dsp:txBody>
      <dsp:txXfrm rot="16200000">
        <a:off x="6470059" y="1176818"/>
        <a:ext cx="271842" cy="55252"/>
      </dsp:txXfrm>
    </dsp:sp>
    <dsp:sp modelId="{B3D492C0-4A76-4066-8019-B2E4CA44AC88}">
      <dsp:nvSpPr>
        <dsp:cNvPr id="0" name=""/>
        <dsp:cNvSpPr/>
      </dsp:nvSpPr>
      <dsp:spPr>
        <a:xfrm rot="5400000">
          <a:off x="6555364" y="1332130"/>
          <a:ext cx="48741" cy="41439"/>
        </a:xfrm>
        <a:prstGeom prst="flowChartExtract">
          <a:avLst/>
        </a:prstGeom>
        <a:solidFill>
          <a:schemeClr val="lt1">
            <a:hueOff val="0"/>
            <a:satOff val="0"/>
            <a:lumOff val="0"/>
            <a:alphaOff val="0"/>
          </a:schemeClr>
        </a:solidFill>
        <a:ln w="9525" cap="flat" cmpd="sng" algn="ctr">
          <a:solidFill>
            <a:schemeClr val="accent2">
              <a:shade val="50000"/>
              <a:hueOff val="-23140"/>
              <a:satOff val="-4225"/>
              <a:lumOff val="24449"/>
              <a:alphaOff val="0"/>
            </a:schemeClr>
          </a:solidFill>
          <a:prstDash val="solid"/>
        </a:ln>
        <a:effectLst/>
      </dsp:spPr>
      <dsp:style>
        <a:lnRef idx="1">
          <a:scrgbClr r="0" g="0" b="0"/>
        </a:lnRef>
        <a:fillRef idx="1">
          <a:scrgbClr r="0" g="0" b="0"/>
        </a:fillRef>
        <a:effectRef idx="0">
          <a:scrgbClr r="0" g="0" b="0"/>
        </a:effectRef>
        <a:fontRef idx="minor"/>
      </dsp:style>
    </dsp:sp>
    <dsp:sp modelId="{12109130-5302-4474-999A-A1E7ECFCEE83}">
      <dsp:nvSpPr>
        <dsp:cNvPr id="0" name=""/>
        <dsp:cNvSpPr/>
      </dsp:nvSpPr>
      <dsp:spPr>
        <a:xfrm>
          <a:off x="6633606" y="1068524"/>
          <a:ext cx="205815" cy="331514"/>
        </a:xfrm>
        <a:prstGeom prst="rect">
          <a:avLst/>
        </a:prstGeom>
        <a:noFill/>
        <a:ln>
          <a:noFill/>
        </a:ln>
        <a:effectLst>
          <a:outerShdw blurRad="40000" dist="23000" dir="5400000" rotWithShape="0">
            <a:srgbClr val="000000">
              <a:alpha val="35000"/>
            </a:srgbClr>
          </a:outerShdw>
        </a:effectLst>
        <a:sp3d/>
      </dsp:spPr>
      <dsp:style>
        <a:lnRef idx="0">
          <a:scrgbClr r="0" g="0" b="0"/>
        </a:lnRef>
        <a:fillRef idx="3">
          <a:scrgbClr r="0" g="0" b="0"/>
        </a:fillRef>
        <a:effectRef idx="2">
          <a:scrgbClr r="0" g="0" b="0"/>
        </a:effectRef>
        <a:fontRef idx="minor">
          <a:schemeClr val="lt1"/>
        </a:fontRef>
      </dsp:style>
      <dsp:txBody>
        <a:bodyPr spcFirstLastPara="0" vert="horz" wrap="square" lIns="0" tIns="65151" rIns="0" bIns="0" numCol="1" spcCol="1270" anchor="t" anchorCtr="0">
          <a:noAutofit/>
        </a:bodyPr>
        <a:lstStyle/>
        <a:p>
          <a:pPr lvl="0" algn="l" defTabSz="844550">
            <a:lnSpc>
              <a:spcPct val="90000"/>
            </a:lnSpc>
            <a:spcBef>
              <a:spcPct val="0"/>
            </a:spcBef>
            <a:spcAft>
              <a:spcPct val="35000"/>
            </a:spcAft>
          </a:pPr>
          <a:r>
            <a:rPr lang="en-US" sz="1900" kern="1200" dirty="0" smtClean="0"/>
            <a:t> A</a:t>
          </a:r>
          <a:endParaRPr lang="en-US" sz="1900" kern="1200" dirty="0"/>
        </a:p>
      </dsp:txBody>
      <dsp:txXfrm>
        <a:off x="6633606" y="1068524"/>
        <a:ext cx="205815" cy="331514"/>
      </dsp:txXfrm>
    </dsp:sp>
    <dsp:sp modelId="{8289E01D-DB35-4BF8-8B42-BAB44BAC73E2}">
      <dsp:nvSpPr>
        <dsp:cNvPr id="0" name=""/>
        <dsp:cNvSpPr/>
      </dsp:nvSpPr>
      <dsp:spPr>
        <a:xfrm>
          <a:off x="6864285" y="1068524"/>
          <a:ext cx="276262" cy="331514"/>
        </a:xfrm>
        <a:prstGeom prst="roundRect">
          <a:avLst>
            <a:gd name="adj" fmla="val 5000"/>
          </a:avLst>
        </a:prstGeom>
        <a:gradFill rotWithShape="0">
          <a:gsLst>
            <a:gs pos="0">
              <a:schemeClr val="accent2">
                <a:shade val="50000"/>
                <a:hueOff val="-20742"/>
                <a:satOff val="-4204"/>
                <a:lumOff val="23125"/>
                <a:alphaOff val="0"/>
                <a:shade val="51000"/>
                <a:satMod val="130000"/>
              </a:schemeClr>
            </a:gs>
            <a:gs pos="80000">
              <a:schemeClr val="accent2">
                <a:shade val="50000"/>
                <a:hueOff val="-20742"/>
                <a:satOff val="-4204"/>
                <a:lumOff val="23125"/>
                <a:alphaOff val="0"/>
                <a:shade val="93000"/>
                <a:satMod val="130000"/>
              </a:schemeClr>
            </a:gs>
            <a:gs pos="100000">
              <a:schemeClr val="accent2">
                <a:shade val="50000"/>
                <a:hueOff val="-20742"/>
                <a:satOff val="-4204"/>
                <a:lumOff val="23125"/>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17145" rIns="22225" bIns="0" numCol="1" spcCol="1270" anchor="t" anchorCtr="0">
          <a:noAutofit/>
        </a:bodyPr>
        <a:lstStyle/>
        <a:p>
          <a:pPr lvl="0" algn="r" defTabSz="222250">
            <a:lnSpc>
              <a:spcPct val="90000"/>
            </a:lnSpc>
            <a:spcBef>
              <a:spcPct val="0"/>
            </a:spcBef>
            <a:spcAft>
              <a:spcPct val="35000"/>
            </a:spcAft>
          </a:pPr>
          <a:r>
            <a:rPr lang="en-US" sz="500" kern="1200" dirty="0" smtClean="0"/>
            <a:t>7</a:t>
          </a:r>
          <a:endParaRPr lang="en-US" sz="500" kern="1200" dirty="0"/>
        </a:p>
      </dsp:txBody>
      <dsp:txXfrm rot="16200000">
        <a:off x="6755990" y="1176818"/>
        <a:ext cx="271842" cy="55252"/>
      </dsp:txXfrm>
    </dsp:sp>
    <dsp:sp modelId="{6A0847B2-EB5F-4C1E-AE46-03E30F4AD1C7}">
      <dsp:nvSpPr>
        <dsp:cNvPr id="0" name=""/>
        <dsp:cNvSpPr/>
      </dsp:nvSpPr>
      <dsp:spPr>
        <a:xfrm rot="5400000">
          <a:off x="6841296" y="1332130"/>
          <a:ext cx="48741" cy="41439"/>
        </a:xfrm>
        <a:prstGeom prst="flowChartExtract">
          <a:avLst/>
        </a:prstGeom>
        <a:solidFill>
          <a:schemeClr val="lt1">
            <a:hueOff val="0"/>
            <a:satOff val="0"/>
            <a:lumOff val="0"/>
            <a:alphaOff val="0"/>
          </a:schemeClr>
        </a:solidFill>
        <a:ln w="9525" cap="flat" cmpd="sng" algn="ctr">
          <a:solidFill>
            <a:schemeClr val="accent2">
              <a:shade val="50000"/>
              <a:hueOff val="-20569"/>
              <a:satOff val="-3755"/>
              <a:lumOff val="21733"/>
              <a:alphaOff val="0"/>
            </a:schemeClr>
          </a:solidFill>
          <a:prstDash val="solid"/>
        </a:ln>
        <a:effectLst/>
      </dsp:spPr>
      <dsp:style>
        <a:lnRef idx="1">
          <a:scrgbClr r="0" g="0" b="0"/>
        </a:lnRef>
        <a:fillRef idx="1">
          <a:scrgbClr r="0" g="0" b="0"/>
        </a:fillRef>
        <a:effectRef idx="0">
          <a:scrgbClr r="0" g="0" b="0"/>
        </a:effectRef>
        <a:fontRef idx="minor"/>
      </dsp:style>
    </dsp:sp>
    <dsp:sp modelId="{0569AAAD-8B26-462F-929F-539C8EDB8C2D}">
      <dsp:nvSpPr>
        <dsp:cNvPr id="0" name=""/>
        <dsp:cNvSpPr/>
      </dsp:nvSpPr>
      <dsp:spPr>
        <a:xfrm>
          <a:off x="6919538" y="1068524"/>
          <a:ext cx="205815" cy="331514"/>
        </a:xfrm>
        <a:prstGeom prst="rect">
          <a:avLst/>
        </a:prstGeom>
        <a:noFill/>
        <a:ln>
          <a:noFill/>
        </a:ln>
        <a:effectLst>
          <a:outerShdw blurRad="40000" dist="23000" dir="5400000" rotWithShape="0">
            <a:srgbClr val="000000">
              <a:alpha val="35000"/>
            </a:srgbClr>
          </a:outerShdw>
        </a:effectLst>
        <a:sp3d/>
      </dsp:spPr>
      <dsp:style>
        <a:lnRef idx="0">
          <a:scrgbClr r="0" g="0" b="0"/>
        </a:lnRef>
        <a:fillRef idx="3">
          <a:scrgbClr r="0" g="0" b="0"/>
        </a:fillRef>
        <a:effectRef idx="2">
          <a:scrgbClr r="0" g="0" b="0"/>
        </a:effectRef>
        <a:fontRef idx="minor">
          <a:schemeClr val="lt1"/>
        </a:fontRef>
      </dsp:style>
      <dsp:txBody>
        <a:bodyPr spcFirstLastPara="0" vert="horz" wrap="square" lIns="0" tIns="65151" rIns="0" bIns="0" numCol="1" spcCol="1270" anchor="t" anchorCtr="0">
          <a:noAutofit/>
        </a:bodyPr>
        <a:lstStyle/>
        <a:p>
          <a:pPr lvl="0" algn="ctr" defTabSz="844550">
            <a:lnSpc>
              <a:spcPct val="90000"/>
            </a:lnSpc>
            <a:spcBef>
              <a:spcPct val="0"/>
            </a:spcBef>
            <a:spcAft>
              <a:spcPct val="35000"/>
            </a:spcAft>
          </a:pPr>
          <a:r>
            <a:rPr lang="en-US" sz="1900" kern="1200" dirty="0" smtClean="0"/>
            <a:t>I</a:t>
          </a:r>
          <a:endParaRPr lang="en-US" sz="1900" kern="1200" dirty="0"/>
        </a:p>
      </dsp:txBody>
      <dsp:txXfrm>
        <a:off x="6919538" y="1068524"/>
        <a:ext cx="205815" cy="331514"/>
      </dsp:txXfrm>
    </dsp:sp>
    <dsp:sp modelId="{5358A8C4-2A9D-4CE7-8F61-AF5DFDCED8F2}">
      <dsp:nvSpPr>
        <dsp:cNvPr id="0" name=""/>
        <dsp:cNvSpPr/>
      </dsp:nvSpPr>
      <dsp:spPr>
        <a:xfrm>
          <a:off x="7150217" y="1068524"/>
          <a:ext cx="276262" cy="331514"/>
        </a:xfrm>
        <a:prstGeom prst="roundRect">
          <a:avLst>
            <a:gd name="adj" fmla="val 5000"/>
          </a:avLst>
        </a:prstGeom>
        <a:gradFill rotWithShape="0">
          <a:gsLst>
            <a:gs pos="0">
              <a:schemeClr val="accent2">
                <a:shade val="50000"/>
                <a:hueOff val="-18149"/>
                <a:satOff val="-3679"/>
                <a:lumOff val="20235"/>
                <a:alphaOff val="0"/>
                <a:shade val="51000"/>
                <a:satMod val="130000"/>
              </a:schemeClr>
            </a:gs>
            <a:gs pos="80000">
              <a:schemeClr val="accent2">
                <a:shade val="50000"/>
                <a:hueOff val="-18149"/>
                <a:satOff val="-3679"/>
                <a:lumOff val="20235"/>
                <a:alphaOff val="0"/>
                <a:shade val="93000"/>
                <a:satMod val="130000"/>
              </a:schemeClr>
            </a:gs>
            <a:gs pos="100000">
              <a:schemeClr val="accent2">
                <a:shade val="50000"/>
                <a:hueOff val="-18149"/>
                <a:satOff val="-3679"/>
                <a:lumOff val="20235"/>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17145" rIns="22225" bIns="0" numCol="1" spcCol="1270" anchor="t" anchorCtr="0">
          <a:noAutofit/>
        </a:bodyPr>
        <a:lstStyle/>
        <a:p>
          <a:pPr lvl="0" algn="r" defTabSz="222250">
            <a:lnSpc>
              <a:spcPct val="90000"/>
            </a:lnSpc>
            <a:spcBef>
              <a:spcPct val="0"/>
            </a:spcBef>
            <a:spcAft>
              <a:spcPct val="35000"/>
            </a:spcAft>
          </a:pPr>
          <a:r>
            <a:rPr lang="en-US" sz="500" kern="1200" dirty="0" smtClean="0"/>
            <a:t>6</a:t>
          </a:r>
          <a:endParaRPr lang="en-US" sz="500" kern="1200" dirty="0"/>
        </a:p>
      </dsp:txBody>
      <dsp:txXfrm rot="16200000">
        <a:off x="7041922" y="1176818"/>
        <a:ext cx="271842" cy="55252"/>
      </dsp:txXfrm>
    </dsp:sp>
    <dsp:sp modelId="{391A86B1-77DB-405B-A955-1D72D1AB88CC}">
      <dsp:nvSpPr>
        <dsp:cNvPr id="0" name=""/>
        <dsp:cNvSpPr/>
      </dsp:nvSpPr>
      <dsp:spPr>
        <a:xfrm rot="5400000">
          <a:off x="7127227" y="1332130"/>
          <a:ext cx="48741" cy="41439"/>
        </a:xfrm>
        <a:prstGeom prst="flowChartExtract">
          <a:avLst/>
        </a:prstGeom>
        <a:solidFill>
          <a:schemeClr val="lt1">
            <a:hueOff val="0"/>
            <a:satOff val="0"/>
            <a:lumOff val="0"/>
            <a:alphaOff val="0"/>
          </a:schemeClr>
        </a:solidFill>
        <a:ln w="9525" cap="flat" cmpd="sng" algn="ctr">
          <a:solidFill>
            <a:schemeClr val="accent2">
              <a:shade val="50000"/>
              <a:hueOff val="-17998"/>
              <a:satOff val="-3286"/>
              <a:lumOff val="19016"/>
              <a:alphaOff val="0"/>
            </a:schemeClr>
          </a:solidFill>
          <a:prstDash val="solid"/>
        </a:ln>
        <a:effectLst/>
      </dsp:spPr>
      <dsp:style>
        <a:lnRef idx="1">
          <a:scrgbClr r="0" g="0" b="0"/>
        </a:lnRef>
        <a:fillRef idx="1">
          <a:scrgbClr r="0" g="0" b="0"/>
        </a:fillRef>
        <a:effectRef idx="0">
          <a:scrgbClr r="0" g="0" b="0"/>
        </a:effectRef>
        <a:fontRef idx="minor"/>
      </dsp:style>
    </dsp:sp>
    <dsp:sp modelId="{150F56E9-8A28-4073-8293-2FB401A84B79}">
      <dsp:nvSpPr>
        <dsp:cNvPr id="0" name=""/>
        <dsp:cNvSpPr/>
      </dsp:nvSpPr>
      <dsp:spPr>
        <a:xfrm>
          <a:off x="7205469" y="1068524"/>
          <a:ext cx="205815" cy="331514"/>
        </a:xfrm>
        <a:prstGeom prst="rect">
          <a:avLst/>
        </a:prstGeom>
        <a:noFill/>
        <a:ln>
          <a:noFill/>
        </a:ln>
        <a:effectLst>
          <a:outerShdw blurRad="40000" dist="23000" dir="5400000" rotWithShape="0">
            <a:srgbClr val="000000">
              <a:alpha val="35000"/>
            </a:srgbClr>
          </a:outerShdw>
        </a:effectLst>
        <a:sp3d/>
      </dsp:spPr>
      <dsp:style>
        <a:lnRef idx="0">
          <a:scrgbClr r="0" g="0" b="0"/>
        </a:lnRef>
        <a:fillRef idx="3">
          <a:scrgbClr r="0" g="0" b="0"/>
        </a:fillRef>
        <a:effectRef idx="2">
          <a:scrgbClr r="0" g="0" b="0"/>
        </a:effectRef>
        <a:fontRef idx="minor">
          <a:schemeClr val="lt1"/>
        </a:fontRef>
      </dsp:style>
      <dsp:txBody>
        <a:bodyPr spcFirstLastPara="0" vert="horz" wrap="square" lIns="0" tIns="65151" rIns="0" bIns="0" numCol="1" spcCol="1270" anchor="t" anchorCtr="0">
          <a:noAutofit/>
        </a:bodyPr>
        <a:lstStyle/>
        <a:p>
          <a:pPr lvl="0" algn="ctr" defTabSz="844550">
            <a:lnSpc>
              <a:spcPct val="90000"/>
            </a:lnSpc>
            <a:spcBef>
              <a:spcPct val="0"/>
            </a:spcBef>
            <a:spcAft>
              <a:spcPct val="35000"/>
            </a:spcAft>
          </a:pPr>
          <a:r>
            <a:rPr lang="en-US" sz="1900" kern="1200" dirty="0" smtClean="0"/>
            <a:t>F</a:t>
          </a:r>
          <a:endParaRPr lang="en-US" sz="1900" kern="1200" dirty="0"/>
        </a:p>
      </dsp:txBody>
      <dsp:txXfrm>
        <a:off x="7205469" y="1068524"/>
        <a:ext cx="205815" cy="331514"/>
      </dsp:txXfrm>
    </dsp:sp>
    <dsp:sp modelId="{BF38B79D-1736-464F-ADB9-B198126BDD54}">
      <dsp:nvSpPr>
        <dsp:cNvPr id="0" name=""/>
        <dsp:cNvSpPr/>
      </dsp:nvSpPr>
      <dsp:spPr>
        <a:xfrm>
          <a:off x="7436148" y="1068524"/>
          <a:ext cx="276262" cy="331514"/>
        </a:xfrm>
        <a:prstGeom prst="roundRect">
          <a:avLst>
            <a:gd name="adj" fmla="val 5000"/>
          </a:avLst>
        </a:prstGeom>
        <a:gradFill rotWithShape="0">
          <a:gsLst>
            <a:gs pos="0">
              <a:schemeClr val="accent2">
                <a:shade val="50000"/>
                <a:hueOff val="-15557"/>
                <a:satOff val="-3153"/>
                <a:lumOff val="17344"/>
                <a:alphaOff val="0"/>
                <a:shade val="51000"/>
                <a:satMod val="130000"/>
              </a:schemeClr>
            </a:gs>
            <a:gs pos="80000">
              <a:schemeClr val="accent2">
                <a:shade val="50000"/>
                <a:hueOff val="-15557"/>
                <a:satOff val="-3153"/>
                <a:lumOff val="17344"/>
                <a:alphaOff val="0"/>
                <a:shade val="93000"/>
                <a:satMod val="130000"/>
              </a:schemeClr>
            </a:gs>
            <a:gs pos="100000">
              <a:schemeClr val="accent2">
                <a:shade val="50000"/>
                <a:hueOff val="-15557"/>
                <a:satOff val="-3153"/>
                <a:lumOff val="17344"/>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17145" rIns="22225" bIns="0" numCol="1" spcCol="1270" anchor="t" anchorCtr="0">
          <a:noAutofit/>
        </a:bodyPr>
        <a:lstStyle/>
        <a:p>
          <a:pPr lvl="0" algn="r" defTabSz="222250">
            <a:lnSpc>
              <a:spcPct val="90000"/>
            </a:lnSpc>
            <a:spcBef>
              <a:spcPct val="0"/>
            </a:spcBef>
            <a:spcAft>
              <a:spcPct val="35000"/>
            </a:spcAft>
          </a:pPr>
          <a:r>
            <a:rPr lang="en-US" sz="500" kern="1200" dirty="0" smtClean="0"/>
            <a:t>5</a:t>
          </a:r>
          <a:endParaRPr lang="en-US" sz="500" kern="1200" dirty="0"/>
        </a:p>
      </dsp:txBody>
      <dsp:txXfrm rot="16200000">
        <a:off x="7327853" y="1176818"/>
        <a:ext cx="271842" cy="55252"/>
      </dsp:txXfrm>
    </dsp:sp>
    <dsp:sp modelId="{56760117-AB4F-4684-A4FC-F64144166401}">
      <dsp:nvSpPr>
        <dsp:cNvPr id="0" name=""/>
        <dsp:cNvSpPr/>
      </dsp:nvSpPr>
      <dsp:spPr>
        <a:xfrm rot="5400000">
          <a:off x="7413158" y="1332130"/>
          <a:ext cx="48741" cy="41439"/>
        </a:xfrm>
        <a:prstGeom prst="flowChartExtract">
          <a:avLst/>
        </a:prstGeom>
        <a:solidFill>
          <a:schemeClr val="lt1">
            <a:hueOff val="0"/>
            <a:satOff val="0"/>
            <a:lumOff val="0"/>
            <a:alphaOff val="0"/>
          </a:schemeClr>
        </a:solidFill>
        <a:ln w="9525" cap="flat" cmpd="sng" algn="ctr">
          <a:solidFill>
            <a:schemeClr val="accent2">
              <a:shade val="50000"/>
              <a:hueOff val="-15427"/>
              <a:satOff val="-2817"/>
              <a:lumOff val="16299"/>
              <a:alphaOff val="0"/>
            </a:schemeClr>
          </a:solidFill>
          <a:prstDash val="solid"/>
        </a:ln>
        <a:effectLst/>
      </dsp:spPr>
      <dsp:style>
        <a:lnRef idx="1">
          <a:scrgbClr r="0" g="0" b="0"/>
        </a:lnRef>
        <a:fillRef idx="1">
          <a:scrgbClr r="0" g="0" b="0"/>
        </a:fillRef>
        <a:effectRef idx="0">
          <a:scrgbClr r="0" g="0" b="0"/>
        </a:effectRef>
        <a:fontRef idx="minor"/>
      </dsp:style>
    </dsp:sp>
    <dsp:sp modelId="{1B9050CC-7ACA-4748-97E5-4508B887E513}">
      <dsp:nvSpPr>
        <dsp:cNvPr id="0" name=""/>
        <dsp:cNvSpPr/>
      </dsp:nvSpPr>
      <dsp:spPr>
        <a:xfrm>
          <a:off x="7491400" y="1068524"/>
          <a:ext cx="205815" cy="331514"/>
        </a:xfrm>
        <a:prstGeom prst="rect">
          <a:avLst/>
        </a:prstGeom>
        <a:noFill/>
        <a:ln>
          <a:noFill/>
        </a:ln>
        <a:effectLst>
          <a:outerShdw blurRad="40000" dist="23000" dir="5400000" rotWithShape="0">
            <a:srgbClr val="000000">
              <a:alpha val="35000"/>
            </a:srgbClr>
          </a:outerShdw>
        </a:effectLst>
        <a:sp3d/>
      </dsp:spPr>
      <dsp:style>
        <a:lnRef idx="0">
          <a:scrgbClr r="0" g="0" b="0"/>
        </a:lnRef>
        <a:fillRef idx="3">
          <a:scrgbClr r="0" g="0" b="0"/>
        </a:fillRef>
        <a:effectRef idx="2">
          <a:scrgbClr r="0" g="0" b="0"/>
        </a:effectRef>
        <a:fontRef idx="minor">
          <a:schemeClr val="lt1"/>
        </a:fontRef>
      </dsp:style>
      <dsp:txBody>
        <a:bodyPr spcFirstLastPara="0" vert="horz" wrap="square" lIns="0" tIns="65151" rIns="0" bIns="0" numCol="1" spcCol="1270" anchor="t" anchorCtr="0">
          <a:noAutofit/>
        </a:bodyPr>
        <a:lstStyle/>
        <a:p>
          <a:pPr lvl="0" algn="ctr" defTabSz="844550">
            <a:lnSpc>
              <a:spcPct val="90000"/>
            </a:lnSpc>
            <a:spcBef>
              <a:spcPct val="0"/>
            </a:spcBef>
            <a:spcAft>
              <a:spcPct val="35000"/>
            </a:spcAft>
          </a:pPr>
          <a:r>
            <a:rPr lang="en-US" sz="1900" kern="1200" dirty="0" smtClean="0"/>
            <a:t>T</a:t>
          </a:r>
          <a:endParaRPr lang="en-US" sz="1900" kern="1200" dirty="0"/>
        </a:p>
      </dsp:txBody>
      <dsp:txXfrm>
        <a:off x="7491400" y="1068524"/>
        <a:ext cx="205815" cy="331514"/>
      </dsp:txXfrm>
    </dsp:sp>
    <dsp:sp modelId="{39164FC9-002F-4A65-9103-F5607674C98A}">
      <dsp:nvSpPr>
        <dsp:cNvPr id="0" name=""/>
        <dsp:cNvSpPr/>
      </dsp:nvSpPr>
      <dsp:spPr>
        <a:xfrm>
          <a:off x="7722079" y="1068524"/>
          <a:ext cx="276262" cy="331514"/>
        </a:xfrm>
        <a:prstGeom prst="roundRect">
          <a:avLst>
            <a:gd name="adj" fmla="val 5000"/>
          </a:avLst>
        </a:prstGeom>
        <a:gradFill rotWithShape="0">
          <a:gsLst>
            <a:gs pos="0">
              <a:schemeClr val="accent2">
                <a:shade val="50000"/>
                <a:hueOff val="-12964"/>
                <a:satOff val="-2628"/>
                <a:lumOff val="14453"/>
                <a:alphaOff val="0"/>
                <a:shade val="51000"/>
                <a:satMod val="130000"/>
              </a:schemeClr>
            </a:gs>
            <a:gs pos="80000">
              <a:schemeClr val="accent2">
                <a:shade val="50000"/>
                <a:hueOff val="-12964"/>
                <a:satOff val="-2628"/>
                <a:lumOff val="14453"/>
                <a:alphaOff val="0"/>
                <a:shade val="93000"/>
                <a:satMod val="130000"/>
              </a:schemeClr>
            </a:gs>
            <a:gs pos="100000">
              <a:schemeClr val="accent2">
                <a:shade val="50000"/>
                <a:hueOff val="-12964"/>
                <a:satOff val="-2628"/>
                <a:lumOff val="14453"/>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17145" rIns="22225" bIns="0" numCol="1" spcCol="1270" anchor="t" anchorCtr="0">
          <a:noAutofit/>
        </a:bodyPr>
        <a:lstStyle/>
        <a:p>
          <a:pPr lvl="0" algn="r" defTabSz="222250">
            <a:lnSpc>
              <a:spcPct val="90000"/>
            </a:lnSpc>
            <a:spcBef>
              <a:spcPct val="0"/>
            </a:spcBef>
            <a:spcAft>
              <a:spcPct val="35000"/>
            </a:spcAft>
          </a:pPr>
          <a:r>
            <a:rPr lang="en-US" sz="500" kern="1200" dirty="0" smtClean="0"/>
            <a:t>4</a:t>
          </a:r>
          <a:endParaRPr lang="en-US" sz="500" kern="1200" dirty="0"/>
        </a:p>
      </dsp:txBody>
      <dsp:txXfrm rot="16200000">
        <a:off x="7613785" y="1176818"/>
        <a:ext cx="271842" cy="55252"/>
      </dsp:txXfrm>
    </dsp:sp>
    <dsp:sp modelId="{40B206F6-18AF-4D68-8333-33201C813513}">
      <dsp:nvSpPr>
        <dsp:cNvPr id="0" name=""/>
        <dsp:cNvSpPr/>
      </dsp:nvSpPr>
      <dsp:spPr>
        <a:xfrm rot="5400000">
          <a:off x="7699090" y="1332130"/>
          <a:ext cx="48741" cy="41439"/>
        </a:xfrm>
        <a:prstGeom prst="flowChartExtract">
          <a:avLst/>
        </a:prstGeom>
        <a:solidFill>
          <a:schemeClr val="lt1">
            <a:hueOff val="0"/>
            <a:satOff val="0"/>
            <a:lumOff val="0"/>
            <a:alphaOff val="0"/>
          </a:schemeClr>
        </a:solidFill>
        <a:ln w="9525" cap="flat" cmpd="sng" algn="ctr">
          <a:solidFill>
            <a:schemeClr val="accent2">
              <a:shade val="50000"/>
              <a:hueOff val="-12855"/>
              <a:satOff val="-2347"/>
              <a:lumOff val="13583"/>
              <a:alphaOff val="0"/>
            </a:schemeClr>
          </a:solidFill>
          <a:prstDash val="solid"/>
        </a:ln>
        <a:effectLst/>
      </dsp:spPr>
      <dsp:style>
        <a:lnRef idx="1">
          <a:scrgbClr r="0" g="0" b="0"/>
        </a:lnRef>
        <a:fillRef idx="1">
          <a:scrgbClr r="0" g="0" b="0"/>
        </a:fillRef>
        <a:effectRef idx="0">
          <a:scrgbClr r="0" g="0" b="0"/>
        </a:effectRef>
        <a:fontRef idx="minor"/>
      </dsp:style>
    </dsp:sp>
    <dsp:sp modelId="{5BCC34C7-568C-4CFB-A134-72D29CBA9FF2}">
      <dsp:nvSpPr>
        <dsp:cNvPr id="0" name=""/>
        <dsp:cNvSpPr/>
      </dsp:nvSpPr>
      <dsp:spPr>
        <a:xfrm>
          <a:off x="7777332" y="1068524"/>
          <a:ext cx="205815" cy="331514"/>
        </a:xfrm>
        <a:prstGeom prst="rect">
          <a:avLst/>
        </a:prstGeom>
        <a:noFill/>
        <a:ln>
          <a:noFill/>
        </a:ln>
        <a:effectLst>
          <a:outerShdw blurRad="40000" dist="23000" dir="5400000" rotWithShape="0">
            <a:srgbClr val="000000">
              <a:alpha val="35000"/>
            </a:srgbClr>
          </a:outerShdw>
        </a:effectLst>
        <a:sp3d/>
      </dsp:spPr>
      <dsp:style>
        <a:lnRef idx="0">
          <a:scrgbClr r="0" g="0" b="0"/>
        </a:lnRef>
        <a:fillRef idx="3">
          <a:scrgbClr r="0" g="0" b="0"/>
        </a:fillRef>
        <a:effectRef idx="2">
          <a:scrgbClr r="0" g="0" b="0"/>
        </a:effectRef>
        <a:fontRef idx="minor">
          <a:schemeClr val="lt1"/>
        </a:fontRef>
      </dsp:style>
      <dsp:txBody>
        <a:bodyPr spcFirstLastPara="0" vert="horz" wrap="square" lIns="0" tIns="65151" rIns="0" bIns="0" numCol="1" spcCol="1270" anchor="t" anchorCtr="0">
          <a:noAutofit/>
        </a:bodyPr>
        <a:lstStyle/>
        <a:p>
          <a:pPr lvl="0" algn="ctr" defTabSz="844550">
            <a:lnSpc>
              <a:spcPct val="90000"/>
            </a:lnSpc>
            <a:spcBef>
              <a:spcPct val="0"/>
            </a:spcBef>
            <a:spcAft>
              <a:spcPct val="35000"/>
            </a:spcAft>
          </a:pPr>
          <a:r>
            <a:rPr lang="en-US" sz="1900" kern="1200" dirty="0" smtClean="0"/>
            <a:t>_</a:t>
          </a:r>
          <a:endParaRPr lang="en-US" sz="1900" kern="1200" dirty="0"/>
        </a:p>
      </dsp:txBody>
      <dsp:txXfrm>
        <a:off x="7777332" y="1068524"/>
        <a:ext cx="205815" cy="331514"/>
      </dsp:txXfrm>
    </dsp:sp>
    <dsp:sp modelId="{118058DC-6699-4518-912D-3C00C1E38B38}">
      <dsp:nvSpPr>
        <dsp:cNvPr id="0" name=""/>
        <dsp:cNvSpPr/>
      </dsp:nvSpPr>
      <dsp:spPr>
        <a:xfrm>
          <a:off x="8008011" y="1068524"/>
          <a:ext cx="276262" cy="331514"/>
        </a:xfrm>
        <a:prstGeom prst="roundRect">
          <a:avLst>
            <a:gd name="adj" fmla="val 5000"/>
          </a:avLst>
        </a:prstGeom>
        <a:gradFill rotWithShape="0">
          <a:gsLst>
            <a:gs pos="0">
              <a:schemeClr val="accent2">
                <a:shade val="50000"/>
                <a:hueOff val="-10371"/>
                <a:satOff val="-2102"/>
                <a:lumOff val="11563"/>
                <a:alphaOff val="0"/>
                <a:shade val="51000"/>
                <a:satMod val="130000"/>
              </a:schemeClr>
            </a:gs>
            <a:gs pos="80000">
              <a:schemeClr val="accent2">
                <a:shade val="50000"/>
                <a:hueOff val="-10371"/>
                <a:satOff val="-2102"/>
                <a:lumOff val="11563"/>
                <a:alphaOff val="0"/>
                <a:shade val="93000"/>
                <a:satMod val="130000"/>
              </a:schemeClr>
            </a:gs>
            <a:gs pos="100000">
              <a:schemeClr val="accent2">
                <a:shade val="50000"/>
                <a:hueOff val="-10371"/>
                <a:satOff val="-2102"/>
                <a:lumOff val="11563"/>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17145" rIns="22225" bIns="0" numCol="1" spcCol="1270" anchor="t" anchorCtr="0">
          <a:noAutofit/>
        </a:bodyPr>
        <a:lstStyle/>
        <a:p>
          <a:pPr lvl="0" algn="r" defTabSz="222250">
            <a:lnSpc>
              <a:spcPct val="90000"/>
            </a:lnSpc>
            <a:spcBef>
              <a:spcPct val="0"/>
            </a:spcBef>
            <a:spcAft>
              <a:spcPct val="35000"/>
            </a:spcAft>
          </a:pPr>
          <a:r>
            <a:rPr lang="en-US" sz="500" kern="1200" dirty="0" smtClean="0"/>
            <a:t>3</a:t>
          </a:r>
          <a:endParaRPr lang="en-US" sz="500" kern="1200" dirty="0"/>
        </a:p>
      </dsp:txBody>
      <dsp:txXfrm rot="16200000">
        <a:off x="7899716" y="1176818"/>
        <a:ext cx="271842" cy="55252"/>
      </dsp:txXfrm>
    </dsp:sp>
    <dsp:sp modelId="{EC54A2AC-02E7-474F-BE39-03F3BA0DFA14}">
      <dsp:nvSpPr>
        <dsp:cNvPr id="0" name=""/>
        <dsp:cNvSpPr/>
      </dsp:nvSpPr>
      <dsp:spPr>
        <a:xfrm rot="5400000">
          <a:off x="7985021" y="1332130"/>
          <a:ext cx="48741" cy="41439"/>
        </a:xfrm>
        <a:prstGeom prst="flowChartExtract">
          <a:avLst/>
        </a:prstGeom>
        <a:solidFill>
          <a:schemeClr val="lt1">
            <a:hueOff val="0"/>
            <a:satOff val="0"/>
            <a:lumOff val="0"/>
            <a:alphaOff val="0"/>
          </a:schemeClr>
        </a:solidFill>
        <a:ln w="9525" cap="flat" cmpd="sng" algn="ctr">
          <a:solidFill>
            <a:schemeClr val="accent2">
              <a:shade val="50000"/>
              <a:hueOff val="-10284"/>
              <a:satOff val="-1878"/>
              <a:lumOff val="10866"/>
              <a:alphaOff val="0"/>
            </a:schemeClr>
          </a:solidFill>
          <a:prstDash val="solid"/>
        </a:ln>
        <a:effectLst/>
      </dsp:spPr>
      <dsp:style>
        <a:lnRef idx="1">
          <a:scrgbClr r="0" g="0" b="0"/>
        </a:lnRef>
        <a:fillRef idx="1">
          <a:scrgbClr r="0" g="0" b="0"/>
        </a:fillRef>
        <a:effectRef idx="0">
          <a:scrgbClr r="0" g="0" b="0"/>
        </a:effectRef>
        <a:fontRef idx="minor"/>
      </dsp:style>
    </dsp:sp>
    <dsp:sp modelId="{919F3320-F5B5-42F2-B71D-3DB3895BE2DA}">
      <dsp:nvSpPr>
        <dsp:cNvPr id="0" name=""/>
        <dsp:cNvSpPr/>
      </dsp:nvSpPr>
      <dsp:spPr>
        <a:xfrm>
          <a:off x="8063263" y="1068524"/>
          <a:ext cx="205815" cy="331514"/>
        </a:xfrm>
        <a:prstGeom prst="rect">
          <a:avLst/>
        </a:prstGeom>
        <a:noFill/>
        <a:ln>
          <a:noFill/>
        </a:ln>
        <a:effectLst>
          <a:outerShdw blurRad="40000" dist="23000" dir="5400000" rotWithShape="0">
            <a:srgbClr val="000000">
              <a:alpha val="35000"/>
            </a:srgbClr>
          </a:outerShdw>
        </a:effectLst>
        <a:sp3d/>
      </dsp:spPr>
      <dsp:style>
        <a:lnRef idx="0">
          <a:scrgbClr r="0" g="0" b="0"/>
        </a:lnRef>
        <a:fillRef idx="3">
          <a:scrgbClr r="0" g="0" b="0"/>
        </a:fillRef>
        <a:effectRef idx="2">
          <a:scrgbClr r="0" g="0" b="0"/>
        </a:effectRef>
        <a:fontRef idx="minor">
          <a:schemeClr val="lt1"/>
        </a:fontRef>
      </dsp:style>
      <dsp:txBody>
        <a:bodyPr spcFirstLastPara="0" vert="horz" wrap="square" lIns="0" tIns="65151" rIns="0" bIns="0" numCol="1" spcCol="1270" anchor="t" anchorCtr="0">
          <a:noAutofit/>
        </a:bodyPr>
        <a:lstStyle/>
        <a:p>
          <a:pPr lvl="0" algn="l" defTabSz="844550">
            <a:lnSpc>
              <a:spcPct val="90000"/>
            </a:lnSpc>
            <a:spcBef>
              <a:spcPct val="0"/>
            </a:spcBef>
            <a:spcAft>
              <a:spcPct val="35000"/>
            </a:spcAft>
          </a:pPr>
          <a:r>
            <a:rPr lang="en-US" sz="1900" kern="1200" dirty="0" smtClean="0"/>
            <a:t>M</a:t>
          </a:r>
          <a:endParaRPr lang="en-US" sz="1900" kern="1200" dirty="0"/>
        </a:p>
      </dsp:txBody>
      <dsp:txXfrm>
        <a:off x="8063263" y="1068524"/>
        <a:ext cx="205815" cy="331514"/>
      </dsp:txXfrm>
    </dsp:sp>
    <dsp:sp modelId="{BC9385E9-61D2-4398-8ADE-23F391EE9C5E}">
      <dsp:nvSpPr>
        <dsp:cNvPr id="0" name=""/>
        <dsp:cNvSpPr/>
      </dsp:nvSpPr>
      <dsp:spPr>
        <a:xfrm>
          <a:off x="8293942" y="1068524"/>
          <a:ext cx="276262" cy="331514"/>
        </a:xfrm>
        <a:prstGeom prst="roundRect">
          <a:avLst>
            <a:gd name="adj" fmla="val 5000"/>
          </a:avLst>
        </a:prstGeom>
        <a:gradFill rotWithShape="0">
          <a:gsLst>
            <a:gs pos="0">
              <a:schemeClr val="accent2">
                <a:shade val="50000"/>
                <a:hueOff val="-7778"/>
                <a:satOff val="-1577"/>
                <a:lumOff val="8672"/>
                <a:alphaOff val="0"/>
                <a:shade val="51000"/>
                <a:satMod val="130000"/>
              </a:schemeClr>
            </a:gs>
            <a:gs pos="80000">
              <a:schemeClr val="accent2">
                <a:shade val="50000"/>
                <a:hueOff val="-7778"/>
                <a:satOff val="-1577"/>
                <a:lumOff val="8672"/>
                <a:alphaOff val="0"/>
                <a:shade val="93000"/>
                <a:satMod val="130000"/>
              </a:schemeClr>
            </a:gs>
            <a:gs pos="100000">
              <a:schemeClr val="accent2">
                <a:shade val="50000"/>
                <a:hueOff val="-7778"/>
                <a:satOff val="-1577"/>
                <a:lumOff val="8672"/>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17145" rIns="22225" bIns="0" numCol="1" spcCol="1270" anchor="t" anchorCtr="0">
          <a:noAutofit/>
        </a:bodyPr>
        <a:lstStyle/>
        <a:p>
          <a:pPr lvl="0" algn="r" defTabSz="222250">
            <a:lnSpc>
              <a:spcPct val="90000"/>
            </a:lnSpc>
            <a:spcBef>
              <a:spcPct val="0"/>
            </a:spcBef>
            <a:spcAft>
              <a:spcPct val="35000"/>
            </a:spcAft>
          </a:pPr>
          <a:r>
            <a:rPr lang="en-US" sz="500" kern="1200" dirty="0" smtClean="0"/>
            <a:t>2</a:t>
          </a:r>
          <a:endParaRPr lang="en-US" sz="500" kern="1200" dirty="0"/>
        </a:p>
      </dsp:txBody>
      <dsp:txXfrm rot="16200000">
        <a:off x="8185647" y="1176818"/>
        <a:ext cx="271842" cy="55252"/>
      </dsp:txXfrm>
    </dsp:sp>
    <dsp:sp modelId="{F5D7897E-56C4-49C3-8BA2-FAFB0667032E}">
      <dsp:nvSpPr>
        <dsp:cNvPr id="0" name=""/>
        <dsp:cNvSpPr/>
      </dsp:nvSpPr>
      <dsp:spPr>
        <a:xfrm rot="5400000">
          <a:off x="8270953" y="1332130"/>
          <a:ext cx="48741" cy="41439"/>
        </a:xfrm>
        <a:prstGeom prst="flowChartExtract">
          <a:avLst/>
        </a:prstGeom>
        <a:solidFill>
          <a:schemeClr val="lt1">
            <a:hueOff val="0"/>
            <a:satOff val="0"/>
            <a:lumOff val="0"/>
            <a:alphaOff val="0"/>
          </a:schemeClr>
        </a:solidFill>
        <a:ln w="9525" cap="flat" cmpd="sng" algn="ctr">
          <a:solidFill>
            <a:schemeClr val="accent2">
              <a:shade val="50000"/>
              <a:hueOff val="-7713"/>
              <a:satOff val="-1408"/>
              <a:lumOff val="8150"/>
              <a:alphaOff val="0"/>
            </a:schemeClr>
          </a:solidFill>
          <a:prstDash val="solid"/>
        </a:ln>
        <a:effectLst/>
      </dsp:spPr>
      <dsp:style>
        <a:lnRef idx="1">
          <a:scrgbClr r="0" g="0" b="0"/>
        </a:lnRef>
        <a:fillRef idx="1">
          <a:scrgbClr r="0" g="0" b="0"/>
        </a:fillRef>
        <a:effectRef idx="0">
          <a:scrgbClr r="0" g="0" b="0"/>
        </a:effectRef>
        <a:fontRef idx="minor"/>
      </dsp:style>
    </dsp:sp>
    <dsp:sp modelId="{C345D12F-DEB3-4B35-9836-B6B653648BD5}">
      <dsp:nvSpPr>
        <dsp:cNvPr id="0" name=""/>
        <dsp:cNvSpPr/>
      </dsp:nvSpPr>
      <dsp:spPr>
        <a:xfrm>
          <a:off x="8349195" y="1068524"/>
          <a:ext cx="205815" cy="331514"/>
        </a:xfrm>
        <a:prstGeom prst="rect">
          <a:avLst/>
        </a:prstGeom>
        <a:noFill/>
        <a:ln>
          <a:noFill/>
        </a:ln>
        <a:effectLst>
          <a:outerShdw blurRad="40000" dist="23000" dir="5400000" rotWithShape="0">
            <a:srgbClr val="000000">
              <a:alpha val="35000"/>
            </a:srgbClr>
          </a:outerShdw>
        </a:effectLst>
        <a:sp3d/>
      </dsp:spPr>
      <dsp:style>
        <a:lnRef idx="0">
          <a:scrgbClr r="0" g="0" b="0"/>
        </a:lnRef>
        <a:fillRef idx="3">
          <a:scrgbClr r="0" g="0" b="0"/>
        </a:fillRef>
        <a:effectRef idx="2">
          <a:scrgbClr r="0" g="0" b="0"/>
        </a:effectRef>
        <a:fontRef idx="minor">
          <a:schemeClr val="lt1"/>
        </a:fontRef>
      </dsp:style>
      <dsp:txBody>
        <a:bodyPr spcFirstLastPara="0" vert="horz" wrap="square" lIns="0" tIns="65151" rIns="0" bIns="0" numCol="1" spcCol="1270" anchor="t" anchorCtr="0">
          <a:noAutofit/>
        </a:bodyPr>
        <a:lstStyle/>
        <a:p>
          <a:pPr lvl="0" algn="ctr" defTabSz="844550">
            <a:lnSpc>
              <a:spcPct val="90000"/>
            </a:lnSpc>
            <a:spcBef>
              <a:spcPct val="0"/>
            </a:spcBef>
            <a:spcAft>
              <a:spcPct val="35000"/>
            </a:spcAft>
          </a:pPr>
          <a:r>
            <a:rPr lang="en-US" sz="1900" kern="1200" dirty="0" smtClean="0"/>
            <a:t>O</a:t>
          </a:r>
          <a:endParaRPr lang="en-US" sz="1900" kern="1200" dirty="0"/>
        </a:p>
      </dsp:txBody>
      <dsp:txXfrm>
        <a:off x="8349195" y="1068524"/>
        <a:ext cx="205815" cy="331514"/>
      </dsp:txXfrm>
    </dsp:sp>
    <dsp:sp modelId="{4851D9F5-D8F0-4419-B077-D05A6B738FCE}">
      <dsp:nvSpPr>
        <dsp:cNvPr id="0" name=""/>
        <dsp:cNvSpPr/>
      </dsp:nvSpPr>
      <dsp:spPr>
        <a:xfrm>
          <a:off x="8579873" y="1068524"/>
          <a:ext cx="276262" cy="331514"/>
        </a:xfrm>
        <a:prstGeom prst="roundRect">
          <a:avLst>
            <a:gd name="adj" fmla="val 5000"/>
          </a:avLst>
        </a:prstGeom>
        <a:gradFill rotWithShape="0">
          <a:gsLst>
            <a:gs pos="0">
              <a:schemeClr val="accent2">
                <a:shade val="50000"/>
                <a:hueOff val="-5186"/>
                <a:satOff val="-1051"/>
                <a:lumOff val="5781"/>
                <a:alphaOff val="0"/>
                <a:shade val="51000"/>
                <a:satMod val="130000"/>
              </a:schemeClr>
            </a:gs>
            <a:gs pos="80000">
              <a:schemeClr val="accent2">
                <a:shade val="50000"/>
                <a:hueOff val="-5186"/>
                <a:satOff val="-1051"/>
                <a:lumOff val="5781"/>
                <a:alphaOff val="0"/>
                <a:shade val="93000"/>
                <a:satMod val="130000"/>
              </a:schemeClr>
            </a:gs>
            <a:gs pos="100000">
              <a:schemeClr val="accent2">
                <a:shade val="50000"/>
                <a:hueOff val="-5186"/>
                <a:satOff val="-1051"/>
                <a:lumOff val="5781"/>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17145" rIns="22225" bIns="0" numCol="1" spcCol="1270" anchor="t" anchorCtr="0">
          <a:noAutofit/>
        </a:bodyPr>
        <a:lstStyle/>
        <a:p>
          <a:pPr lvl="0" algn="r" defTabSz="222250">
            <a:lnSpc>
              <a:spcPct val="90000"/>
            </a:lnSpc>
            <a:spcBef>
              <a:spcPct val="0"/>
            </a:spcBef>
            <a:spcAft>
              <a:spcPct val="35000"/>
            </a:spcAft>
          </a:pPr>
          <a:r>
            <a:rPr lang="en-US" sz="500" kern="1200" dirty="0" smtClean="0"/>
            <a:t>1</a:t>
          </a:r>
          <a:endParaRPr lang="en-US" sz="500" kern="1200" dirty="0"/>
        </a:p>
      </dsp:txBody>
      <dsp:txXfrm rot="16200000">
        <a:off x="8471579" y="1176818"/>
        <a:ext cx="271842" cy="55252"/>
      </dsp:txXfrm>
    </dsp:sp>
    <dsp:sp modelId="{A675BB68-FEA4-420E-A65F-349AD5B4E4C4}">
      <dsp:nvSpPr>
        <dsp:cNvPr id="0" name=""/>
        <dsp:cNvSpPr/>
      </dsp:nvSpPr>
      <dsp:spPr>
        <a:xfrm rot="5400000">
          <a:off x="8556884" y="1332130"/>
          <a:ext cx="48741" cy="41439"/>
        </a:xfrm>
        <a:prstGeom prst="flowChartExtract">
          <a:avLst/>
        </a:prstGeom>
        <a:solidFill>
          <a:schemeClr val="lt1">
            <a:hueOff val="0"/>
            <a:satOff val="0"/>
            <a:lumOff val="0"/>
            <a:alphaOff val="0"/>
          </a:schemeClr>
        </a:solidFill>
        <a:ln w="9525" cap="flat" cmpd="sng" algn="ctr">
          <a:solidFill>
            <a:schemeClr val="accent2">
              <a:shade val="50000"/>
              <a:hueOff val="-5142"/>
              <a:satOff val="-939"/>
              <a:lumOff val="5433"/>
              <a:alphaOff val="0"/>
            </a:schemeClr>
          </a:solidFill>
          <a:prstDash val="solid"/>
        </a:ln>
        <a:effectLst/>
      </dsp:spPr>
      <dsp:style>
        <a:lnRef idx="1">
          <a:scrgbClr r="0" g="0" b="0"/>
        </a:lnRef>
        <a:fillRef idx="1">
          <a:scrgbClr r="0" g="0" b="0"/>
        </a:fillRef>
        <a:effectRef idx="0">
          <a:scrgbClr r="0" g="0" b="0"/>
        </a:effectRef>
        <a:fontRef idx="minor"/>
      </dsp:style>
    </dsp:sp>
    <dsp:sp modelId="{A4FA6894-63A0-4091-AABF-E352EEA9DC89}">
      <dsp:nvSpPr>
        <dsp:cNvPr id="0" name=""/>
        <dsp:cNvSpPr/>
      </dsp:nvSpPr>
      <dsp:spPr>
        <a:xfrm>
          <a:off x="8635126" y="1068524"/>
          <a:ext cx="205815" cy="331514"/>
        </a:xfrm>
        <a:prstGeom prst="rect">
          <a:avLst/>
        </a:prstGeom>
        <a:noFill/>
        <a:ln>
          <a:noFill/>
        </a:ln>
        <a:effectLst>
          <a:outerShdw blurRad="40000" dist="23000" dir="5400000" rotWithShape="0">
            <a:srgbClr val="000000">
              <a:alpha val="35000"/>
            </a:srgbClr>
          </a:outerShdw>
        </a:effectLst>
        <a:sp3d/>
      </dsp:spPr>
      <dsp:style>
        <a:lnRef idx="0">
          <a:scrgbClr r="0" g="0" b="0"/>
        </a:lnRef>
        <a:fillRef idx="3">
          <a:scrgbClr r="0" g="0" b="0"/>
        </a:fillRef>
        <a:effectRef idx="2">
          <a:scrgbClr r="0" g="0" b="0"/>
        </a:effectRef>
        <a:fontRef idx="minor">
          <a:schemeClr val="lt1"/>
        </a:fontRef>
      </dsp:style>
      <dsp:txBody>
        <a:bodyPr spcFirstLastPara="0" vert="horz" wrap="square" lIns="0" tIns="65151" rIns="0" bIns="0" numCol="1" spcCol="1270" anchor="t" anchorCtr="0">
          <a:noAutofit/>
        </a:bodyPr>
        <a:lstStyle/>
        <a:p>
          <a:pPr lvl="0" algn="ctr" defTabSz="844550">
            <a:lnSpc>
              <a:spcPct val="90000"/>
            </a:lnSpc>
            <a:spcBef>
              <a:spcPct val="0"/>
            </a:spcBef>
            <a:spcAft>
              <a:spcPct val="35000"/>
            </a:spcAft>
          </a:pPr>
          <a:r>
            <a:rPr lang="en-US" sz="1900" kern="1200" dirty="0" smtClean="0"/>
            <a:t>D</a:t>
          </a:r>
          <a:endParaRPr lang="en-US" sz="1900" kern="1200" dirty="0"/>
        </a:p>
      </dsp:txBody>
      <dsp:txXfrm>
        <a:off x="8635126" y="1068524"/>
        <a:ext cx="205815" cy="331514"/>
      </dsp:txXfrm>
    </dsp:sp>
    <dsp:sp modelId="{DE2C799B-C580-4217-B3A1-23D4BC744FFB}">
      <dsp:nvSpPr>
        <dsp:cNvPr id="0" name=""/>
        <dsp:cNvSpPr/>
      </dsp:nvSpPr>
      <dsp:spPr>
        <a:xfrm>
          <a:off x="8865805" y="1068524"/>
          <a:ext cx="276262" cy="331514"/>
        </a:xfrm>
        <a:prstGeom prst="roundRect">
          <a:avLst>
            <a:gd name="adj" fmla="val 5000"/>
          </a:avLst>
        </a:prstGeom>
        <a:gradFill rotWithShape="0">
          <a:gsLst>
            <a:gs pos="0">
              <a:schemeClr val="accent2">
                <a:shade val="50000"/>
                <a:hueOff val="-2593"/>
                <a:satOff val="-526"/>
                <a:lumOff val="2891"/>
                <a:alphaOff val="0"/>
                <a:shade val="51000"/>
                <a:satMod val="130000"/>
              </a:schemeClr>
            </a:gs>
            <a:gs pos="80000">
              <a:schemeClr val="accent2">
                <a:shade val="50000"/>
                <a:hueOff val="-2593"/>
                <a:satOff val="-526"/>
                <a:lumOff val="2891"/>
                <a:alphaOff val="0"/>
                <a:shade val="93000"/>
                <a:satMod val="130000"/>
              </a:schemeClr>
            </a:gs>
            <a:gs pos="100000">
              <a:schemeClr val="accent2">
                <a:shade val="50000"/>
                <a:hueOff val="-2593"/>
                <a:satOff val="-526"/>
                <a:lumOff val="2891"/>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17145" rIns="22225" bIns="0" numCol="1" spcCol="1270" anchor="t" anchorCtr="0">
          <a:noAutofit/>
        </a:bodyPr>
        <a:lstStyle/>
        <a:p>
          <a:pPr lvl="0" algn="r" defTabSz="222250">
            <a:lnSpc>
              <a:spcPct val="90000"/>
            </a:lnSpc>
            <a:spcBef>
              <a:spcPct val="0"/>
            </a:spcBef>
            <a:spcAft>
              <a:spcPct val="35000"/>
            </a:spcAft>
          </a:pPr>
          <a:r>
            <a:rPr lang="en-US" sz="500" kern="1200" dirty="0" smtClean="0"/>
            <a:t>0</a:t>
          </a:r>
          <a:endParaRPr lang="en-US" sz="500" kern="1200" dirty="0"/>
        </a:p>
      </dsp:txBody>
      <dsp:txXfrm rot="16200000">
        <a:off x="8757510" y="1176818"/>
        <a:ext cx="271842" cy="55252"/>
      </dsp:txXfrm>
    </dsp:sp>
    <dsp:sp modelId="{E0608415-4847-4341-A7DC-2E7750048F08}">
      <dsp:nvSpPr>
        <dsp:cNvPr id="0" name=""/>
        <dsp:cNvSpPr/>
      </dsp:nvSpPr>
      <dsp:spPr>
        <a:xfrm rot="5400000">
          <a:off x="8842815" y="1332130"/>
          <a:ext cx="48741" cy="41439"/>
        </a:xfrm>
        <a:prstGeom prst="flowChartExtract">
          <a:avLst/>
        </a:prstGeom>
        <a:solidFill>
          <a:schemeClr val="lt1">
            <a:hueOff val="0"/>
            <a:satOff val="0"/>
            <a:lumOff val="0"/>
            <a:alphaOff val="0"/>
          </a:schemeClr>
        </a:solidFill>
        <a:ln w="9525" cap="flat" cmpd="sng" algn="ctr">
          <a:solidFill>
            <a:schemeClr val="accent2">
              <a:shade val="50000"/>
              <a:hueOff val="-2571"/>
              <a:satOff val="-469"/>
              <a:lumOff val="2717"/>
              <a:alphaOff val="0"/>
            </a:schemeClr>
          </a:solidFill>
          <a:prstDash val="solid"/>
        </a:ln>
        <a:effectLst/>
      </dsp:spPr>
      <dsp:style>
        <a:lnRef idx="1">
          <a:scrgbClr r="0" g="0" b="0"/>
        </a:lnRef>
        <a:fillRef idx="1">
          <a:scrgbClr r="0" g="0" b="0"/>
        </a:fillRef>
        <a:effectRef idx="0">
          <a:scrgbClr r="0" g="0" b="0"/>
        </a:effectRef>
        <a:fontRef idx="minor"/>
      </dsp:style>
    </dsp:sp>
    <dsp:sp modelId="{8CE11BC7-DD5E-4DC5-9ABC-FD12F171C2B7}">
      <dsp:nvSpPr>
        <dsp:cNvPr id="0" name=""/>
        <dsp:cNvSpPr/>
      </dsp:nvSpPr>
      <dsp:spPr>
        <a:xfrm>
          <a:off x="8921057" y="1068524"/>
          <a:ext cx="205815" cy="331514"/>
        </a:xfrm>
        <a:prstGeom prst="rect">
          <a:avLst/>
        </a:prstGeom>
        <a:noFill/>
        <a:ln>
          <a:noFill/>
        </a:ln>
        <a:effectLst>
          <a:outerShdw blurRad="40000" dist="23000" dir="5400000" rotWithShape="0">
            <a:srgbClr val="000000">
              <a:alpha val="35000"/>
            </a:srgbClr>
          </a:outerShdw>
        </a:effectLst>
        <a:sp3d/>
      </dsp:spPr>
      <dsp:style>
        <a:lnRef idx="0">
          <a:scrgbClr r="0" g="0" b="0"/>
        </a:lnRef>
        <a:fillRef idx="3">
          <a:scrgbClr r="0" g="0" b="0"/>
        </a:fillRef>
        <a:effectRef idx="2">
          <a:scrgbClr r="0" g="0" b="0"/>
        </a:effectRef>
        <a:fontRef idx="minor">
          <a:schemeClr val="lt1"/>
        </a:fontRef>
      </dsp:style>
      <dsp:txBody>
        <a:bodyPr spcFirstLastPara="0" vert="horz" wrap="square" lIns="0" tIns="65151" rIns="0" bIns="0" numCol="1" spcCol="1270" anchor="t" anchorCtr="0">
          <a:noAutofit/>
        </a:bodyPr>
        <a:lstStyle/>
        <a:p>
          <a:pPr lvl="0" algn="ctr" defTabSz="844550">
            <a:lnSpc>
              <a:spcPct val="90000"/>
            </a:lnSpc>
            <a:spcBef>
              <a:spcPct val="0"/>
            </a:spcBef>
            <a:spcAft>
              <a:spcPct val="35000"/>
            </a:spcAft>
          </a:pPr>
          <a:r>
            <a:rPr lang="en-US" sz="1900" kern="1200" dirty="0" smtClean="0"/>
            <a:t>E</a:t>
          </a:r>
          <a:endParaRPr lang="en-US" sz="1900" kern="1200" dirty="0"/>
        </a:p>
      </dsp:txBody>
      <dsp:txXfrm>
        <a:off x="8921057" y="1068524"/>
        <a:ext cx="205815" cy="33151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5A1F54-499D-4304-BA63-C92AFD433D59}">
      <dsp:nvSpPr>
        <dsp:cNvPr id="0" name=""/>
        <dsp:cNvSpPr/>
      </dsp:nvSpPr>
      <dsp:spPr>
        <a:xfrm>
          <a:off x="1932" y="1068524"/>
          <a:ext cx="276262" cy="331514"/>
        </a:xfrm>
        <a:prstGeom prst="roundRect">
          <a:avLst>
            <a:gd name="adj" fmla="val 5000"/>
          </a:avLst>
        </a:prstGeom>
        <a:gradFill rotWithShape="0">
          <a:gsLst>
            <a:gs pos="0">
              <a:schemeClr val="accent2">
                <a:shade val="50000"/>
                <a:hueOff val="0"/>
                <a:satOff val="0"/>
                <a:lumOff val="0"/>
                <a:alphaOff val="0"/>
                <a:shade val="51000"/>
                <a:satMod val="130000"/>
              </a:schemeClr>
            </a:gs>
            <a:gs pos="80000">
              <a:schemeClr val="accent2">
                <a:shade val="50000"/>
                <a:hueOff val="0"/>
                <a:satOff val="0"/>
                <a:lumOff val="0"/>
                <a:alphaOff val="0"/>
                <a:shade val="93000"/>
                <a:satMod val="130000"/>
              </a:schemeClr>
            </a:gs>
            <a:gs pos="100000">
              <a:schemeClr val="accent2">
                <a:shade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17145" rIns="22225" bIns="0" numCol="1" spcCol="1270" anchor="t" anchorCtr="0">
          <a:noAutofit/>
        </a:bodyPr>
        <a:lstStyle/>
        <a:p>
          <a:pPr lvl="0" algn="r" defTabSz="222250">
            <a:lnSpc>
              <a:spcPct val="90000"/>
            </a:lnSpc>
            <a:spcBef>
              <a:spcPct val="0"/>
            </a:spcBef>
            <a:spcAft>
              <a:spcPct val="35000"/>
            </a:spcAft>
          </a:pPr>
          <a:r>
            <a:rPr lang="en-US" sz="500" kern="1200" dirty="0" smtClean="0"/>
            <a:t> 31</a:t>
          </a:r>
          <a:endParaRPr lang="en-US" sz="500" kern="1200" dirty="0"/>
        </a:p>
      </dsp:txBody>
      <dsp:txXfrm rot="16200000">
        <a:off x="-106362" y="1176818"/>
        <a:ext cx="271842" cy="55252"/>
      </dsp:txXfrm>
    </dsp:sp>
    <dsp:sp modelId="{3EFC18ED-85CB-4BE7-97E7-BC59E87B25F9}">
      <dsp:nvSpPr>
        <dsp:cNvPr id="0" name=""/>
        <dsp:cNvSpPr/>
      </dsp:nvSpPr>
      <dsp:spPr>
        <a:xfrm>
          <a:off x="57184" y="1068524"/>
          <a:ext cx="205815" cy="331514"/>
        </a:xfrm>
        <a:prstGeom prst="rect">
          <a:avLst/>
        </a:prstGeom>
        <a:noFill/>
        <a:ln>
          <a:noFill/>
        </a:ln>
        <a:effectLst>
          <a:outerShdw blurRad="40000" dist="23000" dir="5400000" rotWithShape="0">
            <a:srgbClr val="000000">
              <a:alpha val="35000"/>
            </a:srgbClr>
          </a:outerShdw>
        </a:effectLst>
        <a:sp3d/>
      </dsp:spPr>
      <dsp:style>
        <a:lnRef idx="0">
          <a:scrgbClr r="0" g="0" b="0"/>
        </a:lnRef>
        <a:fillRef idx="3">
          <a:scrgbClr r="0" g="0" b="0"/>
        </a:fillRef>
        <a:effectRef idx="2">
          <a:scrgbClr r="0" g="0" b="0"/>
        </a:effectRef>
        <a:fontRef idx="minor">
          <a:schemeClr val="lt1"/>
        </a:fontRef>
      </dsp:style>
      <dsp:txBody>
        <a:bodyPr spcFirstLastPara="0" vert="horz" wrap="square" lIns="0" tIns="65151" rIns="0" bIns="0" numCol="1" spcCol="1270" anchor="t" anchorCtr="0">
          <a:noAutofit/>
        </a:bodyPr>
        <a:lstStyle/>
        <a:p>
          <a:pPr lvl="0" algn="ctr" defTabSz="844550">
            <a:lnSpc>
              <a:spcPct val="90000"/>
            </a:lnSpc>
            <a:spcBef>
              <a:spcPct val="0"/>
            </a:spcBef>
            <a:spcAft>
              <a:spcPct val="35000"/>
            </a:spcAft>
          </a:pPr>
          <a:r>
            <a:rPr lang="en-US" sz="1900" kern="1200" dirty="0" smtClean="0"/>
            <a:t>N</a:t>
          </a:r>
          <a:endParaRPr lang="en-US" sz="1900" kern="1200" dirty="0"/>
        </a:p>
      </dsp:txBody>
      <dsp:txXfrm>
        <a:off x="57184" y="1068524"/>
        <a:ext cx="205815" cy="331514"/>
      </dsp:txXfrm>
    </dsp:sp>
    <dsp:sp modelId="{32C87BC0-D02C-456F-8146-8AAE3B0568AC}">
      <dsp:nvSpPr>
        <dsp:cNvPr id="0" name=""/>
        <dsp:cNvSpPr/>
      </dsp:nvSpPr>
      <dsp:spPr>
        <a:xfrm>
          <a:off x="287863" y="1068524"/>
          <a:ext cx="276262" cy="331514"/>
        </a:xfrm>
        <a:prstGeom prst="roundRect">
          <a:avLst>
            <a:gd name="adj" fmla="val 5000"/>
          </a:avLst>
        </a:prstGeom>
        <a:gradFill rotWithShape="0">
          <a:gsLst>
            <a:gs pos="0">
              <a:schemeClr val="accent2">
                <a:shade val="50000"/>
                <a:hueOff val="-2593"/>
                <a:satOff val="-526"/>
                <a:lumOff val="2891"/>
                <a:alphaOff val="0"/>
                <a:shade val="51000"/>
                <a:satMod val="130000"/>
              </a:schemeClr>
            </a:gs>
            <a:gs pos="80000">
              <a:schemeClr val="accent2">
                <a:shade val="50000"/>
                <a:hueOff val="-2593"/>
                <a:satOff val="-526"/>
                <a:lumOff val="2891"/>
                <a:alphaOff val="0"/>
                <a:shade val="93000"/>
                <a:satMod val="130000"/>
              </a:schemeClr>
            </a:gs>
            <a:gs pos="100000">
              <a:schemeClr val="accent2">
                <a:shade val="50000"/>
                <a:hueOff val="-2593"/>
                <a:satOff val="-526"/>
                <a:lumOff val="2891"/>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17145" rIns="22225" bIns="0" numCol="1" spcCol="1270" anchor="t" anchorCtr="0">
          <a:noAutofit/>
        </a:bodyPr>
        <a:lstStyle/>
        <a:p>
          <a:pPr lvl="0" algn="r" defTabSz="222250">
            <a:lnSpc>
              <a:spcPct val="90000"/>
            </a:lnSpc>
            <a:spcBef>
              <a:spcPct val="0"/>
            </a:spcBef>
            <a:spcAft>
              <a:spcPct val="35000"/>
            </a:spcAft>
          </a:pPr>
          <a:r>
            <a:rPr lang="en-US" sz="500" kern="1200" dirty="0" smtClean="0"/>
            <a:t> 30</a:t>
          </a:r>
          <a:endParaRPr lang="en-US" sz="500" kern="1200" dirty="0"/>
        </a:p>
      </dsp:txBody>
      <dsp:txXfrm rot="16200000">
        <a:off x="179569" y="1176818"/>
        <a:ext cx="271842" cy="55252"/>
      </dsp:txXfrm>
    </dsp:sp>
    <dsp:sp modelId="{DB645D81-1F22-401C-A20B-A7828D5AA4F1}">
      <dsp:nvSpPr>
        <dsp:cNvPr id="0" name=""/>
        <dsp:cNvSpPr/>
      </dsp:nvSpPr>
      <dsp:spPr>
        <a:xfrm rot="5400000">
          <a:off x="264874" y="1332130"/>
          <a:ext cx="48741" cy="41439"/>
        </a:xfrm>
        <a:prstGeom prst="flowChartExtract">
          <a:avLst/>
        </a:prstGeom>
        <a:solidFill>
          <a:schemeClr val="lt1">
            <a:hueOff val="0"/>
            <a:satOff val="0"/>
            <a:lumOff val="0"/>
            <a:alphaOff val="0"/>
          </a:schemeClr>
        </a:solidFill>
        <a:ln w="9525" cap="flat" cmpd="sng" algn="ctr">
          <a:solidFill>
            <a:schemeClr val="accent2">
              <a:shade val="5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D5E80EDB-0F84-441B-8C09-8E9D835F98E1}">
      <dsp:nvSpPr>
        <dsp:cNvPr id="0" name=""/>
        <dsp:cNvSpPr/>
      </dsp:nvSpPr>
      <dsp:spPr>
        <a:xfrm>
          <a:off x="343116" y="1068524"/>
          <a:ext cx="205815" cy="331514"/>
        </a:xfrm>
        <a:prstGeom prst="rect">
          <a:avLst/>
        </a:prstGeom>
        <a:noFill/>
        <a:ln>
          <a:noFill/>
        </a:ln>
        <a:effectLst>
          <a:outerShdw blurRad="40000" dist="23000" dir="5400000" rotWithShape="0">
            <a:srgbClr val="000000">
              <a:alpha val="35000"/>
            </a:srgbClr>
          </a:outerShdw>
        </a:effectLst>
        <a:sp3d/>
      </dsp:spPr>
      <dsp:style>
        <a:lnRef idx="0">
          <a:scrgbClr r="0" g="0" b="0"/>
        </a:lnRef>
        <a:fillRef idx="3">
          <a:scrgbClr r="0" g="0" b="0"/>
        </a:fillRef>
        <a:effectRef idx="2">
          <a:scrgbClr r="0" g="0" b="0"/>
        </a:effectRef>
        <a:fontRef idx="minor">
          <a:schemeClr val="lt1"/>
        </a:fontRef>
      </dsp:style>
      <dsp:txBody>
        <a:bodyPr spcFirstLastPara="0" vert="horz" wrap="square" lIns="0" tIns="65151" rIns="0" bIns="0" numCol="1" spcCol="1270" anchor="t" anchorCtr="0">
          <a:noAutofit/>
        </a:bodyPr>
        <a:lstStyle/>
        <a:p>
          <a:pPr lvl="0" algn="ctr" defTabSz="844550">
            <a:lnSpc>
              <a:spcPct val="90000"/>
            </a:lnSpc>
            <a:spcBef>
              <a:spcPct val="0"/>
            </a:spcBef>
            <a:spcAft>
              <a:spcPct val="35000"/>
            </a:spcAft>
          </a:pPr>
          <a:r>
            <a:rPr lang="en-US" sz="1900" kern="1200" dirty="0" smtClean="0"/>
            <a:t>Z</a:t>
          </a:r>
          <a:endParaRPr lang="en-US" sz="1900" kern="1200" dirty="0"/>
        </a:p>
      </dsp:txBody>
      <dsp:txXfrm>
        <a:off x="343116" y="1068524"/>
        <a:ext cx="205815" cy="331514"/>
      </dsp:txXfrm>
    </dsp:sp>
    <dsp:sp modelId="{F9A6960A-3CDA-443D-8583-BA30BBE2048B}">
      <dsp:nvSpPr>
        <dsp:cNvPr id="0" name=""/>
        <dsp:cNvSpPr/>
      </dsp:nvSpPr>
      <dsp:spPr>
        <a:xfrm>
          <a:off x="573795" y="1068524"/>
          <a:ext cx="276262" cy="331514"/>
        </a:xfrm>
        <a:prstGeom prst="roundRect">
          <a:avLst>
            <a:gd name="adj" fmla="val 5000"/>
          </a:avLst>
        </a:prstGeom>
        <a:gradFill rotWithShape="0">
          <a:gsLst>
            <a:gs pos="0">
              <a:schemeClr val="accent2">
                <a:shade val="50000"/>
                <a:hueOff val="-5186"/>
                <a:satOff val="-1051"/>
                <a:lumOff val="5781"/>
                <a:alphaOff val="0"/>
                <a:shade val="51000"/>
                <a:satMod val="130000"/>
              </a:schemeClr>
            </a:gs>
            <a:gs pos="80000">
              <a:schemeClr val="accent2">
                <a:shade val="50000"/>
                <a:hueOff val="-5186"/>
                <a:satOff val="-1051"/>
                <a:lumOff val="5781"/>
                <a:alphaOff val="0"/>
                <a:shade val="93000"/>
                <a:satMod val="130000"/>
              </a:schemeClr>
            </a:gs>
            <a:gs pos="100000">
              <a:schemeClr val="accent2">
                <a:shade val="50000"/>
                <a:hueOff val="-5186"/>
                <a:satOff val="-1051"/>
                <a:lumOff val="5781"/>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17145" rIns="22225" bIns="0" numCol="1" spcCol="1270" anchor="t" anchorCtr="0">
          <a:noAutofit/>
        </a:bodyPr>
        <a:lstStyle/>
        <a:p>
          <a:pPr lvl="0" algn="r" defTabSz="222250">
            <a:lnSpc>
              <a:spcPct val="90000"/>
            </a:lnSpc>
            <a:spcBef>
              <a:spcPct val="0"/>
            </a:spcBef>
            <a:spcAft>
              <a:spcPct val="35000"/>
            </a:spcAft>
          </a:pPr>
          <a:r>
            <a:rPr lang="en-US" sz="500" kern="1200" dirty="0" smtClean="0"/>
            <a:t> 29</a:t>
          </a:r>
          <a:endParaRPr lang="en-US" sz="500" kern="1200" dirty="0"/>
        </a:p>
      </dsp:txBody>
      <dsp:txXfrm rot="16200000">
        <a:off x="465500" y="1176818"/>
        <a:ext cx="271842" cy="55252"/>
      </dsp:txXfrm>
    </dsp:sp>
    <dsp:sp modelId="{4B77F2AB-7756-402B-A43C-4A8C06275D03}">
      <dsp:nvSpPr>
        <dsp:cNvPr id="0" name=""/>
        <dsp:cNvSpPr/>
      </dsp:nvSpPr>
      <dsp:spPr>
        <a:xfrm rot="5400000">
          <a:off x="550805" y="1332130"/>
          <a:ext cx="48741" cy="41439"/>
        </a:xfrm>
        <a:prstGeom prst="flowChartExtract">
          <a:avLst/>
        </a:prstGeom>
        <a:solidFill>
          <a:schemeClr val="lt1">
            <a:hueOff val="0"/>
            <a:satOff val="0"/>
            <a:lumOff val="0"/>
            <a:alphaOff val="0"/>
          </a:schemeClr>
        </a:solidFill>
        <a:ln w="9525" cap="flat" cmpd="sng" algn="ctr">
          <a:solidFill>
            <a:schemeClr val="accent2">
              <a:shade val="50000"/>
              <a:hueOff val="-2571"/>
              <a:satOff val="-469"/>
              <a:lumOff val="2717"/>
              <a:alphaOff val="0"/>
            </a:schemeClr>
          </a:solidFill>
          <a:prstDash val="solid"/>
        </a:ln>
        <a:effectLst/>
      </dsp:spPr>
      <dsp:style>
        <a:lnRef idx="1">
          <a:scrgbClr r="0" g="0" b="0"/>
        </a:lnRef>
        <a:fillRef idx="1">
          <a:scrgbClr r="0" g="0" b="0"/>
        </a:fillRef>
        <a:effectRef idx="0">
          <a:scrgbClr r="0" g="0" b="0"/>
        </a:effectRef>
        <a:fontRef idx="minor"/>
      </dsp:style>
    </dsp:sp>
    <dsp:sp modelId="{C70CB29F-9EBD-4B6E-8D44-79ABAEE1EE72}">
      <dsp:nvSpPr>
        <dsp:cNvPr id="0" name=""/>
        <dsp:cNvSpPr/>
      </dsp:nvSpPr>
      <dsp:spPr>
        <a:xfrm>
          <a:off x="629047" y="1068524"/>
          <a:ext cx="205815" cy="331514"/>
        </a:xfrm>
        <a:prstGeom prst="rect">
          <a:avLst/>
        </a:prstGeom>
        <a:noFill/>
        <a:ln>
          <a:noFill/>
        </a:ln>
        <a:effectLst>
          <a:outerShdw blurRad="40000" dist="23000" dir="5400000" rotWithShape="0">
            <a:srgbClr val="000000">
              <a:alpha val="35000"/>
            </a:srgbClr>
          </a:outerShdw>
        </a:effectLst>
        <a:sp3d/>
      </dsp:spPr>
      <dsp:style>
        <a:lnRef idx="0">
          <a:scrgbClr r="0" g="0" b="0"/>
        </a:lnRef>
        <a:fillRef idx="3">
          <a:scrgbClr r="0" g="0" b="0"/>
        </a:fillRef>
        <a:effectRef idx="2">
          <a:scrgbClr r="0" g="0" b="0"/>
        </a:effectRef>
        <a:fontRef idx="minor">
          <a:schemeClr val="lt1"/>
        </a:fontRef>
      </dsp:style>
      <dsp:txBody>
        <a:bodyPr spcFirstLastPara="0" vert="horz" wrap="square" lIns="0" tIns="65151" rIns="0" bIns="0" numCol="1" spcCol="1270" anchor="t" anchorCtr="0">
          <a:noAutofit/>
        </a:bodyPr>
        <a:lstStyle/>
        <a:p>
          <a:pPr lvl="0" algn="ctr" defTabSz="844550">
            <a:lnSpc>
              <a:spcPct val="90000"/>
            </a:lnSpc>
            <a:spcBef>
              <a:spcPct val="0"/>
            </a:spcBef>
            <a:spcAft>
              <a:spcPct val="35000"/>
            </a:spcAft>
          </a:pPr>
          <a:r>
            <a:rPr lang="en-US" sz="1900" kern="1200" dirty="0" smtClean="0"/>
            <a:t>C</a:t>
          </a:r>
          <a:endParaRPr lang="en-US" sz="1900" kern="1200" dirty="0"/>
        </a:p>
      </dsp:txBody>
      <dsp:txXfrm>
        <a:off x="629047" y="1068524"/>
        <a:ext cx="205815" cy="331514"/>
      </dsp:txXfrm>
    </dsp:sp>
    <dsp:sp modelId="{B191A1B9-FBD7-487F-866F-8194D4D73D92}">
      <dsp:nvSpPr>
        <dsp:cNvPr id="0" name=""/>
        <dsp:cNvSpPr/>
      </dsp:nvSpPr>
      <dsp:spPr>
        <a:xfrm>
          <a:off x="859726" y="1068524"/>
          <a:ext cx="276262" cy="331514"/>
        </a:xfrm>
        <a:prstGeom prst="roundRect">
          <a:avLst>
            <a:gd name="adj" fmla="val 5000"/>
          </a:avLst>
        </a:prstGeom>
        <a:gradFill rotWithShape="0">
          <a:gsLst>
            <a:gs pos="0">
              <a:schemeClr val="accent2">
                <a:shade val="50000"/>
                <a:hueOff val="-7778"/>
                <a:satOff val="-1577"/>
                <a:lumOff val="8672"/>
                <a:alphaOff val="0"/>
                <a:shade val="51000"/>
                <a:satMod val="130000"/>
              </a:schemeClr>
            </a:gs>
            <a:gs pos="80000">
              <a:schemeClr val="accent2">
                <a:shade val="50000"/>
                <a:hueOff val="-7778"/>
                <a:satOff val="-1577"/>
                <a:lumOff val="8672"/>
                <a:alphaOff val="0"/>
                <a:shade val="93000"/>
                <a:satMod val="130000"/>
              </a:schemeClr>
            </a:gs>
            <a:gs pos="100000">
              <a:schemeClr val="accent2">
                <a:shade val="50000"/>
                <a:hueOff val="-7778"/>
                <a:satOff val="-1577"/>
                <a:lumOff val="8672"/>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17145" rIns="22225" bIns="0" numCol="1" spcCol="1270" anchor="t" anchorCtr="0">
          <a:noAutofit/>
        </a:bodyPr>
        <a:lstStyle/>
        <a:p>
          <a:pPr lvl="0" algn="r" defTabSz="222250">
            <a:lnSpc>
              <a:spcPct val="90000"/>
            </a:lnSpc>
            <a:spcBef>
              <a:spcPct val="0"/>
            </a:spcBef>
            <a:spcAft>
              <a:spcPct val="35000"/>
            </a:spcAft>
          </a:pPr>
          <a:r>
            <a:rPr lang="en-US" sz="500" kern="1200" dirty="0" smtClean="0"/>
            <a:t>28</a:t>
          </a:r>
          <a:endParaRPr lang="en-US" sz="500" kern="1200" dirty="0"/>
        </a:p>
      </dsp:txBody>
      <dsp:txXfrm rot="16200000">
        <a:off x="751431" y="1176818"/>
        <a:ext cx="271842" cy="55252"/>
      </dsp:txXfrm>
    </dsp:sp>
    <dsp:sp modelId="{0CE990A6-D431-4469-8700-4A684EACBA3B}">
      <dsp:nvSpPr>
        <dsp:cNvPr id="0" name=""/>
        <dsp:cNvSpPr/>
      </dsp:nvSpPr>
      <dsp:spPr>
        <a:xfrm rot="5400000">
          <a:off x="836737" y="1332130"/>
          <a:ext cx="48741" cy="41439"/>
        </a:xfrm>
        <a:prstGeom prst="flowChartExtract">
          <a:avLst/>
        </a:prstGeom>
        <a:solidFill>
          <a:schemeClr val="lt1">
            <a:hueOff val="0"/>
            <a:satOff val="0"/>
            <a:lumOff val="0"/>
            <a:alphaOff val="0"/>
          </a:schemeClr>
        </a:solidFill>
        <a:ln w="9525" cap="flat" cmpd="sng" algn="ctr">
          <a:solidFill>
            <a:schemeClr val="accent2">
              <a:shade val="50000"/>
              <a:hueOff val="-5142"/>
              <a:satOff val="-939"/>
              <a:lumOff val="5433"/>
              <a:alphaOff val="0"/>
            </a:schemeClr>
          </a:solidFill>
          <a:prstDash val="solid"/>
        </a:ln>
        <a:effectLst/>
      </dsp:spPr>
      <dsp:style>
        <a:lnRef idx="1">
          <a:scrgbClr r="0" g="0" b="0"/>
        </a:lnRef>
        <a:fillRef idx="1">
          <a:scrgbClr r="0" g="0" b="0"/>
        </a:fillRef>
        <a:effectRef idx="0">
          <a:scrgbClr r="0" g="0" b="0"/>
        </a:effectRef>
        <a:fontRef idx="minor"/>
      </dsp:style>
    </dsp:sp>
    <dsp:sp modelId="{03D2F7E6-A2ED-4EC8-8993-1F008764D6C1}">
      <dsp:nvSpPr>
        <dsp:cNvPr id="0" name=""/>
        <dsp:cNvSpPr/>
      </dsp:nvSpPr>
      <dsp:spPr>
        <a:xfrm>
          <a:off x="914979" y="1068524"/>
          <a:ext cx="205815" cy="331514"/>
        </a:xfrm>
        <a:prstGeom prst="rect">
          <a:avLst/>
        </a:prstGeom>
        <a:noFill/>
        <a:ln>
          <a:noFill/>
        </a:ln>
        <a:effectLst>
          <a:outerShdw blurRad="40000" dist="23000" dir="5400000" rotWithShape="0">
            <a:srgbClr val="000000">
              <a:alpha val="35000"/>
            </a:srgbClr>
          </a:outerShdw>
        </a:effectLst>
        <a:sp3d/>
      </dsp:spPr>
      <dsp:style>
        <a:lnRef idx="0">
          <a:scrgbClr r="0" g="0" b="0"/>
        </a:lnRef>
        <a:fillRef idx="3">
          <a:scrgbClr r="0" g="0" b="0"/>
        </a:fillRef>
        <a:effectRef idx="2">
          <a:scrgbClr r="0" g="0" b="0"/>
        </a:effectRef>
        <a:fontRef idx="minor">
          <a:schemeClr val="lt1"/>
        </a:fontRef>
      </dsp:style>
      <dsp:txBody>
        <a:bodyPr spcFirstLastPara="0" vert="horz" wrap="square" lIns="0" tIns="65151" rIns="0" bIns="0" numCol="1" spcCol="1270" anchor="t" anchorCtr="0">
          <a:noAutofit/>
        </a:bodyPr>
        <a:lstStyle/>
        <a:p>
          <a:pPr lvl="0" algn="ctr" defTabSz="844550">
            <a:lnSpc>
              <a:spcPct val="90000"/>
            </a:lnSpc>
            <a:spcBef>
              <a:spcPct val="0"/>
            </a:spcBef>
            <a:spcAft>
              <a:spcPct val="35000"/>
            </a:spcAft>
          </a:pPr>
          <a:r>
            <a:rPr lang="en-US" sz="1900" kern="1200" dirty="0" smtClean="0"/>
            <a:t>V</a:t>
          </a:r>
          <a:endParaRPr lang="en-US" sz="1900" kern="1200" dirty="0"/>
        </a:p>
      </dsp:txBody>
      <dsp:txXfrm>
        <a:off x="914979" y="1068524"/>
        <a:ext cx="205815" cy="331514"/>
      </dsp:txXfrm>
    </dsp:sp>
    <dsp:sp modelId="{62C0977E-ABD5-4C68-9BE6-4D346ED46B78}">
      <dsp:nvSpPr>
        <dsp:cNvPr id="0" name=""/>
        <dsp:cNvSpPr/>
      </dsp:nvSpPr>
      <dsp:spPr>
        <a:xfrm>
          <a:off x="1145657" y="1068524"/>
          <a:ext cx="276262" cy="331514"/>
        </a:xfrm>
        <a:prstGeom prst="roundRect">
          <a:avLst>
            <a:gd name="adj" fmla="val 5000"/>
          </a:avLst>
        </a:prstGeom>
        <a:gradFill rotWithShape="0">
          <a:gsLst>
            <a:gs pos="0">
              <a:schemeClr val="accent2">
                <a:shade val="50000"/>
                <a:hueOff val="-10371"/>
                <a:satOff val="-2102"/>
                <a:lumOff val="11563"/>
                <a:alphaOff val="0"/>
                <a:shade val="51000"/>
                <a:satMod val="130000"/>
              </a:schemeClr>
            </a:gs>
            <a:gs pos="80000">
              <a:schemeClr val="accent2">
                <a:shade val="50000"/>
                <a:hueOff val="-10371"/>
                <a:satOff val="-2102"/>
                <a:lumOff val="11563"/>
                <a:alphaOff val="0"/>
                <a:shade val="93000"/>
                <a:satMod val="130000"/>
              </a:schemeClr>
            </a:gs>
            <a:gs pos="100000">
              <a:schemeClr val="accent2">
                <a:shade val="50000"/>
                <a:hueOff val="-10371"/>
                <a:satOff val="-2102"/>
                <a:lumOff val="11563"/>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17145" rIns="22225" bIns="0" numCol="1" spcCol="1270" anchor="t" anchorCtr="0">
          <a:noAutofit/>
        </a:bodyPr>
        <a:lstStyle/>
        <a:p>
          <a:pPr lvl="0" algn="r" defTabSz="222250">
            <a:lnSpc>
              <a:spcPct val="90000"/>
            </a:lnSpc>
            <a:spcBef>
              <a:spcPct val="0"/>
            </a:spcBef>
            <a:spcAft>
              <a:spcPct val="35000"/>
            </a:spcAft>
          </a:pPr>
          <a:r>
            <a:rPr lang="en-US" sz="500" kern="1200" dirty="0" smtClean="0"/>
            <a:t>27</a:t>
          </a:r>
          <a:endParaRPr lang="en-US" sz="500" kern="1200" dirty="0"/>
        </a:p>
      </dsp:txBody>
      <dsp:txXfrm rot="16200000">
        <a:off x="1037363" y="1176818"/>
        <a:ext cx="271842" cy="55252"/>
      </dsp:txXfrm>
    </dsp:sp>
    <dsp:sp modelId="{14217E0A-E9CE-43A4-A7FD-62918ACF8FFF}">
      <dsp:nvSpPr>
        <dsp:cNvPr id="0" name=""/>
        <dsp:cNvSpPr/>
      </dsp:nvSpPr>
      <dsp:spPr>
        <a:xfrm rot="5400000">
          <a:off x="1122668" y="1332130"/>
          <a:ext cx="48741" cy="41439"/>
        </a:xfrm>
        <a:prstGeom prst="flowChartExtract">
          <a:avLst/>
        </a:prstGeom>
        <a:solidFill>
          <a:schemeClr val="lt1">
            <a:hueOff val="0"/>
            <a:satOff val="0"/>
            <a:lumOff val="0"/>
            <a:alphaOff val="0"/>
          </a:schemeClr>
        </a:solidFill>
        <a:ln w="9525" cap="flat" cmpd="sng" algn="ctr">
          <a:solidFill>
            <a:schemeClr val="accent2">
              <a:shade val="50000"/>
              <a:hueOff val="-7713"/>
              <a:satOff val="-1408"/>
              <a:lumOff val="8150"/>
              <a:alphaOff val="0"/>
            </a:schemeClr>
          </a:solidFill>
          <a:prstDash val="solid"/>
        </a:ln>
        <a:effectLst/>
      </dsp:spPr>
      <dsp:style>
        <a:lnRef idx="1">
          <a:scrgbClr r="0" g="0" b="0"/>
        </a:lnRef>
        <a:fillRef idx="1">
          <a:scrgbClr r="0" g="0" b="0"/>
        </a:fillRef>
        <a:effectRef idx="0">
          <a:scrgbClr r="0" g="0" b="0"/>
        </a:effectRef>
        <a:fontRef idx="minor"/>
      </dsp:style>
    </dsp:sp>
    <dsp:sp modelId="{017E77A0-8E20-4C4F-8FBA-58313A89C2C2}">
      <dsp:nvSpPr>
        <dsp:cNvPr id="0" name=""/>
        <dsp:cNvSpPr/>
      </dsp:nvSpPr>
      <dsp:spPr>
        <a:xfrm>
          <a:off x="1200910" y="1068524"/>
          <a:ext cx="205815" cy="331514"/>
        </a:xfrm>
        <a:prstGeom prst="rect">
          <a:avLst/>
        </a:prstGeom>
        <a:noFill/>
        <a:ln>
          <a:noFill/>
        </a:ln>
        <a:effectLst>
          <a:outerShdw blurRad="40000" dist="23000" dir="5400000" rotWithShape="0">
            <a:srgbClr val="000000">
              <a:alpha val="35000"/>
            </a:srgbClr>
          </a:outerShdw>
        </a:effectLst>
        <a:sp3d/>
      </dsp:spPr>
      <dsp:style>
        <a:lnRef idx="0">
          <a:scrgbClr r="0" g="0" b="0"/>
        </a:lnRef>
        <a:fillRef idx="3">
          <a:scrgbClr r="0" g="0" b="0"/>
        </a:fillRef>
        <a:effectRef idx="2">
          <a:scrgbClr r="0" g="0" b="0"/>
        </a:effectRef>
        <a:fontRef idx="minor">
          <a:schemeClr val="lt1"/>
        </a:fontRef>
      </dsp:style>
      <dsp:txBody>
        <a:bodyPr spcFirstLastPara="0" vert="horz" wrap="square" lIns="0" tIns="65151" rIns="0" bIns="0" numCol="1" spcCol="1270" anchor="t" anchorCtr="0">
          <a:noAutofit/>
        </a:bodyPr>
        <a:lstStyle/>
        <a:p>
          <a:pPr lvl="0" algn="ctr" defTabSz="844550">
            <a:lnSpc>
              <a:spcPct val="90000"/>
            </a:lnSpc>
            <a:spcBef>
              <a:spcPct val="0"/>
            </a:spcBef>
            <a:spcAft>
              <a:spcPct val="35000"/>
            </a:spcAft>
          </a:pPr>
          <a:r>
            <a:rPr lang="en-US" sz="1900" kern="1200" dirty="0" smtClean="0"/>
            <a:t>Q</a:t>
          </a:r>
          <a:endParaRPr lang="en-US" sz="1900" kern="1200" dirty="0"/>
        </a:p>
      </dsp:txBody>
      <dsp:txXfrm>
        <a:off x="1200910" y="1068524"/>
        <a:ext cx="205815" cy="331514"/>
      </dsp:txXfrm>
    </dsp:sp>
    <dsp:sp modelId="{E30265CB-CA07-486E-A593-691EAF93A9EE}">
      <dsp:nvSpPr>
        <dsp:cNvPr id="0" name=""/>
        <dsp:cNvSpPr/>
      </dsp:nvSpPr>
      <dsp:spPr>
        <a:xfrm>
          <a:off x="1431589" y="1068524"/>
          <a:ext cx="276262" cy="331514"/>
        </a:xfrm>
        <a:prstGeom prst="roundRect">
          <a:avLst>
            <a:gd name="adj" fmla="val 5000"/>
          </a:avLst>
        </a:prstGeom>
        <a:gradFill rotWithShape="0">
          <a:gsLst>
            <a:gs pos="0">
              <a:schemeClr val="accent2">
                <a:shade val="50000"/>
                <a:hueOff val="-12964"/>
                <a:satOff val="-2628"/>
                <a:lumOff val="14453"/>
                <a:alphaOff val="0"/>
                <a:shade val="51000"/>
                <a:satMod val="130000"/>
              </a:schemeClr>
            </a:gs>
            <a:gs pos="80000">
              <a:schemeClr val="accent2">
                <a:shade val="50000"/>
                <a:hueOff val="-12964"/>
                <a:satOff val="-2628"/>
                <a:lumOff val="14453"/>
                <a:alphaOff val="0"/>
                <a:shade val="93000"/>
                <a:satMod val="130000"/>
              </a:schemeClr>
            </a:gs>
            <a:gs pos="100000">
              <a:schemeClr val="accent2">
                <a:shade val="50000"/>
                <a:hueOff val="-12964"/>
                <a:satOff val="-2628"/>
                <a:lumOff val="14453"/>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17145" rIns="22225" bIns="0" numCol="1" spcCol="1270" anchor="t" anchorCtr="0">
          <a:noAutofit/>
        </a:bodyPr>
        <a:lstStyle/>
        <a:p>
          <a:pPr lvl="0" algn="r" defTabSz="222250">
            <a:lnSpc>
              <a:spcPct val="90000"/>
            </a:lnSpc>
            <a:spcBef>
              <a:spcPct val="0"/>
            </a:spcBef>
            <a:spcAft>
              <a:spcPct val="35000"/>
            </a:spcAft>
          </a:pPr>
          <a:r>
            <a:rPr lang="en-US" sz="500" kern="1200" dirty="0" smtClean="0"/>
            <a:t>26</a:t>
          </a:r>
          <a:endParaRPr lang="en-US" sz="500" kern="1200" dirty="0"/>
        </a:p>
      </dsp:txBody>
      <dsp:txXfrm rot="16200000">
        <a:off x="1323294" y="1176818"/>
        <a:ext cx="271842" cy="55252"/>
      </dsp:txXfrm>
    </dsp:sp>
    <dsp:sp modelId="{CDBBBAFA-41C5-48F5-89D8-8B7447324D0A}">
      <dsp:nvSpPr>
        <dsp:cNvPr id="0" name=""/>
        <dsp:cNvSpPr/>
      </dsp:nvSpPr>
      <dsp:spPr>
        <a:xfrm rot="5400000">
          <a:off x="1408599" y="1332130"/>
          <a:ext cx="48741" cy="41439"/>
        </a:xfrm>
        <a:prstGeom prst="flowChartExtract">
          <a:avLst/>
        </a:prstGeom>
        <a:solidFill>
          <a:schemeClr val="lt1">
            <a:hueOff val="0"/>
            <a:satOff val="0"/>
            <a:lumOff val="0"/>
            <a:alphaOff val="0"/>
          </a:schemeClr>
        </a:solidFill>
        <a:ln w="9525" cap="flat" cmpd="sng" algn="ctr">
          <a:solidFill>
            <a:schemeClr val="accent2">
              <a:shade val="50000"/>
              <a:hueOff val="-10284"/>
              <a:satOff val="-1878"/>
              <a:lumOff val="10866"/>
              <a:alphaOff val="0"/>
            </a:schemeClr>
          </a:solidFill>
          <a:prstDash val="solid"/>
        </a:ln>
        <a:effectLst/>
      </dsp:spPr>
      <dsp:style>
        <a:lnRef idx="1">
          <a:scrgbClr r="0" g="0" b="0"/>
        </a:lnRef>
        <a:fillRef idx="1">
          <a:scrgbClr r="0" g="0" b="0"/>
        </a:fillRef>
        <a:effectRef idx="0">
          <a:scrgbClr r="0" g="0" b="0"/>
        </a:effectRef>
        <a:fontRef idx="minor"/>
      </dsp:style>
    </dsp:sp>
    <dsp:sp modelId="{9B4C4BB5-C71F-454D-82F6-A3B3AD65C42B}">
      <dsp:nvSpPr>
        <dsp:cNvPr id="0" name=""/>
        <dsp:cNvSpPr/>
      </dsp:nvSpPr>
      <dsp:spPr>
        <a:xfrm>
          <a:off x="1717520" y="1068524"/>
          <a:ext cx="276262" cy="331514"/>
        </a:xfrm>
        <a:prstGeom prst="roundRect">
          <a:avLst>
            <a:gd name="adj" fmla="val 5000"/>
          </a:avLst>
        </a:prstGeom>
        <a:gradFill rotWithShape="0">
          <a:gsLst>
            <a:gs pos="0">
              <a:schemeClr val="accent2">
                <a:shade val="50000"/>
                <a:hueOff val="-15557"/>
                <a:satOff val="-3153"/>
                <a:lumOff val="17344"/>
                <a:alphaOff val="0"/>
                <a:shade val="51000"/>
                <a:satMod val="130000"/>
              </a:schemeClr>
            </a:gs>
            <a:gs pos="80000">
              <a:schemeClr val="accent2">
                <a:shade val="50000"/>
                <a:hueOff val="-15557"/>
                <a:satOff val="-3153"/>
                <a:lumOff val="17344"/>
                <a:alphaOff val="0"/>
                <a:shade val="93000"/>
                <a:satMod val="130000"/>
              </a:schemeClr>
            </a:gs>
            <a:gs pos="100000">
              <a:schemeClr val="accent2">
                <a:shade val="50000"/>
                <a:hueOff val="-15557"/>
                <a:satOff val="-3153"/>
                <a:lumOff val="17344"/>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17145" rIns="22225" bIns="0" numCol="1" spcCol="1270" anchor="t" anchorCtr="0">
          <a:noAutofit/>
        </a:bodyPr>
        <a:lstStyle/>
        <a:p>
          <a:pPr lvl="0" algn="r" defTabSz="222250">
            <a:lnSpc>
              <a:spcPct val="90000"/>
            </a:lnSpc>
            <a:spcBef>
              <a:spcPct val="0"/>
            </a:spcBef>
            <a:spcAft>
              <a:spcPct val="35000"/>
            </a:spcAft>
          </a:pPr>
          <a:r>
            <a:rPr lang="en-US" sz="500" kern="1200" dirty="0" smtClean="0"/>
            <a:t>25</a:t>
          </a:r>
          <a:endParaRPr lang="en-US" sz="500" kern="1200" dirty="0"/>
        </a:p>
      </dsp:txBody>
      <dsp:txXfrm rot="16200000">
        <a:off x="1609225" y="1176818"/>
        <a:ext cx="271842" cy="55252"/>
      </dsp:txXfrm>
    </dsp:sp>
    <dsp:sp modelId="{86933F3F-1D4A-45F8-A193-F5C1ABF6694B}">
      <dsp:nvSpPr>
        <dsp:cNvPr id="0" name=""/>
        <dsp:cNvSpPr/>
      </dsp:nvSpPr>
      <dsp:spPr>
        <a:xfrm rot="5400000">
          <a:off x="1694531" y="1332130"/>
          <a:ext cx="48741" cy="41439"/>
        </a:xfrm>
        <a:prstGeom prst="flowChartExtract">
          <a:avLst/>
        </a:prstGeom>
        <a:solidFill>
          <a:schemeClr val="lt1">
            <a:hueOff val="0"/>
            <a:satOff val="0"/>
            <a:lumOff val="0"/>
            <a:alphaOff val="0"/>
          </a:schemeClr>
        </a:solidFill>
        <a:ln w="9525" cap="flat" cmpd="sng" algn="ctr">
          <a:solidFill>
            <a:schemeClr val="accent2">
              <a:shade val="50000"/>
              <a:hueOff val="-12855"/>
              <a:satOff val="-2347"/>
              <a:lumOff val="13583"/>
              <a:alphaOff val="0"/>
            </a:schemeClr>
          </a:solidFill>
          <a:prstDash val="solid"/>
        </a:ln>
        <a:effectLst/>
      </dsp:spPr>
      <dsp:style>
        <a:lnRef idx="1">
          <a:scrgbClr r="0" g="0" b="0"/>
        </a:lnRef>
        <a:fillRef idx="1">
          <a:scrgbClr r="0" g="0" b="0"/>
        </a:fillRef>
        <a:effectRef idx="0">
          <a:scrgbClr r="0" g="0" b="0"/>
        </a:effectRef>
        <a:fontRef idx="minor"/>
      </dsp:style>
    </dsp:sp>
    <dsp:sp modelId="{231E85D9-D4B2-4858-87D1-4CEFD109A15F}">
      <dsp:nvSpPr>
        <dsp:cNvPr id="0" name=""/>
        <dsp:cNvSpPr/>
      </dsp:nvSpPr>
      <dsp:spPr>
        <a:xfrm>
          <a:off x="2003452" y="1068524"/>
          <a:ext cx="276262" cy="331514"/>
        </a:xfrm>
        <a:prstGeom prst="roundRect">
          <a:avLst>
            <a:gd name="adj" fmla="val 5000"/>
          </a:avLst>
        </a:prstGeom>
        <a:gradFill rotWithShape="0">
          <a:gsLst>
            <a:gs pos="0">
              <a:schemeClr val="accent2">
                <a:shade val="50000"/>
                <a:hueOff val="-18149"/>
                <a:satOff val="-3679"/>
                <a:lumOff val="20235"/>
                <a:alphaOff val="0"/>
                <a:shade val="51000"/>
                <a:satMod val="130000"/>
              </a:schemeClr>
            </a:gs>
            <a:gs pos="80000">
              <a:schemeClr val="accent2">
                <a:shade val="50000"/>
                <a:hueOff val="-18149"/>
                <a:satOff val="-3679"/>
                <a:lumOff val="20235"/>
                <a:alphaOff val="0"/>
                <a:shade val="93000"/>
                <a:satMod val="130000"/>
              </a:schemeClr>
            </a:gs>
            <a:gs pos="100000">
              <a:schemeClr val="accent2">
                <a:shade val="50000"/>
                <a:hueOff val="-18149"/>
                <a:satOff val="-3679"/>
                <a:lumOff val="20235"/>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17145" rIns="22225" bIns="0" numCol="1" spcCol="1270" anchor="t" anchorCtr="0">
          <a:noAutofit/>
        </a:bodyPr>
        <a:lstStyle/>
        <a:p>
          <a:pPr lvl="0" algn="r" defTabSz="222250">
            <a:lnSpc>
              <a:spcPct val="90000"/>
            </a:lnSpc>
            <a:spcBef>
              <a:spcPct val="0"/>
            </a:spcBef>
            <a:spcAft>
              <a:spcPct val="35000"/>
            </a:spcAft>
          </a:pPr>
          <a:r>
            <a:rPr lang="en-US" sz="500" kern="1200" dirty="0" smtClean="0"/>
            <a:t>24</a:t>
          </a:r>
          <a:endParaRPr lang="en-US" sz="500" kern="1200" dirty="0"/>
        </a:p>
      </dsp:txBody>
      <dsp:txXfrm rot="16200000">
        <a:off x="1895157" y="1176818"/>
        <a:ext cx="271842" cy="55252"/>
      </dsp:txXfrm>
    </dsp:sp>
    <dsp:sp modelId="{639AED44-E3C8-4839-9381-D3CFD946EB1D}">
      <dsp:nvSpPr>
        <dsp:cNvPr id="0" name=""/>
        <dsp:cNvSpPr/>
      </dsp:nvSpPr>
      <dsp:spPr>
        <a:xfrm rot="5400000">
          <a:off x="1980462" y="1332130"/>
          <a:ext cx="48741" cy="41439"/>
        </a:xfrm>
        <a:prstGeom prst="flowChartExtract">
          <a:avLst/>
        </a:prstGeom>
        <a:solidFill>
          <a:schemeClr val="lt1">
            <a:hueOff val="0"/>
            <a:satOff val="0"/>
            <a:lumOff val="0"/>
            <a:alphaOff val="0"/>
          </a:schemeClr>
        </a:solidFill>
        <a:ln w="9525" cap="flat" cmpd="sng" algn="ctr">
          <a:solidFill>
            <a:schemeClr val="accent2">
              <a:shade val="50000"/>
              <a:hueOff val="-15427"/>
              <a:satOff val="-2817"/>
              <a:lumOff val="16299"/>
              <a:alphaOff val="0"/>
            </a:schemeClr>
          </a:solidFill>
          <a:prstDash val="solid"/>
        </a:ln>
        <a:effectLst/>
      </dsp:spPr>
      <dsp:style>
        <a:lnRef idx="1">
          <a:scrgbClr r="0" g="0" b="0"/>
        </a:lnRef>
        <a:fillRef idx="1">
          <a:scrgbClr r="0" g="0" b="0"/>
        </a:fillRef>
        <a:effectRef idx="0">
          <a:scrgbClr r="0" g="0" b="0"/>
        </a:effectRef>
        <a:fontRef idx="minor"/>
      </dsp:style>
    </dsp:sp>
    <dsp:sp modelId="{D9514815-07FD-47D8-9790-DA47FC8D49F3}">
      <dsp:nvSpPr>
        <dsp:cNvPr id="0" name=""/>
        <dsp:cNvSpPr/>
      </dsp:nvSpPr>
      <dsp:spPr>
        <a:xfrm>
          <a:off x="2289383" y="1068524"/>
          <a:ext cx="276262" cy="331514"/>
        </a:xfrm>
        <a:prstGeom prst="roundRect">
          <a:avLst>
            <a:gd name="adj" fmla="val 5000"/>
          </a:avLst>
        </a:prstGeom>
        <a:gradFill rotWithShape="0">
          <a:gsLst>
            <a:gs pos="0">
              <a:schemeClr val="accent2">
                <a:shade val="50000"/>
                <a:hueOff val="-20742"/>
                <a:satOff val="-4204"/>
                <a:lumOff val="23125"/>
                <a:alphaOff val="0"/>
                <a:shade val="51000"/>
                <a:satMod val="130000"/>
              </a:schemeClr>
            </a:gs>
            <a:gs pos="80000">
              <a:schemeClr val="accent2">
                <a:shade val="50000"/>
                <a:hueOff val="-20742"/>
                <a:satOff val="-4204"/>
                <a:lumOff val="23125"/>
                <a:alphaOff val="0"/>
                <a:shade val="93000"/>
                <a:satMod val="130000"/>
              </a:schemeClr>
            </a:gs>
            <a:gs pos="100000">
              <a:schemeClr val="accent2">
                <a:shade val="50000"/>
                <a:hueOff val="-20742"/>
                <a:satOff val="-4204"/>
                <a:lumOff val="23125"/>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17145" rIns="22225" bIns="0" numCol="1" spcCol="1270" anchor="t" anchorCtr="0">
          <a:noAutofit/>
        </a:bodyPr>
        <a:lstStyle/>
        <a:p>
          <a:pPr lvl="0" algn="r" defTabSz="222250">
            <a:lnSpc>
              <a:spcPct val="90000"/>
            </a:lnSpc>
            <a:spcBef>
              <a:spcPct val="0"/>
            </a:spcBef>
            <a:spcAft>
              <a:spcPct val="35000"/>
            </a:spcAft>
          </a:pPr>
          <a:r>
            <a:rPr lang="en-US" sz="500" kern="1200" dirty="0" smtClean="0"/>
            <a:t>23</a:t>
          </a:r>
          <a:endParaRPr lang="en-US" sz="500" kern="1200" dirty="0"/>
        </a:p>
      </dsp:txBody>
      <dsp:txXfrm rot="16200000">
        <a:off x="2181088" y="1176818"/>
        <a:ext cx="271842" cy="55252"/>
      </dsp:txXfrm>
    </dsp:sp>
    <dsp:sp modelId="{F7868A90-78AC-4665-8269-0904950DAEAF}">
      <dsp:nvSpPr>
        <dsp:cNvPr id="0" name=""/>
        <dsp:cNvSpPr/>
      </dsp:nvSpPr>
      <dsp:spPr>
        <a:xfrm rot="5400000">
          <a:off x="2266394" y="1332130"/>
          <a:ext cx="48741" cy="41439"/>
        </a:xfrm>
        <a:prstGeom prst="flowChartExtract">
          <a:avLst/>
        </a:prstGeom>
        <a:solidFill>
          <a:schemeClr val="lt1">
            <a:hueOff val="0"/>
            <a:satOff val="0"/>
            <a:lumOff val="0"/>
            <a:alphaOff val="0"/>
          </a:schemeClr>
        </a:solidFill>
        <a:ln w="9525" cap="flat" cmpd="sng" algn="ctr">
          <a:solidFill>
            <a:schemeClr val="accent2">
              <a:shade val="50000"/>
              <a:hueOff val="-17998"/>
              <a:satOff val="-3286"/>
              <a:lumOff val="19016"/>
              <a:alphaOff val="0"/>
            </a:schemeClr>
          </a:solidFill>
          <a:prstDash val="solid"/>
        </a:ln>
        <a:effectLst/>
      </dsp:spPr>
      <dsp:style>
        <a:lnRef idx="1">
          <a:scrgbClr r="0" g="0" b="0"/>
        </a:lnRef>
        <a:fillRef idx="1">
          <a:scrgbClr r="0" g="0" b="0"/>
        </a:fillRef>
        <a:effectRef idx="0">
          <a:scrgbClr r="0" g="0" b="0"/>
        </a:effectRef>
        <a:fontRef idx="minor"/>
      </dsp:style>
    </dsp:sp>
    <dsp:sp modelId="{0D3D41B2-E2EB-471B-B278-4E1B13E167F0}">
      <dsp:nvSpPr>
        <dsp:cNvPr id="0" name=""/>
        <dsp:cNvSpPr/>
      </dsp:nvSpPr>
      <dsp:spPr>
        <a:xfrm>
          <a:off x="2575314" y="1068524"/>
          <a:ext cx="276262" cy="331514"/>
        </a:xfrm>
        <a:prstGeom prst="roundRect">
          <a:avLst>
            <a:gd name="adj" fmla="val 5000"/>
          </a:avLst>
        </a:prstGeom>
        <a:gradFill rotWithShape="0">
          <a:gsLst>
            <a:gs pos="0">
              <a:schemeClr val="accent2">
                <a:shade val="50000"/>
                <a:hueOff val="-23335"/>
                <a:satOff val="-4730"/>
                <a:lumOff val="26016"/>
                <a:alphaOff val="0"/>
                <a:shade val="51000"/>
                <a:satMod val="130000"/>
              </a:schemeClr>
            </a:gs>
            <a:gs pos="80000">
              <a:schemeClr val="accent2">
                <a:shade val="50000"/>
                <a:hueOff val="-23335"/>
                <a:satOff val="-4730"/>
                <a:lumOff val="26016"/>
                <a:alphaOff val="0"/>
                <a:shade val="93000"/>
                <a:satMod val="130000"/>
              </a:schemeClr>
            </a:gs>
            <a:gs pos="100000">
              <a:schemeClr val="accent2">
                <a:shade val="50000"/>
                <a:hueOff val="-23335"/>
                <a:satOff val="-4730"/>
                <a:lumOff val="26016"/>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17145" rIns="22225" bIns="0" numCol="1" spcCol="1270" anchor="t" anchorCtr="0">
          <a:noAutofit/>
        </a:bodyPr>
        <a:lstStyle/>
        <a:p>
          <a:pPr lvl="0" algn="r" defTabSz="222250">
            <a:lnSpc>
              <a:spcPct val="90000"/>
            </a:lnSpc>
            <a:spcBef>
              <a:spcPct val="0"/>
            </a:spcBef>
            <a:spcAft>
              <a:spcPct val="35000"/>
            </a:spcAft>
          </a:pPr>
          <a:r>
            <a:rPr lang="en-US" sz="500" kern="1200" dirty="0" smtClean="0"/>
            <a:t>22</a:t>
          </a:r>
          <a:endParaRPr lang="en-US" sz="500" kern="1200" dirty="0"/>
        </a:p>
      </dsp:txBody>
      <dsp:txXfrm rot="16200000">
        <a:off x="2467020" y="1176818"/>
        <a:ext cx="271842" cy="55252"/>
      </dsp:txXfrm>
    </dsp:sp>
    <dsp:sp modelId="{EAD7E867-16E4-47EC-8AFC-E8AEEB971725}">
      <dsp:nvSpPr>
        <dsp:cNvPr id="0" name=""/>
        <dsp:cNvSpPr/>
      </dsp:nvSpPr>
      <dsp:spPr>
        <a:xfrm rot="5400000">
          <a:off x="2552325" y="1332130"/>
          <a:ext cx="48741" cy="41439"/>
        </a:xfrm>
        <a:prstGeom prst="flowChartExtract">
          <a:avLst/>
        </a:prstGeom>
        <a:solidFill>
          <a:schemeClr val="lt1">
            <a:hueOff val="0"/>
            <a:satOff val="0"/>
            <a:lumOff val="0"/>
            <a:alphaOff val="0"/>
          </a:schemeClr>
        </a:solidFill>
        <a:ln w="9525" cap="flat" cmpd="sng" algn="ctr">
          <a:solidFill>
            <a:schemeClr val="accent2">
              <a:shade val="50000"/>
              <a:hueOff val="-20569"/>
              <a:satOff val="-3755"/>
              <a:lumOff val="21733"/>
              <a:alphaOff val="0"/>
            </a:schemeClr>
          </a:solidFill>
          <a:prstDash val="solid"/>
        </a:ln>
        <a:effectLst/>
      </dsp:spPr>
      <dsp:style>
        <a:lnRef idx="1">
          <a:scrgbClr r="0" g="0" b="0"/>
        </a:lnRef>
        <a:fillRef idx="1">
          <a:scrgbClr r="0" g="0" b="0"/>
        </a:fillRef>
        <a:effectRef idx="0">
          <a:scrgbClr r="0" g="0" b="0"/>
        </a:effectRef>
        <a:fontRef idx="minor"/>
      </dsp:style>
    </dsp:sp>
    <dsp:sp modelId="{498CC334-7CA6-4055-9E9D-0EB2ACF11F24}">
      <dsp:nvSpPr>
        <dsp:cNvPr id="0" name=""/>
        <dsp:cNvSpPr/>
      </dsp:nvSpPr>
      <dsp:spPr>
        <a:xfrm>
          <a:off x="2861246" y="1068524"/>
          <a:ext cx="276262" cy="331514"/>
        </a:xfrm>
        <a:prstGeom prst="roundRect">
          <a:avLst>
            <a:gd name="adj" fmla="val 5000"/>
          </a:avLst>
        </a:prstGeom>
        <a:gradFill rotWithShape="0">
          <a:gsLst>
            <a:gs pos="0">
              <a:schemeClr val="accent2">
                <a:shade val="50000"/>
                <a:hueOff val="-25928"/>
                <a:satOff val="-5256"/>
                <a:lumOff val="28907"/>
                <a:alphaOff val="0"/>
                <a:shade val="51000"/>
                <a:satMod val="130000"/>
              </a:schemeClr>
            </a:gs>
            <a:gs pos="80000">
              <a:schemeClr val="accent2">
                <a:shade val="50000"/>
                <a:hueOff val="-25928"/>
                <a:satOff val="-5256"/>
                <a:lumOff val="28907"/>
                <a:alphaOff val="0"/>
                <a:shade val="93000"/>
                <a:satMod val="130000"/>
              </a:schemeClr>
            </a:gs>
            <a:gs pos="100000">
              <a:schemeClr val="accent2">
                <a:shade val="50000"/>
                <a:hueOff val="-25928"/>
                <a:satOff val="-5256"/>
                <a:lumOff val="28907"/>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17145" rIns="22225" bIns="0" numCol="1" spcCol="1270" anchor="t" anchorCtr="0">
          <a:noAutofit/>
        </a:bodyPr>
        <a:lstStyle/>
        <a:p>
          <a:pPr lvl="0" algn="r" defTabSz="222250">
            <a:lnSpc>
              <a:spcPct val="90000"/>
            </a:lnSpc>
            <a:spcBef>
              <a:spcPct val="0"/>
            </a:spcBef>
            <a:spcAft>
              <a:spcPct val="35000"/>
            </a:spcAft>
          </a:pPr>
          <a:r>
            <a:rPr lang="en-US" sz="500" kern="1200" dirty="0" smtClean="0"/>
            <a:t>21</a:t>
          </a:r>
          <a:endParaRPr lang="en-US" sz="500" kern="1200" dirty="0"/>
        </a:p>
      </dsp:txBody>
      <dsp:txXfrm rot="16200000">
        <a:off x="2752951" y="1176818"/>
        <a:ext cx="271842" cy="55252"/>
      </dsp:txXfrm>
    </dsp:sp>
    <dsp:sp modelId="{E762C5E9-5DE0-4E74-B7FD-46585123A2F2}">
      <dsp:nvSpPr>
        <dsp:cNvPr id="0" name=""/>
        <dsp:cNvSpPr/>
      </dsp:nvSpPr>
      <dsp:spPr>
        <a:xfrm rot="5400000">
          <a:off x="2838256" y="1332130"/>
          <a:ext cx="48741" cy="41439"/>
        </a:xfrm>
        <a:prstGeom prst="flowChartExtract">
          <a:avLst/>
        </a:prstGeom>
        <a:solidFill>
          <a:schemeClr val="lt1">
            <a:hueOff val="0"/>
            <a:satOff val="0"/>
            <a:lumOff val="0"/>
            <a:alphaOff val="0"/>
          </a:schemeClr>
        </a:solidFill>
        <a:ln w="9525" cap="flat" cmpd="sng" algn="ctr">
          <a:solidFill>
            <a:schemeClr val="accent2">
              <a:shade val="50000"/>
              <a:hueOff val="-23140"/>
              <a:satOff val="-4225"/>
              <a:lumOff val="24449"/>
              <a:alphaOff val="0"/>
            </a:schemeClr>
          </a:solidFill>
          <a:prstDash val="solid"/>
        </a:ln>
        <a:effectLst/>
      </dsp:spPr>
      <dsp:style>
        <a:lnRef idx="1">
          <a:scrgbClr r="0" g="0" b="0"/>
        </a:lnRef>
        <a:fillRef idx="1">
          <a:scrgbClr r="0" g="0" b="0"/>
        </a:fillRef>
        <a:effectRef idx="0">
          <a:scrgbClr r="0" g="0" b="0"/>
        </a:effectRef>
        <a:fontRef idx="minor"/>
      </dsp:style>
    </dsp:sp>
    <dsp:sp modelId="{1A4A4FCB-0FA3-425B-87EB-5F1F282E57A8}">
      <dsp:nvSpPr>
        <dsp:cNvPr id="0" name=""/>
        <dsp:cNvSpPr/>
      </dsp:nvSpPr>
      <dsp:spPr>
        <a:xfrm>
          <a:off x="3147177" y="1068524"/>
          <a:ext cx="276262" cy="331514"/>
        </a:xfrm>
        <a:prstGeom prst="roundRect">
          <a:avLst>
            <a:gd name="adj" fmla="val 5000"/>
          </a:avLst>
        </a:prstGeom>
        <a:gradFill rotWithShape="0">
          <a:gsLst>
            <a:gs pos="0">
              <a:schemeClr val="accent2">
                <a:shade val="50000"/>
                <a:hueOff val="-28520"/>
                <a:satOff val="-5781"/>
                <a:lumOff val="31798"/>
                <a:alphaOff val="0"/>
                <a:shade val="51000"/>
                <a:satMod val="130000"/>
              </a:schemeClr>
            </a:gs>
            <a:gs pos="80000">
              <a:schemeClr val="accent2">
                <a:shade val="50000"/>
                <a:hueOff val="-28520"/>
                <a:satOff val="-5781"/>
                <a:lumOff val="31798"/>
                <a:alphaOff val="0"/>
                <a:shade val="93000"/>
                <a:satMod val="130000"/>
              </a:schemeClr>
            </a:gs>
            <a:gs pos="100000">
              <a:schemeClr val="accent2">
                <a:shade val="50000"/>
                <a:hueOff val="-28520"/>
                <a:satOff val="-5781"/>
                <a:lumOff val="31798"/>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17145" rIns="22225" bIns="0" numCol="1" spcCol="1270" anchor="t" anchorCtr="0">
          <a:noAutofit/>
        </a:bodyPr>
        <a:lstStyle/>
        <a:p>
          <a:pPr lvl="0" algn="r" defTabSz="222250">
            <a:lnSpc>
              <a:spcPct val="90000"/>
            </a:lnSpc>
            <a:spcBef>
              <a:spcPct val="0"/>
            </a:spcBef>
            <a:spcAft>
              <a:spcPct val="35000"/>
            </a:spcAft>
          </a:pPr>
          <a:r>
            <a:rPr lang="en-US" sz="500" kern="1200" dirty="0" smtClean="0"/>
            <a:t>20</a:t>
          </a:r>
          <a:endParaRPr lang="en-US" sz="500" kern="1200" dirty="0"/>
        </a:p>
      </dsp:txBody>
      <dsp:txXfrm rot="16200000">
        <a:off x="3038882" y="1176818"/>
        <a:ext cx="271842" cy="55252"/>
      </dsp:txXfrm>
    </dsp:sp>
    <dsp:sp modelId="{1510DD98-DAC1-4ACB-B9F7-DDA9613F5094}">
      <dsp:nvSpPr>
        <dsp:cNvPr id="0" name=""/>
        <dsp:cNvSpPr/>
      </dsp:nvSpPr>
      <dsp:spPr>
        <a:xfrm rot="5400000">
          <a:off x="3124188" y="1332130"/>
          <a:ext cx="48741" cy="41439"/>
        </a:xfrm>
        <a:prstGeom prst="flowChartExtract">
          <a:avLst/>
        </a:prstGeom>
        <a:solidFill>
          <a:schemeClr val="lt1">
            <a:hueOff val="0"/>
            <a:satOff val="0"/>
            <a:lumOff val="0"/>
            <a:alphaOff val="0"/>
          </a:schemeClr>
        </a:solidFill>
        <a:ln w="9525" cap="flat" cmpd="sng" algn="ctr">
          <a:solidFill>
            <a:schemeClr val="accent2">
              <a:shade val="50000"/>
              <a:hueOff val="-25711"/>
              <a:satOff val="-4694"/>
              <a:lumOff val="27166"/>
              <a:alphaOff val="0"/>
            </a:schemeClr>
          </a:solidFill>
          <a:prstDash val="solid"/>
        </a:ln>
        <a:effectLst/>
      </dsp:spPr>
      <dsp:style>
        <a:lnRef idx="1">
          <a:scrgbClr r="0" g="0" b="0"/>
        </a:lnRef>
        <a:fillRef idx="1">
          <a:scrgbClr r="0" g="0" b="0"/>
        </a:fillRef>
        <a:effectRef idx="0">
          <a:scrgbClr r="0" g="0" b="0"/>
        </a:effectRef>
        <a:fontRef idx="minor"/>
      </dsp:style>
    </dsp:sp>
    <dsp:sp modelId="{33ED1F09-CED2-41A4-A8DF-9E9BEE070950}">
      <dsp:nvSpPr>
        <dsp:cNvPr id="0" name=""/>
        <dsp:cNvSpPr/>
      </dsp:nvSpPr>
      <dsp:spPr>
        <a:xfrm>
          <a:off x="3433109" y="1068524"/>
          <a:ext cx="276262" cy="331514"/>
        </a:xfrm>
        <a:prstGeom prst="roundRect">
          <a:avLst>
            <a:gd name="adj" fmla="val 5000"/>
          </a:avLst>
        </a:prstGeom>
        <a:gradFill rotWithShape="0">
          <a:gsLst>
            <a:gs pos="0">
              <a:schemeClr val="accent2">
                <a:shade val="50000"/>
                <a:hueOff val="-31113"/>
                <a:satOff val="-6307"/>
                <a:lumOff val="34688"/>
                <a:alphaOff val="0"/>
                <a:shade val="51000"/>
                <a:satMod val="130000"/>
              </a:schemeClr>
            </a:gs>
            <a:gs pos="80000">
              <a:schemeClr val="accent2">
                <a:shade val="50000"/>
                <a:hueOff val="-31113"/>
                <a:satOff val="-6307"/>
                <a:lumOff val="34688"/>
                <a:alphaOff val="0"/>
                <a:shade val="93000"/>
                <a:satMod val="130000"/>
              </a:schemeClr>
            </a:gs>
            <a:gs pos="100000">
              <a:schemeClr val="accent2">
                <a:shade val="50000"/>
                <a:hueOff val="-31113"/>
                <a:satOff val="-6307"/>
                <a:lumOff val="34688"/>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17145" rIns="22225" bIns="0" numCol="1" spcCol="1270" anchor="t" anchorCtr="0">
          <a:noAutofit/>
        </a:bodyPr>
        <a:lstStyle/>
        <a:p>
          <a:pPr lvl="0" algn="r" defTabSz="222250">
            <a:lnSpc>
              <a:spcPct val="90000"/>
            </a:lnSpc>
            <a:spcBef>
              <a:spcPct val="0"/>
            </a:spcBef>
            <a:spcAft>
              <a:spcPct val="35000"/>
            </a:spcAft>
          </a:pPr>
          <a:r>
            <a:rPr lang="en-US" sz="500" kern="1200" dirty="0" smtClean="0"/>
            <a:t>19</a:t>
          </a:r>
          <a:endParaRPr lang="en-US" sz="500" kern="1200" dirty="0"/>
        </a:p>
      </dsp:txBody>
      <dsp:txXfrm rot="16200000">
        <a:off x="3324814" y="1176818"/>
        <a:ext cx="271842" cy="55252"/>
      </dsp:txXfrm>
    </dsp:sp>
    <dsp:sp modelId="{232D4ECA-3FEA-408D-A69C-9E2EA90E92ED}">
      <dsp:nvSpPr>
        <dsp:cNvPr id="0" name=""/>
        <dsp:cNvSpPr/>
      </dsp:nvSpPr>
      <dsp:spPr>
        <a:xfrm rot="5400000">
          <a:off x="3410119" y="1332130"/>
          <a:ext cx="48741" cy="41439"/>
        </a:xfrm>
        <a:prstGeom prst="flowChartExtract">
          <a:avLst/>
        </a:prstGeom>
        <a:solidFill>
          <a:schemeClr val="lt1">
            <a:hueOff val="0"/>
            <a:satOff val="0"/>
            <a:lumOff val="0"/>
            <a:alphaOff val="0"/>
          </a:schemeClr>
        </a:solidFill>
        <a:ln w="9525" cap="flat" cmpd="sng" algn="ctr">
          <a:solidFill>
            <a:schemeClr val="accent2">
              <a:shade val="50000"/>
              <a:hueOff val="-28282"/>
              <a:satOff val="-5164"/>
              <a:lumOff val="29882"/>
              <a:alphaOff val="0"/>
            </a:schemeClr>
          </a:solidFill>
          <a:prstDash val="solid"/>
        </a:ln>
        <a:effectLst/>
      </dsp:spPr>
      <dsp:style>
        <a:lnRef idx="1">
          <a:scrgbClr r="0" g="0" b="0"/>
        </a:lnRef>
        <a:fillRef idx="1">
          <a:scrgbClr r="0" g="0" b="0"/>
        </a:fillRef>
        <a:effectRef idx="0">
          <a:scrgbClr r="0" g="0" b="0"/>
        </a:effectRef>
        <a:fontRef idx="minor"/>
      </dsp:style>
    </dsp:sp>
    <dsp:sp modelId="{5A016A96-C2EF-4C7B-8F32-42156E97A98F}">
      <dsp:nvSpPr>
        <dsp:cNvPr id="0" name=""/>
        <dsp:cNvSpPr/>
      </dsp:nvSpPr>
      <dsp:spPr>
        <a:xfrm>
          <a:off x="3719040" y="1068524"/>
          <a:ext cx="276262" cy="331514"/>
        </a:xfrm>
        <a:prstGeom prst="roundRect">
          <a:avLst>
            <a:gd name="adj" fmla="val 5000"/>
          </a:avLst>
        </a:prstGeom>
        <a:gradFill rotWithShape="0">
          <a:gsLst>
            <a:gs pos="0">
              <a:schemeClr val="accent2">
                <a:shade val="50000"/>
                <a:hueOff val="-33706"/>
                <a:satOff val="-6832"/>
                <a:lumOff val="37579"/>
                <a:alphaOff val="0"/>
                <a:shade val="51000"/>
                <a:satMod val="130000"/>
              </a:schemeClr>
            </a:gs>
            <a:gs pos="80000">
              <a:schemeClr val="accent2">
                <a:shade val="50000"/>
                <a:hueOff val="-33706"/>
                <a:satOff val="-6832"/>
                <a:lumOff val="37579"/>
                <a:alphaOff val="0"/>
                <a:shade val="93000"/>
                <a:satMod val="130000"/>
              </a:schemeClr>
            </a:gs>
            <a:gs pos="100000">
              <a:schemeClr val="accent2">
                <a:shade val="50000"/>
                <a:hueOff val="-33706"/>
                <a:satOff val="-6832"/>
                <a:lumOff val="37579"/>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17145" rIns="22225" bIns="0" numCol="1" spcCol="1270" anchor="t" anchorCtr="0">
          <a:noAutofit/>
        </a:bodyPr>
        <a:lstStyle/>
        <a:p>
          <a:pPr lvl="0" algn="r" defTabSz="222250">
            <a:lnSpc>
              <a:spcPct val="90000"/>
            </a:lnSpc>
            <a:spcBef>
              <a:spcPct val="0"/>
            </a:spcBef>
            <a:spcAft>
              <a:spcPct val="35000"/>
            </a:spcAft>
          </a:pPr>
          <a:r>
            <a:rPr lang="en-US" sz="500" kern="1200" dirty="0" smtClean="0"/>
            <a:t>18</a:t>
          </a:r>
          <a:endParaRPr lang="en-US" sz="500" kern="1200" dirty="0"/>
        </a:p>
      </dsp:txBody>
      <dsp:txXfrm rot="16200000">
        <a:off x="3610745" y="1176818"/>
        <a:ext cx="271842" cy="55252"/>
      </dsp:txXfrm>
    </dsp:sp>
    <dsp:sp modelId="{083A05A6-1466-4B9F-9F22-34A3B108C4E9}">
      <dsp:nvSpPr>
        <dsp:cNvPr id="0" name=""/>
        <dsp:cNvSpPr/>
      </dsp:nvSpPr>
      <dsp:spPr>
        <a:xfrm rot="5400000">
          <a:off x="3696050" y="1332130"/>
          <a:ext cx="48741" cy="41439"/>
        </a:xfrm>
        <a:prstGeom prst="flowChartExtract">
          <a:avLst/>
        </a:prstGeom>
        <a:solidFill>
          <a:schemeClr val="lt1">
            <a:hueOff val="0"/>
            <a:satOff val="0"/>
            <a:lumOff val="0"/>
            <a:alphaOff val="0"/>
          </a:schemeClr>
        </a:solidFill>
        <a:ln w="9525" cap="flat" cmpd="sng" algn="ctr">
          <a:solidFill>
            <a:schemeClr val="accent2">
              <a:shade val="50000"/>
              <a:hueOff val="-30853"/>
              <a:satOff val="-5633"/>
              <a:lumOff val="32599"/>
              <a:alphaOff val="0"/>
            </a:schemeClr>
          </a:solidFill>
          <a:prstDash val="solid"/>
        </a:ln>
        <a:effectLst/>
      </dsp:spPr>
      <dsp:style>
        <a:lnRef idx="1">
          <a:scrgbClr r="0" g="0" b="0"/>
        </a:lnRef>
        <a:fillRef idx="1">
          <a:scrgbClr r="0" g="0" b="0"/>
        </a:fillRef>
        <a:effectRef idx="0">
          <a:scrgbClr r="0" g="0" b="0"/>
        </a:effectRef>
        <a:fontRef idx="minor"/>
      </dsp:style>
    </dsp:sp>
    <dsp:sp modelId="{0BDA3DD6-2341-4E39-891C-7C12AEEB610A}">
      <dsp:nvSpPr>
        <dsp:cNvPr id="0" name=""/>
        <dsp:cNvSpPr/>
      </dsp:nvSpPr>
      <dsp:spPr>
        <a:xfrm>
          <a:off x="4004971" y="1068524"/>
          <a:ext cx="276262" cy="331514"/>
        </a:xfrm>
        <a:prstGeom prst="roundRect">
          <a:avLst>
            <a:gd name="adj" fmla="val 5000"/>
          </a:avLst>
        </a:prstGeom>
        <a:gradFill rotWithShape="0">
          <a:gsLst>
            <a:gs pos="0">
              <a:schemeClr val="accent2">
                <a:shade val="50000"/>
                <a:hueOff val="-36299"/>
                <a:satOff val="-7358"/>
                <a:lumOff val="40470"/>
                <a:alphaOff val="0"/>
                <a:shade val="51000"/>
                <a:satMod val="130000"/>
              </a:schemeClr>
            </a:gs>
            <a:gs pos="80000">
              <a:schemeClr val="accent2">
                <a:shade val="50000"/>
                <a:hueOff val="-36299"/>
                <a:satOff val="-7358"/>
                <a:lumOff val="40470"/>
                <a:alphaOff val="0"/>
                <a:shade val="93000"/>
                <a:satMod val="130000"/>
              </a:schemeClr>
            </a:gs>
            <a:gs pos="100000">
              <a:schemeClr val="accent2">
                <a:shade val="50000"/>
                <a:hueOff val="-36299"/>
                <a:satOff val="-7358"/>
                <a:lumOff val="4047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17145" rIns="22225" bIns="0" numCol="1" spcCol="1270" anchor="t" anchorCtr="0">
          <a:noAutofit/>
        </a:bodyPr>
        <a:lstStyle/>
        <a:p>
          <a:pPr lvl="0" algn="r" defTabSz="222250">
            <a:lnSpc>
              <a:spcPct val="90000"/>
            </a:lnSpc>
            <a:spcBef>
              <a:spcPct val="0"/>
            </a:spcBef>
            <a:spcAft>
              <a:spcPct val="35000"/>
            </a:spcAft>
          </a:pPr>
          <a:r>
            <a:rPr lang="en-US" sz="500" kern="1200" dirty="0" smtClean="0"/>
            <a:t>17</a:t>
          </a:r>
          <a:endParaRPr lang="en-US" sz="500" kern="1200" dirty="0"/>
        </a:p>
      </dsp:txBody>
      <dsp:txXfrm rot="16200000">
        <a:off x="3896677" y="1176818"/>
        <a:ext cx="271842" cy="55252"/>
      </dsp:txXfrm>
    </dsp:sp>
    <dsp:sp modelId="{4023C897-2BC0-4B5E-8259-5AADF7B8FCF6}">
      <dsp:nvSpPr>
        <dsp:cNvPr id="0" name=""/>
        <dsp:cNvSpPr/>
      </dsp:nvSpPr>
      <dsp:spPr>
        <a:xfrm rot="5400000">
          <a:off x="3981982" y="1332130"/>
          <a:ext cx="48741" cy="41439"/>
        </a:xfrm>
        <a:prstGeom prst="flowChartExtract">
          <a:avLst/>
        </a:prstGeom>
        <a:solidFill>
          <a:schemeClr val="lt1">
            <a:hueOff val="0"/>
            <a:satOff val="0"/>
            <a:lumOff val="0"/>
            <a:alphaOff val="0"/>
          </a:schemeClr>
        </a:solidFill>
        <a:ln w="9525" cap="flat" cmpd="sng" algn="ctr">
          <a:solidFill>
            <a:schemeClr val="accent2">
              <a:shade val="50000"/>
              <a:hueOff val="-33424"/>
              <a:satOff val="-6102"/>
              <a:lumOff val="35316"/>
              <a:alphaOff val="0"/>
            </a:schemeClr>
          </a:solidFill>
          <a:prstDash val="solid"/>
        </a:ln>
        <a:effectLst/>
      </dsp:spPr>
      <dsp:style>
        <a:lnRef idx="1">
          <a:scrgbClr r="0" g="0" b="0"/>
        </a:lnRef>
        <a:fillRef idx="1">
          <a:scrgbClr r="0" g="0" b="0"/>
        </a:fillRef>
        <a:effectRef idx="0">
          <a:scrgbClr r="0" g="0" b="0"/>
        </a:effectRef>
        <a:fontRef idx="minor"/>
      </dsp:style>
    </dsp:sp>
    <dsp:sp modelId="{7EB1C387-C946-43D8-A141-13093FA58E2F}">
      <dsp:nvSpPr>
        <dsp:cNvPr id="0" name=""/>
        <dsp:cNvSpPr/>
      </dsp:nvSpPr>
      <dsp:spPr>
        <a:xfrm>
          <a:off x="4290903" y="1068524"/>
          <a:ext cx="276262" cy="331514"/>
        </a:xfrm>
        <a:prstGeom prst="roundRect">
          <a:avLst>
            <a:gd name="adj" fmla="val 5000"/>
          </a:avLst>
        </a:prstGeom>
        <a:gradFill rotWithShape="0">
          <a:gsLst>
            <a:gs pos="0">
              <a:schemeClr val="accent2">
                <a:shade val="50000"/>
                <a:hueOff val="-38891"/>
                <a:satOff val="-7883"/>
                <a:lumOff val="43360"/>
                <a:alphaOff val="0"/>
                <a:shade val="51000"/>
                <a:satMod val="130000"/>
              </a:schemeClr>
            </a:gs>
            <a:gs pos="80000">
              <a:schemeClr val="accent2">
                <a:shade val="50000"/>
                <a:hueOff val="-38891"/>
                <a:satOff val="-7883"/>
                <a:lumOff val="43360"/>
                <a:alphaOff val="0"/>
                <a:shade val="93000"/>
                <a:satMod val="130000"/>
              </a:schemeClr>
            </a:gs>
            <a:gs pos="100000">
              <a:schemeClr val="accent2">
                <a:shade val="50000"/>
                <a:hueOff val="-38891"/>
                <a:satOff val="-7883"/>
                <a:lumOff val="4336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17145" rIns="22225" bIns="0" numCol="1" spcCol="1270" anchor="t" anchorCtr="0">
          <a:noAutofit/>
        </a:bodyPr>
        <a:lstStyle/>
        <a:p>
          <a:pPr lvl="0" algn="r" defTabSz="222250">
            <a:lnSpc>
              <a:spcPct val="90000"/>
            </a:lnSpc>
            <a:spcBef>
              <a:spcPct val="0"/>
            </a:spcBef>
            <a:spcAft>
              <a:spcPct val="35000"/>
            </a:spcAft>
          </a:pPr>
          <a:r>
            <a:rPr lang="en-US" sz="500" kern="1200" dirty="0" smtClean="0"/>
            <a:t>16</a:t>
          </a:r>
          <a:endParaRPr lang="en-US" sz="500" kern="1200" dirty="0"/>
        </a:p>
      </dsp:txBody>
      <dsp:txXfrm rot="16200000">
        <a:off x="4182608" y="1176818"/>
        <a:ext cx="271842" cy="55252"/>
      </dsp:txXfrm>
    </dsp:sp>
    <dsp:sp modelId="{A8786DD5-BF66-4F2C-8565-44FB1178AAF3}">
      <dsp:nvSpPr>
        <dsp:cNvPr id="0" name=""/>
        <dsp:cNvSpPr/>
      </dsp:nvSpPr>
      <dsp:spPr>
        <a:xfrm rot="5400000">
          <a:off x="4267913" y="1332130"/>
          <a:ext cx="48741" cy="41439"/>
        </a:xfrm>
        <a:prstGeom prst="flowChartExtract">
          <a:avLst/>
        </a:prstGeom>
        <a:solidFill>
          <a:schemeClr val="lt1">
            <a:hueOff val="0"/>
            <a:satOff val="0"/>
            <a:lumOff val="0"/>
            <a:alphaOff val="0"/>
          </a:schemeClr>
        </a:solidFill>
        <a:ln w="9525" cap="flat" cmpd="sng" algn="ctr">
          <a:solidFill>
            <a:schemeClr val="accent2">
              <a:shade val="50000"/>
              <a:hueOff val="-35995"/>
              <a:satOff val="-6572"/>
              <a:lumOff val="38032"/>
              <a:alphaOff val="0"/>
            </a:schemeClr>
          </a:solidFill>
          <a:prstDash val="solid"/>
        </a:ln>
        <a:effectLst/>
      </dsp:spPr>
      <dsp:style>
        <a:lnRef idx="1">
          <a:scrgbClr r="0" g="0" b="0"/>
        </a:lnRef>
        <a:fillRef idx="1">
          <a:scrgbClr r="0" g="0" b="0"/>
        </a:fillRef>
        <a:effectRef idx="0">
          <a:scrgbClr r="0" g="0" b="0"/>
        </a:effectRef>
        <a:fontRef idx="minor"/>
      </dsp:style>
    </dsp:sp>
    <dsp:sp modelId="{F91DA0F0-9F5E-43C1-A90C-B0A9BBDE8CD8}">
      <dsp:nvSpPr>
        <dsp:cNvPr id="0" name=""/>
        <dsp:cNvSpPr/>
      </dsp:nvSpPr>
      <dsp:spPr>
        <a:xfrm>
          <a:off x="4576834" y="1068524"/>
          <a:ext cx="276262" cy="331514"/>
        </a:xfrm>
        <a:prstGeom prst="roundRect">
          <a:avLst>
            <a:gd name="adj" fmla="val 5000"/>
          </a:avLst>
        </a:prstGeom>
        <a:gradFill rotWithShape="0">
          <a:gsLst>
            <a:gs pos="0">
              <a:schemeClr val="accent2">
                <a:shade val="50000"/>
                <a:hueOff val="-41484"/>
                <a:satOff val="-8409"/>
                <a:lumOff val="46251"/>
                <a:alphaOff val="0"/>
                <a:shade val="51000"/>
                <a:satMod val="130000"/>
              </a:schemeClr>
            </a:gs>
            <a:gs pos="80000">
              <a:schemeClr val="accent2">
                <a:shade val="50000"/>
                <a:hueOff val="-41484"/>
                <a:satOff val="-8409"/>
                <a:lumOff val="46251"/>
                <a:alphaOff val="0"/>
                <a:shade val="93000"/>
                <a:satMod val="130000"/>
              </a:schemeClr>
            </a:gs>
            <a:gs pos="100000">
              <a:schemeClr val="accent2">
                <a:shade val="50000"/>
                <a:hueOff val="-41484"/>
                <a:satOff val="-8409"/>
                <a:lumOff val="46251"/>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17145" rIns="22225" bIns="0" numCol="1" spcCol="1270" anchor="t" anchorCtr="0">
          <a:noAutofit/>
        </a:bodyPr>
        <a:lstStyle/>
        <a:p>
          <a:pPr lvl="0" algn="r" defTabSz="222250">
            <a:lnSpc>
              <a:spcPct val="90000"/>
            </a:lnSpc>
            <a:spcBef>
              <a:spcPct val="0"/>
            </a:spcBef>
            <a:spcAft>
              <a:spcPct val="35000"/>
            </a:spcAft>
          </a:pPr>
          <a:r>
            <a:rPr lang="en-US" sz="500" kern="1200" dirty="0" smtClean="0"/>
            <a:t>15</a:t>
          </a:r>
          <a:endParaRPr lang="en-US" sz="500" kern="1200" dirty="0"/>
        </a:p>
      </dsp:txBody>
      <dsp:txXfrm rot="16200000">
        <a:off x="4468539" y="1176818"/>
        <a:ext cx="271842" cy="55252"/>
      </dsp:txXfrm>
    </dsp:sp>
    <dsp:sp modelId="{6E8AD654-E3D7-43F2-A19A-103C886CAE32}">
      <dsp:nvSpPr>
        <dsp:cNvPr id="0" name=""/>
        <dsp:cNvSpPr/>
      </dsp:nvSpPr>
      <dsp:spPr>
        <a:xfrm rot="5400000">
          <a:off x="4553845" y="1332130"/>
          <a:ext cx="48741" cy="41439"/>
        </a:xfrm>
        <a:prstGeom prst="flowChartExtract">
          <a:avLst/>
        </a:prstGeom>
        <a:solidFill>
          <a:schemeClr val="lt1">
            <a:hueOff val="0"/>
            <a:satOff val="0"/>
            <a:lumOff val="0"/>
            <a:alphaOff val="0"/>
          </a:schemeClr>
        </a:solidFill>
        <a:ln w="9525" cap="flat" cmpd="sng" algn="ctr">
          <a:solidFill>
            <a:schemeClr val="accent2">
              <a:shade val="50000"/>
              <a:hueOff val="-38566"/>
              <a:satOff val="-7041"/>
              <a:lumOff val="40749"/>
              <a:alphaOff val="0"/>
            </a:schemeClr>
          </a:solidFill>
          <a:prstDash val="solid"/>
        </a:ln>
        <a:effectLst/>
      </dsp:spPr>
      <dsp:style>
        <a:lnRef idx="1">
          <a:scrgbClr r="0" g="0" b="0"/>
        </a:lnRef>
        <a:fillRef idx="1">
          <a:scrgbClr r="0" g="0" b="0"/>
        </a:fillRef>
        <a:effectRef idx="0">
          <a:scrgbClr r="0" g="0" b="0"/>
        </a:effectRef>
        <a:fontRef idx="minor"/>
      </dsp:style>
    </dsp:sp>
    <dsp:sp modelId="{12A5309C-AF11-4E6A-8CC2-B48EBEB46B35}">
      <dsp:nvSpPr>
        <dsp:cNvPr id="0" name=""/>
        <dsp:cNvSpPr/>
      </dsp:nvSpPr>
      <dsp:spPr>
        <a:xfrm>
          <a:off x="4862765" y="1068524"/>
          <a:ext cx="276262" cy="331514"/>
        </a:xfrm>
        <a:prstGeom prst="roundRect">
          <a:avLst>
            <a:gd name="adj" fmla="val 5000"/>
          </a:avLst>
        </a:prstGeom>
        <a:gradFill rotWithShape="0">
          <a:gsLst>
            <a:gs pos="0">
              <a:schemeClr val="accent2">
                <a:shade val="50000"/>
                <a:hueOff val="-38891"/>
                <a:satOff val="-7883"/>
                <a:lumOff val="43360"/>
                <a:alphaOff val="0"/>
                <a:shade val="51000"/>
                <a:satMod val="130000"/>
              </a:schemeClr>
            </a:gs>
            <a:gs pos="80000">
              <a:schemeClr val="accent2">
                <a:shade val="50000"/>
                <a:hueOff val="-38891"/>
                <a:satOff val="-7883"/>
                <a:lumOff val="43360"/>
                <a:alphaOff val="0"/>
                <a:shade val="93000"/>
                <a:satMod val="130000"/>
              </a:schemeClr>
            </a:gs>
            <a:gs pos="100000">
              <a:schemeClr val="accent2">
                <a:shade val="50000"/>
                <a:hueOff val="-38891"/>
                <a:satOff val="-7883"/>
                <a:lumOff val="4336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17145" rIns="22225" bIns="0" numCol="1" spcCol="1270" anchor="t" anchorCtr="0">
          <a:noAutofit/>
        </a:bodyPr>
        <a:lstStyle/>
        <a:p>
          <a:pPr lvl="0" algn="r" defTabSz="222250">
            <a:lnSpc>
              <a:spcPct val="90000"/>
            </a:lnSpc>
            <a:spcBef>
              <a:spcPct val="0"/>
            </a:spcBef>
            <a:spcAft>
              <a:spcPct val="35000"/>
            </a:spcAft>
          </a:pPr>
          <a:r>
            <a:rPr lang="en-US" sz="500" kern="1200" dirty="0" smtClean="0"/>
            <a:t>14</a:t>
          </a:r>
          <a:endParaRPr lang="en-US" sz="500" kern="1200" dirty="0"/>
        </a:p>
      </dsp:txBody>
      <dsp:txXfrm rot="16200000">
        <a:off x="4754471" y="1176818"/>
        <a:ext cx="271842" cy="55252"/>
      </dsp:txXfrm>
    </dsp:sp>
    <dsp:sp modelId="{3BE6F814-91C3-419A-A2E5-728382475E83}">
      <dsp:nvSpPr>
        <dsp:cNvPr id="0" name=""/>
        <dsp:cNvSpPr/>
      </dsp:nvSpPr>
      <dsp:spPr>
        <a:xfrm rot="5400000">
          <a:off x="4839776" y="1332130"/>
          <a:ext cx="48741" cy="41439"/>
        </a:xfrm>
        <a:prstGeom prst="flowChartExtract">
          <a:avLst/>
        </a:prstGeom>
        <a:solidFill>
          <a:schemeClr val="lt1">
            <a:hueOff val="0"/>
            <a:satOff val="0"/>
            <a:lumOff val="0"/>
            <a:alphaOff val="0"/>
          </a:schemeClr>
        </a:solidFill>
        <a:ln w="9525" cap="flat" cmpd="sng" algn="ctr">
          <a:solidFill>
            <a:schemeClr val="accent2">
              <a:shade val="50000"/>
              <a:hueOff val="-38566"/>
              <a:satOff val="-7041"/>
              <a:lumOff val="40749"/>
              <a:alphaOff val="0"/>
            </a:schemeClr>
          </a:solidFill>
          <a:prstDash val="solid"/>
        </a:ln>
        <a:effectLst/>
      </dsp:spPr>
      <dsp:style>
        <a:lnRef idx="1">
          <a:scrgbClr r="0" g="0" b="0"/>
        </a:lnRef>
        <a:fillRef idx="1">
          <a:scrgbClr r="0" g="0" b="0"/>
        </a:fillRef>
        <a:effectRef idx="0">
          <a:scrgbClr r="0" g="0" b="0"/>
        </a:effectRef>
        <a:fontRef idx="minor"/>
      </dsp:style>
    </dsp:sp>
    <dsp:sp modelId="{252C3803-31A3-4C0E-8F9F-053B2AD2D81A}">
      <dsp:nvSpPr>
        <dsp:cNvPr id="0" name=""/>
        <dsp:cNvSpPr/>
      </dsp:nvSpPr>
      <dsp:spPr>
        <a:xfrm>
          <a:off x="5148697" y="1068524"/>
          <a:ext cx="276262" cy="331514"/>
        </a:xfrm>
        <a:prstGeom prst="roundRect">
          <a:avLst>
            <a:gd name="adj" fmla="val 5000"/>
          </a:avLst>
        </a:prstGeom>
        <a:gradFill rotWithShape="0">
          <a:gsLst>
            <a:gs pos="0">
              <a:schemeClr val="accent2">
                <a:shade val="50000"/>
                <a:hueOff val="-36299"/>
                <a:satOff val="-7358"/>
                <a:lumOff val="40470"/>
                <a:alphaOff val="0"/>
                <a:shade val="51000"/>
                <a:satMod val="130000"/>
              </a:schemeClr>
            </a:gs>
            <a:gs pos="80000">
              <a:schemeClr val="accent2">
                <a:shade val="50000"/>
                <a:hueOff val="-36299"/>
                <a:satOff val="-7358"/>
                <a:lumOff val="40470"/>
                <a:alphaOff val="0"/>
                <a:shade val="93000"/>
                <a:satMod val="130000"/>
              </a:schemeClr>
            </a:gs>
            <a:gs pos="100000">
              <a:schemeClr val="accent2">
                <a:shade val="50000"/>
                <a:hueOff val="-36299"/>
                <a:satOff val="-7358"/>
                <a:lumOff val="4047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17145" rIns="22225" bIns="0" numCol="1" spcCol="1270" anchor="t" anchorCtr="0">
          <a:noAutofit/>
        </a:bodyPr>
        <a:lstStyle/>
        <a:p>
          <a:pPr lvl="0" algn="r" defTabSz="222250">
            <a:lnSpc>
              <a:spcPct val="90000"/>
            </a:lnSpc>
            <a:spcBef>
              <a:spcPct val="0"/>
            </a:spcBef>
            <a:spcAft>
              <a:spcPct val="35000"/>
            </a:spcAft>
          </a:pPr>
          <a:r>
            <a:rPr lang="en-US" sz="500" kern="1200" dirty="0" smtClean="0"/>
            <a:t>13</a:t>
          </a:r>
          <a:endParaRPr lang="en-US" sz="500" kern="1200" dirty="0"/>
        </a:p>
      </dsp:txBody>
      <dsp:txXfrm rot="16200000">
        <a:off x="5040402" y="1176818"/>
        <a:ext cx="271842" cy="55252"/>
      </dsp:txXfrm>
    </dsp:sp>
    <dsp:sp modelId="{8471F8C4-E714-4F82-88EE-112F72FACA60}">
      <dsp:nvSpPr>
        <dsp:cNvPr id="0" name=""/>
        <dsp:cNvSpPr/>
      </dsp:nvSpPr>
      <dsp:spPr>
        <a:xfrm rot="5400000">
          <a:off x="5125707" y="1332130"/>
          <a:ext cx="48741" cy="41439"/>
        </a:xfrm>
        <a:prstGeom prst="flowChartExtract">
          <a:avLst/>
        </a:prstGeom>
        <a:solidFill>
          <a:schemeClr val="lt1">
            <a:hueOff val="0"/>
            <a:satOff val="0"/>
            <a:lumOff val="0"/>
            <a:alphaOff val="0"/>
          </a:schemeClr>
        </a:solidFill>
        <a:ln w="9525" cap="flat" cmpd="sng" algn="ctr">
          <a:solidFill>
            <a:schemeClr val="accent2">
              <a:shade val="50000"/>
              <a:hueOff val="-35995"/>
              <a:satOff val="-6572"/>
              <a:lumOff val="38032"/>
              <a:alphaOff val="0"/>
            </a:schemeClr>
          </a:solidFill>
          <a:prstDash val="solid"/>
        </a:ln>
        <a:effectLst/>
      </dsp:spPr>
      <dsp:style>
        <a:lnRef idx="1">
          <a:scrgbClr r="0" g="0" b="0"/>
        </a:lnRef>
        <a:fillRef idx="1">
          <a:scrgbClr r="0" g="0" b="0"/>
        </a:fillRef>
        <a:effectRef idx="0">
          <a:scrgbClr r="0" g="0" b="0"/>
        </a:effectRef>
        <a:fontRef idx="minor"/>
      </dsp:style>
    </dsp:sp>
    <dsp:sp modelId="{3BA34D36-57F8-46C7-AC2A-6ED3B70A1969}">
      <dsp:nvSpPr>
        <dsp:cNvPr id="0" name=""/>
        <dsp:cNvSpPr/>
      </dsp:nvSpPr>
      <dsp:spPr>
        <a:xfrm>
          <a:off x="5434628" y="1068524"/>
          <a:ext cx="276262" cy="331514"/>
        </a:xfrm>
        <a:prstGeom prst="roundRect">
          <a:avLst>
            <a:gd name="adj" fmla="val 5000"/>
          </a:avLst>
        </a:prstGeom>
        <a:gradFill rotWithShape="0">
          <a:gsLst>
            <a:gs pos="0">
              <a:schemeClr val="accent2">
                <a:shade val="50000"/>
                <a:hueOff val="-33706"/>
                <a:satOff val="-6832"/>
                <a:lumOff val="37579"/>
                <a:alphaOff val="0"/>
                <a:shade val="51000"/>
                <a:satMod val="130000"/>
              </a:schemeClr>
            </a:gs>
            <a:gs pos="80000">
              <a:schemeClr val="accent2">
                <a:shade val="50000"/>
                <a:hueOff val="-33706"/>
                <a:satOff val="-6832"/>
                <a:lumOff val="37579"/>
                <a:alphaOff val="0"/>
                <a:shade val="93000"/>
                <a:satMod val="130000"/>
              </a:schemeClr>
            </a:gs>
            <a:gs pos="100000">
              <a:schemeClr val="accent2">
                <a:shade val="50000"/>
                <a:hueOff val="-33706"/>
                <a:satOff val="-6832"/>
                <a:lumOff val="37579"/>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17145" rIns="22225" bIns="0" numCol="1" spcCol="1270" anchor="t" anchorCtr="0">
          <a:noAutofit/>
        </a:bodyPr>
        <a:lstStyle/>
        <a:p>
          <a:pPr lvl="0" algn="r" defTabSz="222250">
            <a:lnSpc>
              <a:spcPct val="90000"/>
            </a:lnSpc>
            <a:spcBef>
              <a:spcPct val="0"/>
            </a:spcBef>
            <a:spcAft>
              <a:spcPct val="35000"/>
            </a:spcAft>
          </a:pPr>
          <a:r>
            <a:rPr lang="en-US" sz="500" kern="1200" dirty="0" smtClean="0"/>
            <a:t>12</a:t>
          </a:r>
          <a:endParaRPr lang="en-US" sz="500" kern="1200" dirty="0"/>
        </a:p>
      </dsp:txBody>
      <dsp:txXfrm rot="16200000">
        <a:off x="5326333" y="1176818"/>
        <a:ext cx="271842" cy="55252"/>
      </dsp:txXfrm>
    </dsp:sp>
    <dsp:sp modelId="{C6FEC165-CAEF-4EF0-BBFF-635EB9701B01}">
      <dsp:nvSpPr>
        <dsp:cNvPr id="0" name=""/>
        <dsp:cNvSpPr/>
      </dsp:nvSpPr>
      <dsp:spPr>
        <a:xfrm rot="5400000">
          <a:off x="5411639" y="1332130"/>
          <a:ext cx="48741" cy="41439"/>
        </a:xfrm>
        <a:prstGeom prst="flowChartExtract">
          <a:avLst/>
        </a:prstGeom>
        <a:solidFill>
          <a:schemeClr val="lt1">
            <a:hueOff val="0"/>
            <a:satOff val="0"/>
            <a:lumOff val="0"/>
            <a:alphaOff val="0"/>
          </a:schemeClr>
        </a:solidFill>
        <a:ln w="9525" cap="flat" cmpd="sng" algn="ctr">
          <a:solidFill>
            <a:schemeClr val="accent2">
              <a:shade val="50000"/>
              <a:hueOff val="-33424"/>
              <a:satOff val="-6102"/>
              <a:lumOff val="35316"/>
              <a:alphaOff val="0"/>
            </a:schemeClr>
          </a:solidFill>
          <a:prstDash val="solid"/>
        </a:ln>
        <a:effectLst/>
      </dsp:spPr>
      <dsp:style>
        <a:lnRef idx="1">
          <a:scrgbClr r="0" g="0" b="0"/>
        </a:lnRef>
        <a:fillRef idx="1">
          <a:scrgbClr r="0" g="0" b="0"/>
        </a:fillRef>
        <a:effectRef idx="0">
          <a:scrgbClr r="0" g="0" b="0"/>
        </a:effectRef>
        <a:fontRef idx="minor"/>
      </dsp:style>
    </dsp:sp>
    <dsp:sp modelId="{433D4166-7EB0-4A88-9FE6-BCD7FCCD72C3}">
      <dsp:nvSpPr>
        <dsp:cNvPr id="0" name=""/>
        <dsp:cNvSpPr/>
      </dsp:nvSpPr>
      <dsp:spPr>
        <a:xfrm>
          <a:off x="5720560" y="1068524"/>
          <a:ext cx="276262" cy="331514"/>
        </a:xfrm>
        <a:prstGeom prst="roundRect">
          <a:avLst>
            <a:gd name="adj" fmla="val 5000"/>
          </a:avLst>
        </a:prstGeom>
        <a:gradFill rotWithShape="0">
          <a:gsLst>
            <a:gs pos="0">
              <a:schemeClr val="accent2">
                <a:shade val="50000"/>
                <a:hueOff val="-31113"/>
                <a:satOff val="-6307"/>
                <a:lumOff val="34688"/>
                <a:alphaOff val="0"/>
                <a:shade val="51000"/>
                <a:satMod val="130000"/>
              </a:schemeClr>
            </a:gs>
            <a:gs pos="80000">
              <a:schemeClr val="accent2">
                <a:shade val="50000"/>
                <a:hueOff val="-31113"/>
                <a:satOff val="-6307"/>
                <a:lumOff val="34688"/>
                <a:alphaOff val="0"/>
                <a:shade val="93000"/>
                <a:satMod val="130000"/>
              </a:schemeClr>
            </a:gs>
            <a:gs pos="100000">
              <a:schemeClr val="accent2">
                <a:shade val="50000"/>
                <a:hueOff val="-31113"/>
                <a:satOff val="-6307"/>
                <a:lumOff val="34688"/>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17145" rIns="22225" bIns="0" numCol="1" spcCol="1270" anchor="t" anchorCtr="0">
          <a:noAutofit/>
        </a:bodyPr>
        <a:lstStyle/>
        <a:p>
          <a:pPr lvl="0" algn="r" defTabSz="222250">
            <a:lnSpc>
              <a:spcPct val="90000"/>
            </a:lnSpc>
            <a:spcBef>
              <a:spcPct val="0"/>
            </a:spcBef>
            <a:spcAft>
              <a:spcPct val="35000"/>
            </a:spcAft>
          </a:pPr>
          <a:r>
            <a:rPr lang="en-US" sz="500" kern="1200" dirty="0" smtClean="0"/>
            <a:t>11</a:t>
          </a:r>
          <a:endParaRPr lang="en-US" sz="500" kern="1200" dirty="0"/>
        </a:p>
      </dsp:txBody>
      <dsp:txXfrm rot="16200000">
        <a:off x="5612265" y="1176818"/>
        <a:ext cx="271842" cy="55252"/>
      </dsp:txXfrm>
    </dsp:sp>
    <dsp:sp modelId="{240C6ABA-0B6F-4308-AF79-D667055C7FC7}">
      <dsp:nvSpPr>
        <dsp:cNvPr id="0" name=""/>
        <dsp:cNvSpPr/>
      </dsp:nvSpPr>
      <dsp:spPr>
        <a:xfrm rot="5400000">
          <a:off x="5697570" y="1332130"/>
          <a:ext cx="48741" cy="41439"/>
        </a:xfrm>
        <a:prstGeom prst="flowChartExtract">
          <a:avLst/>
        </a:prstGeom>
        <a:solidFill>
          <a:schemeClr val="lt1">
            <a:hueOff val="0"/>
            <a:satOff val="0"/>
            <a:lumOff val="0"/>
            <a:alphaOff val="0"/>
          </a:schemeClr>
        </a:solidFill>
        <a:ln w="9525" cap="flat" cmpd="sng" algn="ctr">
          <a:solidFill>
            <a:schemeClr val="accent2">
              <a:shade val="50000"/>
              <a:hueOff val="-30853"/>
              <a:satOff val="-5633"/>
              <a:lumOff val="32599"/>
              <a:alphaOff val="0"/>
            </a:schemeClr>
          </a:solidFill>
          <a:prstDash val="solid"/>
        </a:ln>
        <a:effectLst/>
      </dsp:spPr>
      <dsp:style>
        <a:lnRef idx="1">
          <a:scrgbClr r="0" g="0" b="0"/>
        </a:lnRef>
        <a:fillRef idx="1">
          <a:scrgbClr r="0" g="0" b="0"/>
        </a:fillRef>
        <a:effectRef idx="0">
          <a:scrgbClr r="0" g="0" b="0"/>
        </a:effectRef>
        <a:fontRef idx="minor"/>
      </dsp:style>
    </dsp:sp>
    <dsp:sp modelId="{2EB36F20-FCF7-4CF4-B60B-D92C975947A4}">
      <dsp:nvSpPr>
        <dsp:cNvPr id="0" name=""/>
        <dsp:cNvSpPr/>
      </dsp:nvSpPr>
      <dsp:spPr>
        <a:xfrm>
          <a:off x="6006491" y="1068524"/>
          <a:ext cx="276262" cy="331514"/>
        </a:xfrm>
        <a:prstGeom prst="roundRect">
          <a:avLst>
            <a:gd name="adj" fmla="val 5000"/>
          </a:avLst>
        </a:prstGeom>
        <a:gradFill rotWithShape="0">
          <a:gsLst>
            <a:gs pos="0">
              <a:schemeClr val="accent2">
                <a:shade val="50000"/>
                <a:hueOff val="-28520"/>
                <a:satOff val="-5781"/>
                <a:lumOff val="31798"/>
                <a:alphaOff val="0"/>
                <a:shade val="51000"/>
                <a:satMod val="130000"/>
              </a:schemeClr>
            </a:gs>
            <a:gs pos="80000">
              <a:schemeClr val="accent2">
                <a:shade val="50000"/>
                <a:hueOff val="-28520"/>
                <a:satOff val="-5781"/>
                <a:lumOff val="31798"/>
                <a:alphaOff val="0"/>
                <a:shade val="93000"/>
                <a:satMod val="130000"/>
              </a:schemeClr>
            </a:gs>
            <a:gs pos="100000">
              <a:schemeClr val="accent2">
                <a:shade val="50000"/>
                <a:hueOff val="-28520"/>
                <a:satOff val="-5781"/>
                <a:lumOff val="31798"/>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17145" rIns="22225" bIns="0" numCol="1" spcCol="1270" anchor="t" anchorCtr="0">
          <a:noAutofit/>
        </a:bodyPr>
        <a:lstStyle/>
        <a:p>
          <a:pPr lvl="0" algn="r" defTabSz="222250">
            <a:lnSpc>
              <a:spcPct val="90000"/>
            </a:lnSpc>
            <a:spcBef>
              <a:spcPct val="0"/>
            </a:spcBef>
            <a:spcAft>
              <a:spcPct val="35000"/>
            </a:spcAft>
          </a:pPr>
          <a:r>
            <a:rPr lang="en-US" sz="500" kern="1200" dirty="0" smtClean="0"/>
            <a:t>10</a:t>
          </a:r>
          <a:endParaRPr lang="en-US" sz="500" kern="1200" dirty="0"/>
        </a:p>
      </dsp:txBody>
      <dsp:txXfrm rot="16200000">
        <a:off x="5898196" y="1176818"/>
        <a:ext cx="271842" cy="55252"/>
      </dsp:txXfrm>
    </dsp:sp>
    <dsp:sp modelId="{B1F35D3F-D5F7-423A-ADA2-99B95A1DB774}">
      <dsp:nvSpPr>
        <dsp:cNvPr id="0" name=""/>
        <dsp:cNvSpPr/>
      </dsp:nvSpPr>
      <dsp:spPr>
        <a:xfrm rot="5400000">
          <a:off x="5983502" y="1332130"/>
          <a:ext cx="48741" cy="41439"/>
        </a:xfrm>
        <a:prstGeom prst="flowChartExtract">
          <a:avLst/>
        </a:prstGeom>
        <a:solidFill>
          <a:schemeClr val="lt1">
            <a:hueOff val="0"/>
            <a:satOff val="0"/>
            <a:lumOff val="0"/>
            <a:alphaOff val="0"/>
          </a:schemeClr>
        </a:solidFill>
        <a:ln w="9525" cap="flat" cmpd="sng" algn="ctr">
          <a:solidFill>
            <a:schemeClr val="accent2">
              <a:shade val="50000"/>
              <a:hueOff val="-28282"/>
              <a:satOff val="-5164"/>
              <a:lumOff val="29882"/>
              <a:alphaOff val="0"/>
            </a:schemeClr>
          </a:solidFill>
          <a:prstDash val="solid"/>
        </a:ln>
        <a:effectLst/>
      </dsp:spPr>
      <dsp:style>
        <a:lnRef idx="1">
          <a:scrgbClr r="0" g="0" b="0"/>
        </a:lnRef>
        <a:fillRef idx="1">
          <a:scrgbClr r="0" g="0" b="0"/>
        </a:fillRef>
        <a:effectRef idx="0">
          <a:scrgbClr r="0" g="0" b="0"/>
        </a:effectRef>
        <a:fontRef idx="minor"/>
      </dsp:style>
    </dsp:sp>
    <dsp:sp modelId="{AB5D3DC6-985E-4724-8906-BD50A07E5CF2}">
      <dsp:nvSpPr>
        <dsp:cNvPr id="0" name=""/>
        <dsp:cNvSpPr/>
      </dsp:nvSpPr>
      <dsp:spPr>
        <a:xfrm>
          <a:off x="6292422" y="1068524"/>
          <a:ext cx="276262" cy="331514"/>
        </a:xfrm>
        <a:prstGeom prst="roundRect">
          <a:avLst>
            <a:gd name="adj" fmla="val 5000"/>
          </a:avLst>
        </a:prstGeom>
        <a:gradFill rotWithShape="0">
          <a:gsLst>
            <a:gs pos="0">
              <a:schemeClr val="accent2">
                <a:shade val="50000"/>
                <a:hueOff val="-25928"/>
                <a:satOff val="-5256"/>
                <a:lumOff val="28907"/>
                <a:alphaOff val="0"/>
                <a:shade val="51000"/>
                <a:satMod val="130000"/>
              </a:schemeClr>
            </a:gs>
            <a:gs pos="80000">
              <a:schemeClr val="accent2">
                <a:shade val="50000"/>
                <a:hueOff val="-25928"/>
                <a:satOff val="-5256"/>
                <a:lumOff val="28907"/>
                <a:alphaOff val="0"/>
                <a:shade val="93000"/>
                <a:satMod val="130000"/>
              </a:schemeClr>
            </a:gs>
            <a:gs pos="100000">
              <a:schemeClr val="accent2">
                <a:shade val="50000"/>
                <a:hueOff val="-25928"/>
                <a:satOff val="-5256"/>
                <a:lumOff val="28907"/>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17145" rIns="22225" bIns="0" numCol="1" spcCol="1270" anchor="t" anchorCtr="0">
          <a:noAutofit/>
        </a:bodyPr>
        <a:lstStyle/>
        <a:p>
          <a:pPr lvl="0" algn="r" defTabSz="222250">
            <a:lnSpc>
              <a:spcPct val="90000"/>
            </a:lnSpc>
            <a:spcBef>
              <a:spcPct val="0"/>
            </a:spcBef>
            <a:spcAft>
              <a:spcPct val="35000"/>
            </a:spcAft>
          </a:pPr>
          <a:r>
            <a:rPr lang="en-US" sz="500" kern="1200" dirty="0" smtClean="0"/>
            <a:t>9</a:t>
          </a:r>
          <a:endParaRPr lang="en-US" sz="500" kern="1200" dirty="0"/>
        </a:p>
      </dsp:txBody>
      <dsp:txXfrm rot="16200000">
        <a:off x="6184128" y="1176818"/>
        <a:ext cx="271842" cy="55252"/>
      </dsp:txXfrm>
    </dsp:sp>
    <dsp:sp modelId="{1FCB1E34-52EA-45F6-81C6-68BDD6383554}">
      <dsp:nvSpPr>
        <dsp:cNvPr id="0" name=""/>
        <dsp:cNvSpPr/>
      </dsp:nvSpPr>
      <dsp:spPr>
        <a:xfrm rot="5400000">
          <a:off x="6269433" y="1332130"/>
          <a:ext cx="48741" cy="41439"/>
        </a:xfrm>
        <a:prstGeom prst="flowChartExtract">
          <a:avLst/>
        </a:prstGeom>
        <a:solidFill>
          <a:schemeClr val="lt1">
            <a:hueOff val="0"/>
            <a:satOff val="0"/>
            <a:lumOff val="0"/>
            <a:alphaOff val="0"/>
          </a:schemeClr>
        </a:solidFill>
        <a:ln w="9525" cap="flat" cmpd="sng" algn="ctr">
          <a:solidFill>
            <a:schemeClr val="accent2">
              <a:shade val="50000"/>
              <a:hueOff val="-25711"/>
              <a:satOff val="-4694"/>
              <a:lumOff val="27166"/>
              <a:alphaOff val="0"/>
            </a:schemeClr>
          </a:solidFill>
          <a:prstDash val="solid"/>
        </a:ln>
        <a:effectLst/>
      </dsp:spPr>
      <dsp:style>
        <a:lnRef idx="1">
          <a:scrgbClr r="0" g="0" b="0"/>
        </a:lnRef>
        <a:fillRef idx="1">
          <a:scrgbClr r="0" g="0" b="0"/>
        </a:fillRef>
        <a:effectRef idx="0">
          <a:scrgbClr r="0" g="0" b="0"/>
        </a:effectRef>
        <a:fontRef idx="minor"/>
      </dsp:style>
    </dsp:sp>
    <dsp:sp modelId="{BB1B7443-8ED0-4D92-8118-8895E9AE485F}">
      <dsp:nvSpPr>
        <dsp:cNvPr id="0" name=""/>
        <dsp:cNvSpPr/>
      </dsp:nvSpPr>
      <dsp:spPr>
        <a:xfrm>
          <a:off x="6347675" y="1068524"/>
          <a:ext cx="205815" cy="331514"/>
        </a:xfrm>
        <a:prstGeom prst="rect">
          <a:avLst/>
        </a:prstGeom>
        <a:noFill/>
        <a:ln>
          <a:noFill/>
        </a:ln>
        <a:effectLst>
          <a:outerShdw blurRad="40000" dist="23000" dir="5400000" rotWithShape="0">
            <a:srgbClr val="000000">
              <a:alpha val="35000"/>
            </a:srgbClr>
          </a:outerShdw>
        </a:effectLst>
        <a:sp3d/>
      </dsp:spPr>
      <dsp:style>
        <a:lnRef idx="0">
          <a:scrgbClr r="0" g="0" b="0"/>
        </a:lnRef>
        <a:fillRef idx="3">
          <a:scrgbClr r="0" g="0" b="0"/>
        </a:fillRef>
        <a:effectRef idx="2">
          <a:scrgbClr r="0" g="0" b="0"/>
        </a:effectRef>
        <a:fontRef idx="minor">
          <a:schemeClr val="lt1"/>
        </a:fontRef>
      </dsp:style>
      <dsp:txBody>
        <a:bodyPr spcFirstLastPara="0" vert="horz" wrap="square" lIns="0" tIns="65151" rIns="0" bIns="0" numCol="1" spcCol="1270" anchor="t" anchorCtr="0">
          <a:noAutofit/>
        </a:bodyPr>
        <a:lstStyle/>
        <a:p>
          <a:pPr lvl="0" algn="l" defTabSz="844550">
            <a:lnSpc>
              <a:spcPct val="90000"/>
            </a:lnSpc>
            <a:spcBef>
              <a:spcPct val="0"/>
            </a:spcBef>
            <a:spcAft>
              <a:spcPct val="35000"/>
            </a:spcAft>
          </a:pPr>
          <a:r>
            <a:rPr lang="en-US" sz="1900" kern="1200" dirty="0" smtClean="0"/>
            <a:t>E</a:t>
          </a:r>
          <a:endParaRPr lang="en-US" sz="1900" kern="1200" dirty="0"/>
        </a:p>
      </dsp:txBody>
      <dsp:txXfrm>
        <a:off x="6347675" y="1068524"/>
        <a:ext cx="205815" cy="331514"/>
      </dsp:txXfrm>
    </dsp:sp>
    <dsp:sp modelId="{A9148567-0317-4CAD-A104-F35FAD7C75E1}">
      <dsp:nvSpPr>
        <dsp:cNvPr id="0" name=""/>
        <dsp:cNvSpPr/>
      </dsp:nvSpPr>
      <dsp:spPr>
        <a:xfrm>
          <a:off x="6578354" y="1068524"/>
          <a:ext cx="276262" cy="331514"/>
        </a:xfrm>
        <a:prstGeom prst="roundRect">
          <a:avLst>
            <a:gd name="adj" fmla="val 5000"/>
          </a:avLst>
        </a:prstGeom>
        <a:gradFill rotWithShape="0">
          <a:gsLst>
            <a:gs pos="0">
              <a:schemeClr val="accent2">
                <a:shade val="50000"/>
                <a:hueOff val="-23335"/>
                <a:satOff val="-4730"/>
                <a:lumOff val="26016"/>
                <a:alphaOff val="0"/>
                <a:shade val="51000"/>
                <a:satMod val="130000"/>
              </a:schemeClr>
            </a:gs>
            <a:gs pos="80000">
              <a:schemeClr val="accent2">
                <a:shade val="50000"/>
                <a:hueOff val="-23335"/>
                <a:satOff val="-4730"/>
                <a:lumOff val="26016"/>
                <a:alphaOff val="0"/>
                <a:shade val="93000"/>
                <a:satMod val="130000"/>
              </a:schemeClr>
            </a:gs>
            <a:gs pos="100000">
              <a:schemeClr val="accent2">
                <a:shade val="50000"/>
                <a:hueOff val="-23335"/>
                <a:satOff val="-4730"/>
                <a:lumOff val="26016"/>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17145" rIns="22225" bIns="0" numCol="1" spcCol="1270" anchor="t" anchorCtr="0">
          <a:noAutofit/>
        </a:bodyPr>
        <a:lstStyle/>
        <a:p>
          <a:pPr lvl="0" algn="r" defTabSz="222250">
            <a:lnSpc>
              <a:spcPct val="90000"/>
            </a:lnSpc>
            <a:spcBef>
              <a:spcPct val="0"/>
            </a:spcBef>
            <a:spcAft>
              <a:spcPct val="35000"/>
            </a:spcAft>
          </a:pPr>
          <a:r>
            <a:rPr lang="en-US" sz="500" kern="1200" dirty="0" smtClean="0"/>
            <a:t>8</a:t>
          </a:r>
          <a:endParaRPr lang="en-US" sz="500" kern="1200" dirty="0"/>
        </a:p>
      </dsp:txBody>
      <dsp:txXfrm rot="16200000">
        <a:off x="6470059" y="1176818"/>
        <a:ext cx="271842" cy="55252"/>
      </dsp:txXfrm>
    </dsp:sp>
    <dsp:sp modelId="{B3D492C0-4A76-4066-8019-B2E4CA44AC88}">
      <dsp:nvSpPr>
        <dsp:cNvPr id="0" name=""/>
        <dsp:cNvSpPr/>
      </dsp:nvSpPr>
      <dsp:spPr>
        <a:xfrm rot="5400000">
          <a:off x="6555364" y="1332130"/>
          <a:ext cx="48741" cy="41439"/>
        </a:xfrm>
        <a:prstGeom prst="flowChartExtract">
          <a:avLst/>
        </a:prstGeom>
        <a:solidFill>
          <a:schemeClr val="lt1">
            <a:hueOff val="0"/>
            <a:satOff val="0"/>
            <a:lumOff val="0"/>
            <a:alphaOff val="0"/>
          </a:schemeClr>
        </a:solidFill>
        <a:ln w="9525" cap="flat" cmpd="sng" algn="ctr">
          <a:solidFill>
            <a:schemeClr val="accent2">
              <a:shade val="50000"/>
              <a:hueOff val="-23140"/>
              <a:satOff val="-4225"/>
              <a:lumOff val="24449"/>
              <a:alphaOff val="0"/>
            </a:schemeClr>
          </a:solidFill>
          <a:prstDash val="solid"/>
        </a:ln>
        <a:effectLst/>
      </dsp:spPr>
      <dsp:style>
        <a:lnRef idx="1">
          <a:scrgbClr r="0" g="0" b="0"/>
        </a:lnRef>
        <a:fillRef idx="1">
          <a:scrgbClr r="0" g="0" b="0"/>
        </a:fillRef>
        <a:effectRef idx="0">
          <a:scrgbClr r="0" g="0" b="0"/>
        </a:effectRef>
        <a:fontRef idx="minor"/>
      </dsp:style>
    </dsp:sp>
    <dsp:sp modelId="{6437E297-E4F8-4931-9D12-0045ED0F6F35}">
      <dsp:nvSpPr>
        <dsp:cNvPr id="0" name=""/>
        <dsp:cNvSpPr/>
      </dsp:nvSpPr>
      <dsp:spPr>
        <a:xfrm>
          <a:off x="6633606" y="1068524"/>
          <a:ext cx="205815" cy="331514"/>
        </a:xfrm>
        <a:prstGeom prst="rect">
          <a:avLst/>
        </a:prstGeom>
        <a:noFill/>
        <a:ln>
          <a:noFill/>
        </a:ln>
        <a:effectLst>
          <a:outerShdw blurRad="40000" dist="23000" dir="5400000" rotWithShape="0">
            <a:srgbClr val="000000">
              <a:alpha val="35000"/>
            </a:srgbClr>
          </a:outerShdw>
        </a:effectLst>
        <a:sp3d/>
      </dsp:spPr>
      <dsp:style>
        <a:lnRef idx="0">
          <a:scrgbClr r="0" g="0" b="0"/>
        </a:lnRef>
        <a:fillRef idx="3">
          <a:scrgbClr r="0" g="0" b="0"/>
        </a:fillRef>
        <a:effectRef idx="2">
          <a:scrgbClr r="0" g="0" b="0"/>
        </a:effectRef>
        <a:fontRef idx="minor">
          <a:schemeClr val="lt1"/>
        </a:fontRef>
      </dsp:style>
      <dsp:txBody>
        <a:bodyPr spcFirstLastPara="0" vert="horz" wrap="square" lIns="0" tIns="65151" rIns="0" bIns="0" numCol="1" spcCol="1270" anchor="t" anchorCtr="0">
          <a:noAutofit/>
        </a:bodyPr>
        <a:lstStyle/>
        <a:p>
          <a:pPr lvl="0" algn="l" defTabSz="844550">
            <a:lnSpc>
              <a:spcPct val="90000"/>
            </a:lnSpc>
            <a:spcBef>
              <a:spcPct val="0"/>
            </a:spcBef>
            <a:spcAft>
              <a:spcPct val="35000"/>
            </a:spcAft>
          </a:pPr>
          <a:r>
            <a:rPr lang="en-US" sz="1900" kern="1200" dirty="0" smtClean="0"/>
            <a:t> A</a:t>
          </a:r>
          <a:endParaRPr lang="en-US" sz="1900" kern="1200" dirty="0"/>
        </a:p>
      </dsp:txBody>
      <dsp:txXfrm>
        <a:off x="6633606" y="1068524"/>
        <a:ext cx="205815" cy="331514"/>
      </dsp:txXfrm>
    </dsp:sp>
    <dsp:sp modelId="{8289E01D-DB35-4BF8-8B42-BAB44BAC73E2}">
      <dsp:nvSpPr>
        <dsp:cNvPr id="0" name=""/>
        <dsp:cNvSpPr/>
      </dsp:nvSpPr>
      <dsp:spPr>
        <a:xfrm>
          <a:off x="6864285" y="1068524"/>
          <a:ext cx="276262" cy="331514"/>
        </a:xfrm>
        <a:prstGeom prst="roundRect">
          <a:avLst>
            <a:gd name="adj" fmla="val 5000"/>
          </a:avLst>
        </a:prstGeom>
        <a:gradFill rotWithShape="0">
          <a:gsLst>
            <a:gs pos="0">
              <a:schemeClr val="accent2">
                <a:shade val="50000"/>
                <a:hueOff val="-20742"/>
                <a:satOff val="-4204"/>
                <a:lumOff val="23125"/>
                <a:alphaOff val="0"/>
                <a:shade val="51000"/>
                <a:satMod val="130000"/>
              </a:schemeClr>
            </a:gs>
            <a:gs pos="80000">
              <a:schemeClr val="accent2">
                <a:shade val="50000"/>
                <a:hueOff val="-20742"/>
                <a:satOff val="-4204"/>
                <a:lumOff val="23125"/>
                <a:alphaOff val="0"/>
                <a:shade val="93000"/>
                <a:satMod val="130000"/>
              </a:schemeClr>
            </a:gs>
            <a:gs pos="100000">
              <a:schemeClr val="accent2">
                <a:shade val="50000"/>
                <a:hueOff val="-20742"/>
                <a:satOff val="-4204"/>
                <a:lumOff val="23125"/>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17145" rIns="22225" bIns="0" numCol="1" spcCol="1270" anchor="t" anchorCtr="0">
          <a:noAutofit/>
        </a:bodyPr>
        <a:lstStyle/>
        <a:p>
          <a:pPr lvl="0" algn="r" defTabSz="222250">
            <a:lnSpc>
              <a:spcPct val="90000"/>
            </a:lnSpc>
            <a:spcBef>
              <a:spcPct val="0"/>
            </a:spcBef>
            <a:spcAft>
              <a:spcPct val="35000"/>
            </a:spcAft>
          </a:pPr>
          <a:r>
            <a:rPr lang="en-US" sz="500" kern="1200" dirty="0" smtClean="0"/>
            <a:t>7</a:t>
          </a:r>
          <a:endParaRPr lang="en-US" sz="500" kern="1200" dirty="0"/>
        </a:p>
      </dsp:txBody>
      <dsp:txXfrm rot="16200000">
        <a:off x="6755990" y="1176818"/>
        <a:ext cx="271842" cy="55252"/>
      </dsp:txXfrm>
    </dsp:sp>
    <dsp:sp modelId="{6A0847B2-EB5F-4C1E-AE46-03E30F4AD1C7}">
      <dsp:nvSpPr>
        <dsp:cNvPr id="0" name=""/>
        <dsp:cNvSpPr/>
      </dsp:nvSpPr>
      <dsp:spPr>
        <a:xfrm rot="5400000">
          <a:off x="6841296" y="1332130"/>
          <a:ext cx="48741" cy="41439"/>
        </a:xfrm>
        <a:prstGeom prst="flowChartExtract">
          <a:avLst/>
        </a:prstGeom>
        <a:solidFill>
          <a:schemeClr val="lt1">
            <a:hueOff val="0"/>
            <a:satOff val="0"/>
            <a:lumOff val="0"/>
            <a:alphaOff val="0"/>
          </a:schemeClr>
        </a:solidFill>
        <a:ln w="9525" cap="flat" cmpd="sng" algn="ctr">
          <a:solidFill>
            <a:schemeClr val="accent2">
              <a:shade val="50000"/>
              <a:hueOff val="-20569"/>
              <a:satOff val="-3755"/>
              <a:lumOff val="21733"/>
              <a:alphaOff val="0"/>
            </a:schemeClr>
          </a:solidFill>
          <a:prstDash val="solid"/>
        </a:ln>
        <a:effectLst/>
      </dsp:spPr>
      <dsp:style>
        <a:lnRef idx="1">
          <a:scrgbClr r="0" g="0" b="0"/>
        </a:lnRef>
        <a:fillRef idx="1">
          <a:scrgbClr r="0" g="0" b="0"/>
        </a:fillRef>
        <a:effectRef idx="0">
          <a:scrgbClr r="0" g="0" b="0"/>
        </a:effectRef>
        <a:fontRef idx="minor"/>
      </dsp:style>
    </dsp:sp>
    <dsp:sp modelId="{0569AAAD-8B26-462F-929F-539C8EDB8C2D}">
      <dsp:nvSpPr>
        <dsp:cNvPr id="0" name=""/>
        <dsp:cNvSpPr/>
      </dsp:nvSpPr>
      <dsp:spPr>
        <a:xfrm>
          <a:off x="6919538" y="1068524"/>
          <a:ext cx="205815" cy="331514"/>
        </a:xfrm>
        <a:prstGeom prst="rect">
          <a:avLst/>
        </a:prstGeom>
        <a:noFill/>
        <a:ln>
          <a:noFill/>
        </a:ln>
        <a:effectLst>
          <a:outerShdw blurRad="40000" dist="23000" dir="5400000" rotWithShape="0">
            <a:srgbClr val="000000">
              <a:alpha val="35000"/>
            </a:srgbClr>
          </a:outerShdw>
        </a:effectLst>
        <a:sp3d/>
      </dsp:spPr>
      <dsp:style>
        <a:lnRef idx="0">
          <a:scrgbClr r="0" g="0" b="0"/>
        </a:lnRef>
        <a:fillRef idx="3">
          <a:scrgbClr r="0" g="0" b="0"/>
        </a:fillRef>
        <a:effectRef idx="2">
          <a:scrgbClr r="0" g="0" b="0"/>
        </a:effectRef>
        <a:fontRef idx="minor">
          <a:schemeClr val="lt1"/>
        </a:fontRef>
      </dsp:style>
      <dsp:txBody>
        <a:bodyPr spcFirstLastPara="0" vert="horz" wrap="square" lIns="0" tIns="65151" rIns="0" bIns="0" numCol="1" spcCol="1270" anchor="t" anchorCtr="0">
          <a:noAutofit/>
        </a:bodyPr>
        <a:lstStyle/>
        <a:p>
          <a:pPr lvl="0" algn="ctr" defTabSz="844550">
            <a:lnSpc>
              <a:spcPct val="90000"/>
            </a:lnSpc>
            <a:spcBef>
              <a:spcPct val="0"/>
            </a:spcBef>
            <a:spcAft>
              <a:spcPct val="35000"/>
            </a:spcAft>
          </a:pPr>
          <a:r>
            <a:rPr lang="en-US" sz="1900" kern="1200" dirty="0" smtClean="0"/>
            <a:t>I</a:t>
          </a:r>
          <a:endParaRPr lang="en-US" sz="1900" kern="1200" dirty="0"/>
        </a:p>
      </dsp:txBody>
      <dsp:txXfrm>
        <a:off x="6919538" y="1068524"/>
        <a:ext cx="205815" cy="331514"/>
      </dsp:txXfrm>
    </dsp:sp>
    <dsp:sp modelId="{5358A8C4-2A9D-4CE7-8F61-AF5DFDCED8F2}">
      <dsp:nvSpPr>
        <dsp:cNvPr id="0" name=""/>
        <dsp:cNvSpPr/>
      </dsp:nvSpPr>
      <dsp:spPr>
        <a:xfrm>
          <a:off x="7150217" y="1068524"/>
          <a:ext cx="276262" cy="331514"/>
        </a:xfrm>
        <a:prstGeom prst="roundRect">
          <a:avLst>
            <a:gd name="adj" fmla="val 5000"/>
          </a:avLst>
        </a:prstGeom>
        <a:gradFill rotWithShape="0">
          <a:gsLst>
            <a:gs pos="0">
              <a:schemeClr val="accent2">
                <a:shade val="50000"/>
                <a:hueOff val="-18149"/>
                <a:satOff val="-3679"/>
                <a:lumOff val="20235"/>
                <a:alphaOff val="0"/>
                <a:shade val="51000"/>
                <a:satMod val="130000"/>
              </a:schemeClr>
            </a:gs>
            <a:gs pos="80000">
              <a:schemeClr val="accent2">
                <a:shade val="50000"/>
                <a:hueOff val="-18149"/>
                <a:satOff val="-3679"/>
                <a:lumOff val="20235"/>
                <a:alphaOff val="0"/>
                <a:shade val="93000"/>
                <a:satMod val="130000"/>
              </a:schemeClr>
            </a:gs>
            <a:gs pos="100000">
              <a:schemeClr val="accent2">
                <a:shade val="50000"/>
                <a:hueOff val="-18149"/>
                <a:satOff val="-3679"/>
                <a:lumOff val="20235"/>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17145" rIns="22225" bIns="0" numCol="1" spcCol="1270" anchor="t" anchorCtr="0">
          <a:noAutofit/>
        </a:bodyPr>
        <a:lstStyle/>
        <a:p>
          <a:pPr lvl="0" algn="r" defTabSz="222250">
            <a:lnSpc>
              <a:spcPct val="90000"/>
            </a:lnSpc>
            <a:spcBef>
              <a:spcPct val="0"/>
            </a:spcBef>
            <a:spcAft>
              <a:spcPct val="35000"/>
            </a:spcAft>
          </a:pPr>
          <a:r>
            <a:rPr lang="en-US" sz="500" kern="1200" dirty="0" smtClean="0"/>
            <a:t>6</a:t>
          </a:r>
          <a:endParaRPr lang="en-US" sz="500" kern="1200" dirty="0"/>
        </a:p>
      </dsp:txBody>
      <dsp:txXfrm rot="16200000">
        <a:off x="7041922" y="1176818"/>
        <a:ext cx="271842" cy="55252"/>
      </dsp:txXfrm>
    </dsp:sp>
    <dsp:sp modelId="{391A86B1-77DB-405B-A955-1D72D1AB88CC}">
      <dsp:nvSpPr>
        <dsp:cNvPr id="0" name=""/>
        <dsp:cNvSpPr/>
      </dsp:nvSpPr>
      <dsp:spPr>
        <a:xfrm rot="5400000">
          <a:off x="7127227" y="1332130"/>
          <a:ext cx="48741" cy="41439"/>
        </a:xfrm>
        <a:prstGeom prst="flowChartExtract">
          <a:avLst/>
        </a:prstGeom>
        <a:solidFill>
          <a:schemeClr val="lt1">
            <a:hueOff val="0"/>
            <a:satOff val="0"/>
            <a:lumOff val="0"/>
            <a:alphaOff val="0"/>
          </a:schemeClr>
        </a:solidFill>
        <a:ln w="9525" cap="flat" cmpd="sng" algn="ctr">
          <a:solidFill>
            <a:schemeClr val="accent2">
              <a:shade val="50000"/>
              <a:hueOff val="-17998"/>
              <a:satOff val="-3286"/>
              <a:lumOff val="19016"/>
              <a:alphaOff val="0"/>
            </a:schemeClr>
          </a:solidFill>
          <a:prstDash val="solid"/>
        </a:ln>
        <a:effectLst/>
      </dsp:spPr>
      <dsp:style>
        <a:lnRef idx="1">
          <a:scrgbClr r="0" g="0" b="0"/>
        </a:lnRef>
        <a:fillRef idx="1">
          <a:scrgbClr r="0" g="0" b="0"/>
        </a:fillRef>
        <a:effectRef idx="0">
          <a:scrgbClr r="0" g="0" b="0"/>
        </a:effectRef>
        <a:fontRef idx="minor"/>
      </dsp:style>
    </dsp:sp>
    <dsp:sp modelId="{150F56E9-8A28-4073-8293-2FB401A84B79}">
      <dsp:nvSpPr>
        <dsp:cNvPr id="0" name=""/>
        <dsp:cNvSpPr/>
      </dsp:nvSpPr>
      <dsp:spPr>
        <a:xfrm>
          <a:off x="7205469" y="1068524"/>
          <a:ext cx="205815" cy="331514"/>
        </a:xfrm>
        <a:prstGeom prst="rect">
          <a:avLst/>
        </a:prstGeom>
        <a:noFill/>
        <a:ln>
          <a:noFill/>
        </a:ln>
        <a:effectLst>
          <a:outerShdw blurRad="40000" dist="23000" dir="5400000" rotWithShape="0">
            <a:srgbClr val="000000">
              <a:alpha val="35000"/>
            </a:srgbClr>
          </a:outerShdw>
        </a:effectLst>
        <a:sp3d/>
      </dsp:spPr>
      <dsp:style>
        <a:lnRef idx="0">
          <a:scrgbClr r="0" g="0" b="0"/>
        </a:lnRef>
        <a:fillRef idx="3">
          <a:scrgbClr r="0" g="0" b="0"/>
        </a:fillRef>
        <a:effectRef idx="2">
          <a:scrgbClr r="0" g="0" b="0"/>
        </a:effectRef>
        <a:fontRef idx="minor">
          <a:schemeClr val="lt1"/>
        </a:fontRef>
      </dsp:style>
      <dsp:txBody>
        <a:bodyPr spcFirstLastPara="0" vert="horz" wrap="square" lIns="0" tIns="65151" rIns="0" bIns="0" numCol="1" spcCol="1270" anchor="t" anchorCtr="0">
          <a:noAutofit/>
        </a:bodyPr>
        <a:lstStyle/>
        <a:p>
          <a:pPr lvl="0" algn="ctr" defTabSz="844550">
            <a:lnSpc>
              <a:spcPct val="90000"/>
            </a:lnSpc>
            <a:spcBef>
              <a:spcPct val="0"/>
            </a:spcBef>
            <a:spcAft>
              <a:spcPct val="35000"/>
            </a:spcAft>
          </a:pPr>
          <a:r>
            <a:rPr lang="en-US" sz="1900" kern="1200" dirty="0" smtClean="0"/>
            <a:t>F</a:t>
          </a:r>
          <a:endParaRPr lang="en-US" sz="1900" kern="1200" dirty="0"/>
        </a:p>
      </dsp:txBody>
      <dsp:txXfrm>
        <a:off x="7205469" y="1068524"/>
        <a:ext cx="205815" cy="331514"/>
      </dsp:txXfrm>
    </dsp:sp>
    <dsp:sp modelId="{BF38B79D-1736-464F-ADB9-B198126BDD54}">
      <dsp:nvSpPr>
        <dsp:cNvPr id="0" name=""/>
        <dsp:cNvSpPr/>
      </dsp:nvSpPr>
      <dsp:spPr>
        <a:xfrm>
          <a:off x="7436148" y="1068524"/>
          <a:ext cx="276262" cy="331514"/>
        </a:xfrm>
        <a:prstGeom prst="roundRect">
          <a:avLst>
            <a:gd name="adj" fmla="val 5000"/>
          </a:avLst>
        </a:prstGeom>
        <a:gradFill rotWithShape="0">
          <a:gsLst>
            <a:gs pos="0">
              <a:schemeClr val="accent2">
                <a:shade val="50000"/>
                <a:hueOff val="-15557"/>
                <a:satOff val="-3153"/>
                <a:lumOff val="17344"/>
                <a:alphaOff val="0"/>
                <a:shade val="51000"/>
                <a:satMod val="130000"/>
              </a:schemeClr>
            </a:gs>
            <a:gs pos="80000">
              <a:schemeClr val="accent2">
                <a:shade val="50000"/>
                <a:hueOff val="-15557"/>
                <a:satOff val="-3153"/>
                <a:lumOff val="17344"/>
                <a:alphaOff val="0"/>
                <a:shade val="93000"/>
                <a:satMod val="130000"/>
              </a:schemeClr>
            </a:gs>
            <a:gs pos="100000">
              <a:schemeClr val="accent2">
                <a:shade val="50000"/>
                <a:hueOff val="-15557"/>
                <a:satOff val="-3153"/>
                <a:lumOff val="17344"/>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17145" rIns="22225" bIns="0" numCol="1" spcCol="1270" anchor="t" anchorCtr="0">
          <a:noAutofit/>
        </a:bodyPr>
        <a:lstStyle/>
        <a:p>
          <a:pPr lvl="0" algn="r" defTabSz="222250">
            <a:lnSpc>
              <a:spcPct val="90000"/>
            </a:lnSpc>
            <a:spcBef>
              <a:spcPct val="0"/>
            </a:spcBef>
            <a:spcAft>
              <a:spcPct val="35000"/>
            </a:spcAft>
          </a:pPr>
          <a:r>
            <a:rPr lang="en-US" sz="500" kern="1200" dirty="0" smtClean="0"/>
            <a:t>5</a:t>
          </a:r>
          <a:endParaRPr lang="en-US" sz="500" kern="1200" dirty="0"/>
        </a:p>
      </dsp:txBody>
      <dsp:txXfrm rot="16200000">
        <a:off x="7327853" y="1176818"/>
        <a:ext cx="271842" cy="55252"/>
      </dsp:txXfrm>
    </dsp:sp>
    <dsp:sp modelId="{56760117-AB4F-4684-A4FC-F64144166401}">
      <dsp:nvSpPr>
        <dsp:cNvPr id="0" name=""/>
        <dsp:cNvSpPr/>
      </dsp:nvSpPr>
      <dsp:spPr>
        <a:xfrm rot="5400000">
          <a:off x="7413158" y="1332130"/>
          <a:ext cx="48741" cy="41439"/>
        </a:xfrm>
        <a:prstGeom prst="flowChartExtract">
          <a:avLst/>
        </a:prstGeom>
        <a:solidFill>
          <a:schemeClr val="lt1">
            <a:hueOff val="0"/>
            <a:satOff val="0"/>
            <a:lumOff val="0"/>
            <a:alphaOff val="0"/>
          </a:schemeClr>
        </a:solidFill>
        <a:ln w="9525" cap="flat" cmpd="sng" algn="ctr">
          <a:solidFill>
            <a:schemeClr val="accent2">
              <a:shade val="50000"/>
              <a:hueOff val="-15427"/>
              <a:satOff val="-2817"/>
              <a:lumOff val="16299"/>
              <a:alphaOff val="0"/>
            </a:schemeClr>
          </a:solidFill>
          <a:prstDash val="solid"/>
        </a:ln>
        <a:effectLst/>
      </dsp:spPr>
      <dsp:style>
        <a:lnRef idx="1">
          <a:scrgbClr r="0" g="0" b="0"/>
        </a:lnRef>
        <a:fillRef idx="1">
          <a:scrgbClr r="0" g="0" b="0"/>
        </a:fillRef>
        <a:effectRef idx="0">
          <a:scrgbClr r="0" g="0" b="0"/>
        </a:effectRef>
        <a:fontRef idx="minor"/>
      </dsp:style>
    </dsp:sp>
    <dsp:sp modelId="{1B9050CC-7ACA-4748-97E5-4508B887E513}">
      <dsp:nvSpPr>
        <dsp:cNvPr id="0" name=""/>
        <dsp:cNvSpPr/>
      </dsp:nvSpPr>
      <dsp:spPr>
        <a:xfrm>
          <a:off x="7491400" y="1068524"/>
          <a:ext cx="205815" cy="331514"/>
        </a:xfrm>
        <a:prstGeom prst="rect">
          <a:avLst/>
        </a:prstGeom>
        <a:noFill/>
        <a:ln>
          <a:noFill/>
        </a:ln>
        <a:effectLst>
          <a:outerShdw blurRad="40000" dist="23000" dir="5400000" rotWithShape="0">
            <a:srgbClr val="000000">
              <a:alpha val="35000"/>
            </a:srgbClr>
          </a:outerShdw>
        </a:effectLst>
        <a:sp3d/>
      </dsp:spPr>
      <dsp:style>
        <a:lnRef idx="0">
          <a:scrgbClr r="0" g="0" b="0"/>
        </a:lnRef>
        <a:fillRef idx="3">
          <a:scrgbClr r="0" g="0" b="0"/>
        </a:fillRef>
        <a:effectRef idx="2">
          <a:scrgbClr r="0" g="0" b="0"/>
        </a:effectRef>
        <a:fontRef idx="minor">
          <a:schemeClr val="lt1"/>
        </a:fontRef>
      </dsp:style>
      <dsp:txBody>
        <a:bodyPr spcFirstLastPara="0" vert="horz" wrap="square" lIns="0" tIns="65151" rIns="0" bIns="0" numCol="1" spcCol="1270" anchor="t" anchorCtr="0">
          <a:noAutofit/>
        </a:bodyPr>
        <a:lstStyle/>
        <a:p>
          <a:pPr lvl="0" algn="ctr" defTabSz="844550">
            <a:lnSpc>
              <a:spcPct val="90000"/>
            </a:lnSpc>
            <a:spcBef>
              <a:spcPct val="0"/>
            </a:spcBef>
            <a:spcAft>
              <a:spcPct val="35000"/>
            </a:spcAft>
          </a:pPr>
          <a:r>
            <a:rPr lang="en-US" sz="1900" kern="1200" dirty="0" smtClean="0"/>
            <a:t>T</a:t>
          </a:r>
          <a:endParaRPr lang="en-US" sz="1900" kern="1200" dirty="0"/>
        </a:p>
      </dsp:txBody>
      <dsp:txXfrm>
        <a:off x="7491400" y="1068524"/>
        <a:ext cx="205815" cy="331514"/>
      </dsp:txXfrm>
    </dsp:sp>
    <dsp:sp modelId="{39164FC9-002F-4A65-9103-F5607674C98A}">
      <dsp:nvSpPr>
        <dsp:cNvPr id="0" name=""/>
        <dsp:cNvSpPr/>
      </dsp:nvSpPr>
      <dsp:spPr>
        <a:xfrm>
          <a:off x="7722079" y="1068524"/>
          <a:ext cx="276262" cy="331514"/>
        </a:xfrm>
        <a:prstGeom prst="roundRect">
          <a:avLst>
            <a:gd name="adj" fmla="val 5000"/>
          </a:avLst>
        </a:prstGeom>
        <a:gradFill rotWithShape="0">
          <a:gsLst>
            <a:gs pos="0">
              <a:schemeClr val="accent2">
                <a:shade val="50000"/>
                <a:hueOff val="-12964"/>
                <a:satOff val="-2628"/>
                <a:lumOff val="14453"/>
                <a:alphaOff val="0"/>
                <a:shade val="51000"/>
                <a:satMod val="130000"/>
              </a:schemeClr>
            </a:gs>
            <a:gs pos="80000">
              <a:schemeClr val="accent2">
                <a:shade val="50000"/>
                <a:hueOff val="-12964"/>
                <a:satOff val="-2628"/>
                <a:lumOff val="14453"/>
                <a:alphaOff val="0"/>
                <a:shade val="93000"/>
                <a:satMod val="130000"/>
              </a:schemeClr>
            </a:gs>
            <a:gs pos="100000">
              <a:schemeClr val="accent2">
                <a:shade val="50000"/>
                <a:hueOff val="-12964"/>
                <a:satOff val="-2628"/>
                <a:lumOff val="14453"/>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17145" rIns="22225" bIns="0" numCol="1" spcCol="1270" anchor="t" anchorCtr="0">
          <a:noAutofit/>
        </a:bodyPr>
        <a:lstStyle/>
        <a:p>
          <a:pPr lvl="0" algn="r" defTabSz="222250">
            <a:lnSpc>
              <a:spcPct val="90000"/>
            </a:lnSpc>
            <a:spcBef>
              <a:spcPct val="0"/>
            </a:spcBef>
            <a:spcAft>
              <a:spcPct val="35000"/>
            </a:spcAft>
          </a:pPr>
          <a:r>
            <a:rPr lang="en-US" sz="500" kern="1200" dirty="0" smtClean="0"/>
            <a:t>4</a:t>
          </a:r>
          <a:endParaRPr lang="en-US" sz="500" kern="1200" dirty="0"/>
        </a:p>
      </dsp:txBody>
      <dsp:txXfrm rot="16200000">
        <a:off x="7613785" y="1176818"/>
        <a:ext cx="271842" cy="55252"/>
      </dsp:txXfrm>
    </dsp:sp>
    <dsp:sp modelId="{40B206F6-18AF-4D68-8333-33201C813513}">
      <dsp:nvSpPr>
        <dsp:cNvPr id="0" name=""/>
        <dsp:cNvSpPr/>
      </dsp:nvSpPr>
      <dsp:spPr>
        <a:xfrm rot="5400000">
          <a:off x="7699090" y="1332130"/>
          <a:ext cx="48741" cy="41439"/>
        </a:xfrm>
        <a:prstGeom prst="flowChartExtract">
          <a:avLst/>
        </a:prstGeom>
        <a:solidFill>
          <a:schemeClr val="lt1">
            <a:hueOff val="0"/>
            <a:satOff val="0"/>
            <a:lumOff val="0"/>
            <a:alphaOff val="0"/>
          </a:schemeClr>
        </a:solidFill>
        <a:ln w="9525" cap="flat" cmpd="sng" algn="ctr">
          <a:solidFill>
            <a:schemeClr val="accent2">
              <a:shade val="50000"/>
              <a:hueOff val="-12855"/>
              <a:satOff val="-2347"/>
              <a:lumOff val="13583"/>
              <a:alphaOff val="0"/>
            </a:schemeClr>
          </a:solidFill>
          <a:prstDash val="solid"/>
        </a:ln>
        <a:effectLst/>
      </dsp:spPr>
      <dsp:style>
        <a:lnRef idx="1">
          <a:scrgbClr r="0" g="0" b="0"/>
        </a:lnRef>
        <a:fillRef idx="1">
          <a:scrgbClr r="0" g="0" b="0"/>
        </a:fillRef>
        <a:effectRef idx="0">
          <a:scrgbClr r="0" g="0" b="0"/>
        </a:effectRef>
        <a:fontRef idx="minor"/>
      </dsp:style>
    </dsp:sp>
    <dsp:sp modelId="{5BCC34C7-568C-4CFB-A134-72D29CBA9FF2}">
      <dsp:nvSpPr>
        <dsp:cNvPr id="0" name=""/>
        <dsp:cNvSpPr/>
      </dsp:nvSpPr>
      <dsp:spPr>
        <a:xfrm>
          <a:off x="7777332" y="1068524"/>
          <a:ext cx="205815" cy="331514"/>
        </a:xfrm>
        <a:prstGeom prst="rect">
          <a:avLst/>
        </a:prstGeom>
        <a:noFill/>
        <a:ln>
          <a:noFill/>
        </a:ln>
        <a:effectLst>
          <a:outerShdw blurRad="40000" dist="23000" dir="5400000" rotWithShape="0">
            <a:srgbClr val="000000">
              <a:alpha val="35000"/>
            </a:srgbClr>
          </a:outerShdw>
        </a:effectLst>
        <a:sp3d/>
      </dsp:spPr>
      <dsp:style>
        <a:lnRef idx="0">
          <a:scrgbClr r="0" g="0" b="0"/>
        </a:lnRef>
        <a:fillRef idx="3">
          <a:scrgbClr r="0" g="0" b="0"/>
        </a:fillRef>
        <a:effectRef idx="2">
          <a:scrgbClr r="0" g="0" b="0"/>
        </a:effectRef>
        <a:fontRef idx="minor">
          <a:schemeClr val="lt1"/>
        </a:fontRef>
      </dsp:style>
      <dsp:txBody>
        <a:bodyPr spcFirstLastPara="0" vert="horz" wrap="square" lIns="0" tIns="65151" rIns="0" bIns="0" numCol="1" spcCol="1270" anchor="t" anchorCtr="0">
          <a:noAutofit/>
        </a:bodyPr>
        <a:lstStyle/>
        <a:p>
          <a:pPr lvl="0" algn="ctr" defTabSz="844550">
            <a:lnSpc>
              <a:spcPct val="90000"/>
            </a:lnSpc>
            <a:spcBef>
              <a:spcPct val="0"/>
            </a:spcBef>
            <a:spcAft>
              <a:spcPct val="35000"/>
            </a:spcAft>
          </a:pPr>
          <a:r>
            <a:rPr lang="en-US" sz="1900" kern="1200" dirty="0" smtClean="0"/>
            <a:t>_</a:t>
          </a:r>
          <a:endParaRPr lang="en-US" sz="1900" kern="1200" dirty="0"/>
        </a:p>
      </dsp:txBody>
      <dsp:txXfrm>
        <a:off x="7777332" y="1068524"/>
        <a:ext cx="205815" cy="331514"/>
      </dsp:txXfrm>
    </dsp:sp>
    <dsp:sp modelId="{118058DC-6699-4518-912D-3C00C1E38B38}">
      <dsp:nvSpPr>
        <dsp:cNvPr id="0" name=""/>
        <dsp:cNvSpPr/>
      </dsp:nvSpPr>
      <dsp:spPr>
        <a:xfrm>
          <a:off x="8008011" y="1068524"/>
          <a:ext cx="276262" cy="331514"/>
        </a:xfrm>
        <a:prstGeom prst="roundRect">
          <a:avLst>
            <a:gd name="adj" fmla="val 5000"/>
          </a:avLst>
        </a:prstGeom>
        <a:gradFill rotWithShape="0">
          <a:gsLst>
            <a:gs pos="0">
              <a:schemeClr val="accent2">
                <a:shade val="50000"/>
                <a:hueOff val="-10371"/>
                <a:satOff val="-2102"/>
                <a:lumOff val="11563"/>
                <a:alphaOff val="0"/>
                <a:shade val="51000"/>
                <a:satMod val="130000"/>
              </a:schemeClr>
            </a:gs>
            <a:gs pos="80000">
              <a:schemeClr val="accent2">
                <a:shade val="50000"/>
                <a:hueOff val="-10371"/>
                <a:satOff val="-2102"/>
                <a:lumOff val="11563"/>
                <a:alphaOff val="0"/>
                <a:shade val="93000"/>
                <a:satMod val="130000"/>
              </a:schemeClr>
            </a:gs>
            <a:gs pos="100000">
              <a:schemeClr val="accent2">
                <a:shade val="50000"/>
                <a:hueOff val="-10371"/>
                <a:satOff val="-2102"/>
                <a:lumOff val="11563"/>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17145" rIns="22225" bIns="0" numCol="1" spcCol="1270" anchor="t" anchorCtr="0">
          <a:noAutofit/>
        </a:bodyPr>
        <a:lstStyle/>
        <a:p>
          <a:pPr lvl="0" algn="r" defTabSz="222250">
            <a:lnSpc>
              <a:spcPct val="90000"/>
            </a:lnSpc>
            <a:spcBef>
              <a:spcPct val="0"/>
            </a:spcBef>
            <a:spcAft>
              <a:spcPct val="35000"/>
            </a:spcAft>
          </a:pPr>
          <a:r>
            <a:rPr lang="en-US" sz="500" kern="1200" dirty="0" smtClean="0"/>
            <a:t>3</a:t>
          </a:r>
          <a:endParaRPr lang="en-US" sz="500" kern="1200" dirty="0"/>
        </a:p>
      </dsp:txBody>
      <dsp:txXfrm rot="16200000">
        <a:off x="7899716" y="1176818"/>
        <a:ext cx="271842" cy="55252"/>
      </dsp:txXfrm>
    </dsp:sp>
    <dsp:sp modelId="{EC54A2AC-02E7-474F-BE39-03F3BA0DFA14}">
      <dsp:nvSpPr>
        <dsp:cNvPr id="0" name=""/>
        <dsp:cNvSpPr/>
      </dsp:nvSpPr>
      <dsp:spPr>
        <a:xfrm rot="5400000">
          <a:off x="7985021" y="1332130"/>
          <a:ext cx="48741" cy="41439"/>
        </a:xfrm>
        <a:prstGeom prst="flowChartExtract">
          <a:avLst/>
        </a:prstGeom>
        <a:solidFill>
          <a:schemeClr val="lt1">
            <a:hueOff val="0"/>
            <a:satOff val="0"/>
            <a:lumOff val="0"/>
            <a:alphaOff val="0"/>
          </a:schemeClr>
        </a:solidFill>
        <a:ln w="9525" cap="flat" cmpd="sng" algn="ctr">
          <a:solidFill>
            <a:schemeClr val="accent2">
              <a:shade val="50000"/>
              <a:hueOff val="-10284"/>
              <a:satOff val="-1878"/>
              <a:lumOff val="10866"/>
              <a:alphaOff val="0"/>
            </a:schemeClr>
          </a:solidFill>
          <a:prstDash val="solid"/>
        </a:ln>
        <a:effectLst/>
      </dsp:spPr>
      <dsp:style>
        <a:lnRef idx="1">
          <a:scrgbClr r="0" g="0" b="0"/>
        </a:lnRef>
        <a:fillRef idx="1">
          <a:scrgbClr r="0" g="0" b="0"/>
        </a:fillRef>
        <a:effectRef idx="0">
          <a:scrgbClr r="0" g="0" b="0"/>
        </a:effectRef>
        <a:fontRef idx="minor"/>
      </dsp:style>
    </dsp:sp>
    <dsp:sp modelId="{919F3320-F5B5-42F2-B71D-3DB3895BE2DA}">
      <dsp:nvSpPr>
        <dsp:cNvPr id="0" name=""/>
        <dsp:cNvSpPr/>
      </dsp:nvSpPr>
      <dsp:spPr>
        <a:xfrm>
          <a:off x="8063263" y="1068524"/>
          <a:ext cx="205815" cy="331514"/>
        </a:xfrm>
        <a:prstGeom prst="rect">
          <a:avLst/>
        </a:prstGeom>
        <a:noFill/>
        <a:ln>
          <a:noFill/>
        </a:ln>
        <a:effectLst>
          <a:outerShdw blurRad="40000" dist="23000" dir="5400000" rotWithShape="0">
            <a:srgbClr val="000000">
              <a:alpha val="35000"/>
            </a:srgbClr>
          </a:outerShdw>
        </a:effectLst>
        <a:sp3d/>
      </dsp:spPr>
      <dsp:style>
        <a:lnRef idx="0">
          <a:scrgbClr r="0" g="0" b="0"/>
        </a:lnRef>
        <a:fillRef idx="3">
          <a:scrgbClr r="0" g="0" b="0"/>
        </a:fillRef>
        <a:effectRef idx="2">
          <a:scrgbClr r="0" g="0" b="0"/>
        </a:effectRef>
        <a:fontRef idx="minor">
          <a:schemeClr val="lt1"/>
        </a:fontRef>
      </dsp:style>
      <dsp:txBody>
        <a:bodyPr spcFirstLastPara="0" vert="horz" wrap="square" lIns="0" tIns="65151" rIns="0" bIns="0" numCol="1" spcCol="1270" anchor="t" anchorCtr="0">
          <a:noAutofit/>
        </a:bodyPr>
        <a:lstStyle/>
        <a:p>
          <a:pPr lvl="0" algn="l" defTabSz="844550">
            <a:lnSpc>
              <a:spcPct val="90000"/>
            </a:lnSpc>
            <a:spcBef>
              <a:spcPct val="0"/>
            </a:spcBef>
            <a:spcAft>
              <a:spcPct val="35000"/>
            </a:spcAft>
          </a:pPr>
          <a:r>
            <a:rPr lang="en-US" sz="1900" kern="1200" dirty="0" smtClean="0"/>
            <a:t>M</a:t>
          </a:r>
          <a:endParaRPr lang="en-US" sz="1900" kern="1200" dirty="0"/>
        </a:p>
      </dsp:txBody>
      <dsp:txXfrm>
        <a:off x="8063263" y="1068524"/>
        <a:ext cx="205815" cy="331514"/>
      </dsp:txXfrm>
    </dsp:sp>
    <dsp:sp modelId="{BC9385E9-61D2-4398-8ADE-23F391EE9C5E}">
      <dsp:nvSpPr>
        <dsp:cNvPr id="0" name=""/>
        <dsp:cNvSpPr/>
      </dsp:nvSpPr>
      <dsp:spPr>
        <a:xfrm>
          <a:off x="8293942" y="1068524"/>
          <a:ext cx="276262" cy="331514"/>
        </a:xfrm>
        <a:prstGeom prst="roundRect">
          <a:avLst>
            <a:gd name="adj" fmla="val 5000"/>
          </a:avLst>
        </a:prstGeom>
        <a:gradFill rotWithShape="0">
          <a:gsLst>
            <a:gs pos="0">
              <a:schemeClr val="accent2">
                <a:shade val="50000"/>
                <a:hueOff val="-7778"/>
                <a:satOff val="-1577"/>
                <a:lumOff val="8672"/>
                <a:alphaOff val="0"/>
                <a:shade val="51000"/>
                <a:satMod val="130000"/>
              </a:schemeClr>
            </a:gs>
            <a:gs pos="80000">
              <a:schemeClr val="accent2">
                <a:shade val="50000"/>
                <a:hueOff val="-7778"/>
                <a:satOff val="-1577"/>
                <a:lumOff val="8672"/>
                <a:alphaOff val="0"/>
                <a:shade val="93000"/>
                <a:satMod val="130000"/>
              </a:schemeClr>
            </a:gs>
            <a:gs pos="100000">
              <a:schemeClr val="accent2">
                <a:shade val="50000"/>
                <a:hueOff val="-7778"/>
                <a:satOff val="-1577"/>
                <a:lumOff val="8672"/>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17145" rIns="22225" bIns="0" numCol="1" spcCol="1270" anchor="t" anchorCtr="0">
          <a:noAutofit/>
        </a:bodyPr>
        <a:lstStyle/>
        <a:p>
          <a:pPr lvl="0" algn="r" defTabSz="222250">
            <a:lnSpc>
              <a:spcPct val="90000"/>
            </a:lnSpc>
            <a:spcBef>
              <a:spcPct val="0"/>
            </a:spcBef>
            <a:spcAft>
              <a:spcPct val="35000"/>
            </a:spcAft>
          </a:pPr>
          <a:r>
            <a:rPr lang="en-US" sz="500" kern="1200" dirty="0" smtClean="0"/>
            <a:t>2</a:t>
          </a:r>
          <a:endParaRPr lang="en-US" sz="500" kern="1200" dirty="0"/>
        </a:p>
      </dsp:txBody>
      <dsp:txXfrm rot="16200000">
        <a:off x="8185647" y="1176818"/>
        <a:ext cx="271842" cy="55252"/>
      </dsp:txXfrm>
    </dsp:sp>
    <dsp:sp modelId="{F5D7897E-56C4-49C3-8BA2-FAFB0667032E}">
      <dsp:nvSpPr>
        <dsp:cNvPr id="0" name=""/>
        <dsp:cNvSpPr/>
      </dsp:nvSpPr>
      <dsp:spPr>
        <a:xfrm rot="5400000">
          <a:off x="8270953" y="1332130"/>
          <a:ext cx="48741" cy="41439"/>
        </a:xfrm>
        <a:prstGeom prst="flowChartExtract">
          <a:avLst/>
        </a:prstGeom>
        <a:solidFill>
          <a:schemeClr val="lt1">
            <a:hueOff val="0"/>
            <a:satOff val="0"/>
            <a:lumOff val="0"/>
            <a:alphaOff val="0"/>
          </a:schemeClr>
        </a:solidFill>
        <a:ln w="9525" cap="flat" cmpd="sng" algn="ctr">
          <a:solidFill>
            <a:schemeClr val="accent2">
              <a:shade val="50000"/>
              <a:hueOff val="-7713"/>
              <a:satOff val="-1408"/>
              <a:lumOff val="8150"/>
              <a:alphaOff val="0"/>
            </a:schemeClr>
          </a:solidFill>
          <a:prstDash val="solid"/>
        </a:ln>
        <a:effectLst/>
      </dsp:spPr>
      <dsp:style>
        <a:lnRef idx="1">
          <a:scrgbClr r="0" g="0" b="0"/>
        </a:lnRef>
        <a:fillRef idx="1">
          <a:scrgbClr r="0" g="0" b="0"/>
        </a:fillRef>
        <a:effectRef idx="0">
          <a:scrgbClr r="0" g="0" b="0"/>
        </a:effectRef>
        <a:fontRef idx="minor"/>
      </dsp:style>
    </dsp:sp>
    <dsp:sp modelId="{C345D12F-DEB3-4B35-9836-B6B653648BD5}">
      <dsp:nvSpPr>
        <dsp:cNvPr id="0" name=""/>
        <dsp:cNvSpPr/>
      </dsp:nvSpPr>
      <dsp:spPr>
        <a:xfrm>
          <a:off x="8349195" y="1068524"/>
          <a:ext cx="205815" cy="331514"/>
        </a:xfrm>
        <a:prstGeom prst="rect">
          <a:avLst/>
        </a:prstGeom>
        <a:noFill/>
        <a:ln>
          <a:noFill/>
        </a:ln>
        <a:effectLst>
          <a:outerShdw blurRad="40000" dist="23000" dir="5400000" rotWithShape="0">
            <a:srgbClr val="000000">
              <a:alpha val="35000"/>
            </a:srgbClr>
          </a:outerShdw>
        </a:effectLst>
        <a:sp3d/>
      </dsp:spPr>
      <dsp:style>
        <a:lnRef idx="0">
          <a:scrgbClr r="0" g="0" b="0"/>
        </a:lnRef>
        <a:fillRef idx="3">
          <a:scrgbClr r="0" g="0" b="0"/>
        </a:fillRef>
        <a:effectRef idx="2">
          <a:scrgbClr r="0" g="0" b="0"/>
        </a:effectRef>
        <a:fontRef idx="minor">
          <a:schemeClr val="lt1"/>
        </a:fontRef>
      </dsp:style>
      <dsp:txBody>
        <a:bodyPr spcFirstLastPara="0" vert="horz" wrap="square" lIns="0" tIns="65151" rIns="0" bIns="0" numCol="1" spcCol="1270" anchor="t" anchorCtr="0">
          <a:noAutofit/>
        </a:bodyPr>
        <a:lstStyle/>
        <a:p>
          <a:pPr lvl="0" algn="ctr" defTabSz="844550">
            <a:lnSpc>
              <a:spcPct val="90000"/>
            </a:lnSpc>
            <a:spcBef>
              <a:spcPct val="0"/>
            </a:spcBef>
            <a:spcAft>
              <a:spcPct val="35000"/>
            </a:spcAft>
          </a:pPr>
          <a:r>
            <a:rPr lang="en-US" sz="1900" kern="1200" dirty="0" smtClean="0"/>
            <a:t>O</a:t>
          </a:r>
          <a:endParaRPr lang="en-US" sz="1900" kern="1200" dirty="0"/>
        </a:p>
      </dsp:txBody>
      <dsp:txXfrm>
        <a:off x="8349195" y="1068524"/>
        <a:ext cx="205815" cy="331514"/>
      </dsp:txXfrm>
    </dsp:sp>
    <dsp:sp modelId="{4851D9F5-D8F0-4419-B077-D05A6B738FCE}">
      <dsp:nvSpPr>
        <dsp:cNvPr id="0" name=""/>
        <dsp:cNvSpPr/>
      </dsp:nvSpPr>
      <dsp:spPr>
        <a:xfrm>
          <a:off x="8579873" y="1068524"/>
          <a:ext cx="276262" cy="331514"/>
        </a:xfrm>
        <a:prstGeom prst="roundRect">
          <a:avLst>
            <a:gd name="adj" fmla="val 5000"/>
          </a:avLst>
        </a:prstGeom>
        <a:gradFill rotWithShape="0">
          <a:gsLst>
            <a:gs pos="0">
              <a:schemeClr val="accent2">
                <a:shade val="50000"/>
                <a:hueOff val="-5186"/>
                <a:satOff val="-1051"/>
                <a:lumOff val="5781"/>
                <a:alphaOff val="0"/>
                <a:shade val="51000"/>
                <a:satMod val="130000"/>
              </a:schemeClr>
            </a:gs>
            <a:gs pos="80000">
              <a:schemeClr val="accent2">
                <a:shade val="50000"/>
                <a:hueOff val="-5186"/>
                <a:satOff val="-1051"/>
                <a:lumOff val="5781"/>
                <a:alphaOff val="0"/>
                <a:shade val="93000"/>
                <a:satMod val="130000"/>
              </a:schemeClr>
            </a:gs>
            <a:gs pos="100000">
              <a:schemeClr val="accent2">
                <a:shade val="50000"/>
                <a:hueOff val="-5186"/>
                <a:satOff val="-1051"/>
                <a:lumOff val="5781"/>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17145" rIns="22225" bIns="0" numCol="1" spcCol="1270" anchor="t" anchorCtr="0">
          <a:noAutofit/>
        </a:bodyPr>
        <a:lstStyle/>
        <a:p>
          <a:pPr lvl="0" algn="r" defTabSz="222250">
            <a:lnSpc>
              <a:spcPct val="90000"/>
            </a:lnSpc>
            <a:spcBef>
              <a:spcPct val="0"/>
            </a:spcBef>
            <a:spcAft>
              <a:spcPct val="35000"/>
            </a:spcAft>
          </a:pPr>
          <a:r>
            <a:rPr lang="en-US" sz="500" kern="1200" dirty="0" smtClean="0"/>
            <a:t>1</a:t>
          </a:r>
          <a:endParaRPr lang="en-US" sz="500" kern="1200" dirty="0"/>
        </a:p>
      </dsp:txBody>
      <dsp:txXfrm rot="16200000">
        <a:off x="8471579" y="1176818"/>
        <a:ext cx="271842" cy="55252"/>
      </dsp:txXfrm>
    </dsp:sp>
    <dsp:sp modelId="{A675BB68-FEA4-420E-A65F-349AD5B4E4C4}">
      <dsp:nvSpPr>
        <dsp:cNvPr id="0" name=""/>
        <dsp:cNvSpPr/>
      </dsp:nvSpPr>
      <dsp:spPr>
        <a:xfrm rot="5400000">
          <a:off x="8556884" y="1332130"/>
          <a:ext cx="48741" cy="41439"/>
        </a:xfrm>
        <a:prstGeom prst="flowChartExtract">
          <a:avLst/>
        </a:prstGeom>
        <a:solidFill>
          <a:schemeClr val="lt1">
            <a:hueOff val="0"/>
            <a:satOff val="0"/>
            <a:lumOff val="0"/>
            <a:alphaOff val="0"/>
          </a:schemeClr>
        </a:solidFill>
        <a:ln w="9525" cap="flat" cmpd="sng" algn="ctr">
          <a:solidFill>
            <a:schemeClr val="accent2">
              <a:shade val="50000"/>
              <a:hueOff val="-5142"/>
              <a:satOff val="-939"/>
              <a:lumOff val="5433"/>
              <a:alphaOff val="0"/>
            </a:schemeClr>
          </a:solidFill>
          <a:prstDash val="solid"/>
        </a:ln>
        <a:effectLst/>
      </dsp:spPr>
      <dsp:style>
        <a:lnRef idx="1">
          <a:scrgbClr r="0" g="0" b="0"/>
        </a:lnRef>
        <a:fillRef idx="1">
          <a:scrgbClr r="0" g="0" b="0"/>
        </a:fillRef>
        <a:effectRef idx="0">
          <a:scrgbClr r="0" g="0" b="0"/>
        </a:effectRef>
        <a:fontRef idx="minor"/>
      </dsp:style>
    </dsp:sp>
    <dsp:sp modelId="{A4FA6894-63A0-4091-AABF-E352EEA9DC89}">
      <dsp:nvSpPr>
        <dsp:cNvPr id="0" name=""/>
        <dsp:cNvSpPr/>
      </dsp:nvSpPr>
      <dsp:spPr>
        <a:xfrm>
          <a:off x="8635126" y="1068524"/>
          <a:ext cx="205815" cy="331514"/>
        </a:xfrm>
        <a:prstGeom prst="rect">
          <a:avLst/>
        </a:prstGeom>
        <a:noFill/>
        <a:ln>
          <a:noFill/>
        </a:ln>
        <a:effectLst>
          <a:outerShdw blurRad="40000" dist="23000" dir="5400000" rotWithShape="0">
            <a:srgbClr val="000000">
              <a:alpha val="35000"/>
            </a:srgbClr>
          </a:outerShdw>
        </a:effectLst>
        <a:sp3d/>
      </dsp:spPr>
      <dsp:style>
        <a:lnRef idx="0">
          <a:scrgbClr r="0" g="0" b="0"/>
        </a:lnRef>
        <a:fillRef idx="3">
          <a:scrgbClr r="0" g="0" b="0"/>
        </a:fillRef>
        <a:effectRef idx="2">
          <a:scrgbClr r="0" g="0" b="0"/>
        </a:effectRef>
        <a:fontRef idx="minor">
          <a:schemeClr val="lt1"/>
        </a:fontRef>
      </dsp:style>
      <dsp:txBody>
        <a:bodyPr spcFirstLastPara="0" vert="horz" wrap="square" lIns="0" tIns="65151" rIns="0" bIns="0" numCol="1" spcCol="1270" anchor="t" anchorCtr="0">
          <a:noAutofit/>
        </a:bodyPr>
        <a:lstStyle/>
        <a:p>
          <a:pPr lvl="0" algn="ctr" defTabSz="844550">
            <a:lnSpc>
              <a:spcPct val="90000"/>
            </a:lnSpc>
            <a:spcBef>
              <a:spcPct val="0"/>
            </a:spcBef>
            <a:spcAft>
              <a:spcPct val="35000"/>
            </a:spcAft>
          </a:pPr>
          <a:r>
            <a:rPr lang="en-US" sz="1900" kern="1200" dirty="0" smtClean="0"/>
            <a:t>D</a:t>
          </a:r>
          <a:endParaRPr lang="en-US" sz="1900" kern="1200" dirty="0"/>
        </a:p>
      </dsp:txBody>
      <dsp:txXfrm>
        <a:off x="8635126" y="1068524"/>
        <a:ext cx="205815" cy="331514"/>
      </dsp:txXfrm>
    </dsp:sp>
    <dsp:sp modelId="{DE2C799B-C580-4217-B3A1-23D4BC744FFB}">
      <dsp:nvSpPr>
        <dsp:cNvPr id="0" name=""/>
        <dsp:cNvSpPr/>
      </dsp:nvSpPr>
      <dsp:spPr>
        <a:xfrm>
          <a:off x="8865805" y="1068524"/>
          <a:ext cx="276262" cy="331514"/>
        </a:xfrm>
        <a:prstGeom prst="roundRect">
          <a:avLst>
            <a:gd name="adj" fmla="val 5000"/>
          </a:avLst>
        </a:prstGeom>
        <a:gradFill rotWithShape="0">
          <a:gsLst>
            <a:gs pos="0">
              <a:schemeClr val="accent2">
                <a:shade val="50000"/>
                <a:hueOff val="-2593"/>
                <a:satOff val="-526"/>
                <a:lumOff val="2891"/>
                <a:alphaOff val="0"/>
                <a:shade val="51000"/>
                <a:satMod val="130000"/>
              </a:schemeClr>
            </a:gs>
            <a:gs pos="80000">
              <a:schemeClr val="accent2">
                <a:shade val="50000"/>
                <a:hueOff val="-2593"/>
                <a:satOff val="-526"/>
                <a:lumOff val="2891"/>
                <a:alphaOff val="0"/>
                <a:shade val="93000"/>
                <a:satMod val="130000"/>
              </a:schemeClr>
            </a:gs>
            <a:gs pos="100000">
              <a:schemeClr val="accent2">
                <a:shade val="50000"/>
                <a:hueOff val="-2593"/>
                <a:satOff val="-526"/>
                <a:lumOff val="2891"/>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17145" rIns="22225" bIns="0" numCol="1" spcCol="1270" anchor="t" anchorCtr="0">
          <a:noAutofit/>
        </a:bodyPr>
        <a:lstStyle/>
        <a:p>
          <a:pPr lvl="0" algn="r" defTabSz="222250">
            <a:lnSpc>
              <a:spcPct val="90000"/>
            </a:lnSpc>
            <a:spcBef>
              <a:spcPct val="0"/>
            </a:spcBef>
            <a:spcAft>
              <a:spcPct val="35000"/>
            </a:spcAft>
          </a:pPr>
          <a:r>
            <a:rPr lang="en-US" sz="500" kern="1200" dirty="0" smtClean="0"/>
            <a:t>0</a:t>
          </a:r>
          <a:endParaRPr lang="en-US" sz="500" kern="1200" dirty="0"/>
        </a:p>
      </dsp:txBody>
      <dsp:txXfrm rot="16200000">
        <a:off x="8757510" y="1176818"/>
        <a:ext cx="271842" cy="55252"/>
      </dsp:txXfrm>
    </dsp:sp>
    <dsp:sp modelId="{E0608415-4847-4341-A7DC-2E7750048F08}">
      <dsp:nvSpPr>
        <dsp:cNvPr id="0" name=""/>
        <dsp:cNvSpPr/>
      </dsp:nvSpPr>
      <dsp:spPr>
        <a:xfrm rot="5400000">
          <a:off x="8842815" y="1332130"/>
          <a:ext cx="48741" cy="41439"/>
        </a:xfrm>
        <a:prstGeom prst="flowChartExtract">
          <a:avLst/>
        </a:prstGeom>
        <a:solidFill>
          <a:schemeClr val="lt1">
            <a:hueOff val="0"/>
            <a:satOff val="0"/>
            <a:lumOff val="0"/>
            <a:alphaOff val="0"/>
          </a:schemeClr>
        </a:solidFill>
        <a:ln w="9525" cap="flat" cmpd="sng" algn="ctr">
          <a:solidFill>
            <a:schemeClr val="accent2">
              <a:shade val="50000"/>
              <a:hueOff val="-2571"/>
              <a:satOff val="-469"/>
              <a:lumOff val="2717"/>
              <a:alphaOff val="0"/>
            </a:schemeClr>
          </a:solidFill>
          <a:prstDash val="solid"/>
        </a:ln>
        <a:effectLst/>
      </dsp:spPr>
      <dsp:style>
        <a:lnRef idx="1">
          <a:scrgbClr r="0" g="0" b="0"/>
        </a:lnRef>
        <a:fillRef idx="1">
          <a:scrgbClr r="0" g="0" b="0"/>
        </a:fillRef>
        <a:effectRef idx="0">
          <a:scrgbClr r="0" g="0" b="0"/>
        </a:effectRef>
        <a:fontRef idx="minor"/>
      </dsp:style>
    </dsp:sp>
    <dsp:sp modelId="{8CE11BC7-DD5E-4DC5-9ABC-FD12F171C2B7}">
      <dsp:nvSpPr>
        <dsp:cNvPr id="0" name=""/>
        <dsp:cNvSpPr/>
      </dsp:nvSpPr>
      <dsp:spPr>
        <a:xfrm>
          <a:off x="8921057" y="1068524"/>
          <a:ext cx="205815" cy="331514"/>
        </a:xfrm>
        <a:prstGeom prst="rect">
          <a:avLst/>
        </a:prstGeom>
        <a:noFill/>
        <a:ln>
          <a:noFill/>
        </a:ln>
        <a:effectLst>
          <a:outerShdw blurRad="40000" dist="23000" dir="5400000" rotWithShape="0">
            <a:srgbClr val="000000">
              <a:alpha val="35000"/>
            </a:srgbClr>
          </a:outerShdw>
        </a:effectLst>
        <a:sp3d/>
      </dsp:spPr>
      <dsp:style>
        <a:lnRef idx="0">
          <a:scrgbClr r="0" g="0" b="0"/>
        </a:lnRef>
        <a:fillRef idx="3">
          <a:scrgbClr r="0" g="0" b="0"/>
        </a:fillRef>
        <a:effectRef idx="2">
          <a:scrgbClr r="0" g="0" b="0"/>
        </a:effectRef>
        <a:fontRef idx="minor">
          <a:schemeClr val="lt1"/>
        </a:fontRef>
      </dsp:style>
      <dsp:txBody>
        <a:bodyPr spcFirstLastPara="0" vert="horz" wrap="square" lIns="0" tIns="65151" rIns="0" bIns="0" numCol="1" spcCol="1270" anchor="t" anchorCtr="0">
          <a:noAutofit/>
        </a:bodyPr>
        <a:lstStyle/>
        <a:p>
          <a:pPr lvl="0" algn="ctr" defTabSz="844550">
            <a:lnSpc>
              <a:spcPct val="90000"/>
            </a:lnSpc>
            <a:spcBef>
              <a:spcPct val="0"/>
            </a:spcBef>
            <a:spcAft>
              <a:spcPct val="35000"/>
            </a:spcAft>
          </a:pPr>
          <a:r>
            <a:rPr lang="en-US" sz="1900" kern="1200" dirty="0" smtClean="0"/>
            <a:t>E</a:t>
          </a:r>
          <a:endParaRPr lang="en-US" sz="1900" kern="1200" dirty="0"/>
        </a:p>
      </dsp:txBody>
      <dsp:txXfrm>
        <a:off x="8921057" y="1068524"/>
        <a:ext cx="205815" cy="33151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5A1F54-499D-4304-BA63-C92AFD433D59}">
      <dsp:nvSpPr>
        <dsp:cNvPr id="0" name=""/>
        <dsp:cNvSpPr/>
      </dsp:nvSpPr>
      <dsp:spPr>
        <a:xfrm>
          <a:off x="1932" y="1068524"/>
          <a:ext cx="276262" cy="331514"/>
        </a:xfrm>
        <a:prstGeom prst="roundRect">
          <a:avLst>
            <a:gd name="adj" fmla="val 5000"/>
          </a:avLst>
        </a:prstGeom>
        <a:gradFill rotWithShape="0">
          <a:gsLst>
            <a:gs pos="0">
              <a:schemeClr val="accent2">
                <a:shade val="50000"/>
                <a:hueOff val="0"/>
                <a:satOff val="0"/>
                <a:lumOff val="0"/>
                <a:alphaOff val="0"/>
                <a:shade val="51000"/>
                <a:satMod val="130000"/>
              </a:schemeClr>
            </a:gs>
            <a:gs pos="80000">
              <a:schemeClr val="accent2">
                <a:shade val="50000"/>
                <a:hueOff val="0"/>
                <a:satOff val="0"/>
                <a:lumOff val="0"/>
                <a:alphaOff val="0"/>
                <a:shade val="93000"/>
                <a:satMod val="130000"/>
              </a:schemeClr>
            </a:gs>
            <a:gs pos="100000">
              <a:schemeClr val="accent2">
                <a:shade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17145" rIns="22225" bIns="0" numCol="1" spcCol="1270" anchor="t" anchorCtr="0">
          <a:noAutofit/>
        </a:bodyPr>
        <a:lstStyle/>
        <a:p>
          <a:pPr lvl="0" algn="r" defTabSz="222250">
            <a:lnSpc>
              <a:spcPct val="90000"/>
            </a:lnSpc>
            <a:spcBef>
              <a:spcPct val="0"/>
            </a:spcBef>
            <a:spcAft>
              <a:spcPct val="35000"/>
            </a:spcAft>
          </a:pPr>
          <a:r>
            <a:rPr lang="en-US" sz="500" kern="1200" dirty="0" smtClean="0"/>
            <a:t> 31</a:t>
          </a:r>
          <a:endParaRPr lang="en-US" sz="500" kern="1200" dirty="0"/>
        </a:p>
      </dsp:txBody>
      <dsp:txXfrm rot="16200000">
        <a:off x="-106362" y="1176818"/>
        <a:ext cx="271842" cy="55252"/>
      </dsp:txXfrm>
    </dsp:sp>
    <dsp:sp modelId="{3EFC18ED-85CB-4BE7-97E7-BC59E87B25F9}">
      <dsp:nvSpPr>
        <dsp:cNvPr id="0" name=""/>
        <dsp:cNvSpPr/>
      </dsp:nvSpPr>
      <dsp:spPr>
        <a:xfrm>
          <a:off x="57184" y="1068524"/>
          <a:ext cx="205815" cy="331514"/>
        </a:xfrm>
        <a:prstGeom prst="rect">
          <a:avLst/>
        </a:prstGeom>
        <a:noFill/>
        <a:ln>
          <a:noFill/>
        </a:ln>
        <a:effectLst>
          <a:outerShdw blurRad="40000" dist="23000" dir="5400000" rotWithShape="0">
            <a:srgbClr val="000000">
              <a:alpha val="35000"/>
            </a:srgbClr>
          </a:outerShdw>
        </a:effectLst>
        <a:sp3d/>
      </dsp:spPr>
      <dsp:style>
        <a:lnRef idx="0">
          <a:scrgbClr r="0" g="0" b="0"/>
        </a:lnRef>
        <a:fillRef idx="3">
          <a:scrgbClr r="0" g="0" b="0"/>
        </a:fillRef>
        <a:effectRef idx="2">
          <a:scrgbClr r="0" g="0" b="0"/>
        </a:effectRef>
        <a:fontRef idx="minor">
          <a:schemeClr val="lt1"/>
        </a:fontRef>
      </dsp:style>
      <dsp:txBody>
        <a:bodyPr spcFirstLastPara="0" vert="horz" wrap="square" lIns="0" tIns="65151" rIns="0" bIns="0" numCol="1" spcCol="1270" anchor="t" anchorCtr="0">
          <a:noAutofit/>
        </a:bodyPr>
        <a:lstStyle/>
        <a:p>
          <a:pPr lvl="0" algn="ctr" defTabSz="844550">
            <a:lnSpc>
              <a:spcPct val="90000"/>
            </a:lnSpc>
            <a:spcBef>
              <a:spcPct val="0"/>
            </a:spcBef>
            <a:spcAft>
              <a:spcPct val="35000"/>
            </a:spcAft>
          </a:pPr>
          <a:r>
            <a:rPr lang="en-US" sz="1900" kern="1200" dirty="0" smtClean="0"/>
            <a:t>N</a:t>
          </a:r>
          <a:endParaRPr lang="en-US" sz="1900" kern="1200" dirty="0"/>
        </a:p>
      </dsp:txBody>
      <dsp:txXfrm>
        <a:off x="57184" y="1068524"/>
        <a:ext cx="205815" cy="331514"/>
      </dsp:txXfrm>
    </dsp:sp>
    <dsp:sp modelId="{32C87BC0-D02C-456F-8146-8AAE3B0568AC}">
      <dsp:nvSpPr>
        <dsp:cNvPr id="0" name=""/>
        <dsp:cNvSpPr/>
      </dsp:nvSpPr>
      <dsp:spPr>
        <a:xfrm>
          <a:off x="287863" y="1068524"/>
          <a:ext cx="276262" cy="331514"/>
        </a:xfrm>
        <a:prstGeom prst="roundRect">
          <a:avLst>
            <a:gd name="adj" fmla="val 5000"/>
          </a:avLst>
        </a:prstGeom>
        <a:gradFill rotWithShape="0">
          <a:gsLst>
            <a:gs pos="0">
              <a:schemeClr val="accent2">
                <a:shade val="50000"/>
                <a:hueOff val="-2593"/>
                <a:satOff val="-526"/>
                <a:lumOff val="2891"/>
                <a:alphaOff val="0"/>
                <a:shade val="51000"/>
                <a:satMod val="130000"/>
              </a:schemeClr>
            </a:gs>
            <a:gs pos="80000">
              <a:schemeClr val="accent2">
                <a:shade val="50000"/>
                <a:hueOff val="-2593"/>
                <a:satOff val="-526"/>
                <a:lumOff val="2891"/>
                <a:alphaOff val="0"/>
                <a:shade val="93000"/>
                <a:satMod val="130000"/>
              </a:schemeClr>
            </a:gs>
            <a:gs pos="100000">
              <a:schemeClr val="accent2">
                <a:shade val="50000"/>
                <a:hueOff val="-2593"/>
                <a:satOff val="-526"/>
                <a:lumOff val="2891"/>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17145" rIns="22225" bIns="0" numCol="1" spcCol="1270" anchor="t" anchorCtr="0">
          <a:noAutofit/>
        </a:bodyPr>
        <a:lstStyle/>
        <a:p>
          <a:pPr lvl="0" algn="r" defTabSz="222250">
            <a:lnSpc>
              <a:spcPct val="90000"/>
            </a:lnSpc>
            <a:spcBef>
              <a:spcPct val="0"/>
            </a:spcBef>
            <a:spcAft>
              <a:spcPct val="35000"/>
            </a:spcAft>
          </a:pPr>
          <a:r>
            <a:rPr lang="en-US" sz="500" kern="1200" dirty="0" smtClean="0"/>
            <a:t> 30</a:t>
          </a:r>
          <a:endParaRPr lang="en-US" sz="500" kern="1200" dirty="0"/>
        </a:p>
      </dsp:txBody>
      <dsp:txXfrm rot="16200000">
        <a:off x="179569" y="1176818"/>
        <a:ext cx="271842" cy="55252"/>
      </dsp:txXfrm>
    </dsp:sp>
    <dsp:sp modelId="{DB645D81-1F22-401C-A20B-A7828D5AA4F1}">
      <dsp:nvSpPr>
        <dsp:cNvPr id="0" name=""/>
        <dsp:cNvSpPr/>
      </dsp:nvSpPr>
      <dsp:spPr>
        <a:xfrm rot="5400000">
          <a:off x="264874" y="1332130"/>
          <a:ext cx="48741" cy="41439"/>
        </a:xfrm>
        <a:prstGeom prst="flowChartExtract">
          <a:avLst/>
        </a:prstGeom>
        <a:solidFill>
          <a:schemeClr val="lt1">
            <a:hueOff val="0"/>
            <a:satOff val="0"/>
            <a:lumOff val="0"/>
            <a:alphaOff val="0"/>
          </a:schemeClr>
        </a:solidFill>
        <a:ln w="9525" cap="flat" cmpd="sng" algn="ctr">
          <a:solidFill>
            <a:schemeClr val="accent2">
              <a:shade val="5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D5E80EDB-0F84-441B-8C09-8E9D835F98E1}">
      <dsp:nvSpPr>
        <dsp:cNvPr id="0" name=""/>
        <dsp:cNvSpPr/>
      </dsp:nvSpPr>
      <dsp:spPr>
        <a:xfrm>
          <a:off x="343116" y="1068524"/>
          <a:ext cx="205815" cy="331514"/>
        </a:xfrm>
        <a:prstGeom prst="rect">
          <a:avLst/>
        </a:prstGeom>
        <a:noFill/>
        <a:ln>
          <a:noFill/>
        </a:ln>
        <a:effectLst>
          <a:outerShdw blurRad="40000" dist="23000" dir="5400000" rotWithShape="0">
            <a:srgbClr val="000000">
              <a:alpha val="35000"/>
            </a:srgbClr>
          </a:outerShdw>
        </a:effectLst>
        <a:sp3d/>
      </dsp:spPr>
      <dsp:style>
        <a:lnRef idx="0">
          <a:scrgbClr r="0" g="0" b="0"/>
        </a:lnRef>
        <a:fillRef idx="3">
          <a:scrgbClr r="0" g="0" b="0"/>
        </a:fillRef>
        <a:effectRef idx="2">
          <a:scrgbClr r="0" g="0" b="0"/>
        </a:effectRef>
        <a:fontRef idx="minor">
          <a:schemeClr val="lt1"/>
        </a:fontRef>
      </dsp:style>
      <dsp:txBody>
        <a:bodyPr spcFirstLastPara="0" vert="horz" wrap="square" lIns="0" tIns="65151" rIns="0" bIns="0" numCol="1" spcCol="1270" anchor="t" anchorCtr="0">
          <a:noAutofit/>
        </a:bodyPr>
        <a:lstStyle/>
        <a:p>
          <a:pPr lvl="0" algn="ctr" defTabSz="844550">
            <a:lnSpc>
              <a:spcPct val="90000"/>
            </a:lnSpc>
            <a:spcBef>
              <a:spcPct val="0"/>
            </a:spcBef>
            <a:spcAft>
              <a:spcPct val="35000"/>
            </a:spcAft>
          </a:pPr>
          <a:r>
            <a:rPr lang="en-US" sz="1900" kern="1200" dirty="0" smtClean="0"/>
            <a:t>Z</a:t>
          </a:r>
          <a:endParaRPr lang="en-US" sz="1900" kern="1200" dirty="0"/>
        </a:p>
      </dsp:txBody>
      <dsp:txXfrm>
        <a:off x="343116" y="1068524"/>
        <a:ext cx="205815" cy="331514"/>
      </dsp:txXfrm>
    </dsp:sp>
    <dsp:sp modelId="{F9A6960A-3CDA-443D-8583-BA30BBE2048B}">
      <dsp:nvSpPr>
        <dsp:cNvPr id="0" name=""/>
        <dsp:cNvSpPr/>
      </dsp:nvSpPr>
      <dsp:spPr>
        <a:xfrm>
          <a:off x="573795" y="1068524"/>
          <a:ext cx="276262" cy="331514"/>
        </a:xfrm>
        <a:prstGeom prst="roundRect">
          <a:avLst>
            <a:gd name="adj" fmla="val 5000"/>
          </a:avLst>
        </a:prstGeom>
        <a:gradFill rotWithShape="0">
          <a:gsLst>
            <a:gs pos="0">
              <a:schemeClr val="accent2">
                <a:shade val="50000"/>
                <a:hueOff val="-5186"/>
                <a:satOff val="-1051"/>
                <a:lumOff val="5781"/>
                <a:alphaOff val="0"/>
                <a:shade val="51000"/>
                <a:satMod val="130000"/>
              </a:schemeClr>
            </a:gs>
            <a:gs pos="80000">
              <a:schemeClr val="accent2">
                <a:shade val="50000"/>
                <a:hueOff val="-5186"/>
                <a:satOff val="-1051"/>
                <a:lumOff val="5781"/>
                <a:alphaOff val="0"/>
                <a:shade val="93000"/>
                <a:satMod val="130000"/>
              </a:schemeClr>
            </a:gs>
            <a:gs pos="100000">
              <a:schemeClr val="accent2">
                <a:shade val="50000"/>
                <a:hueOff val="-5186"/>
                <a:satOff val="-1051"/>
                <a:lumOff val="5781"/>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17145" rIns="22225" bIns="0" numCol="1" spcCol="1270" anchor="t" anchorCtr="0">
          <a:noAutofit/>
        </a:bodyPr>
        <a:lstStyle/>
        <a:p>
          <a:pPr lvl="0" algn="r" defTabSz="222250">
            <a:lnSpc>
              <a:spcPct val="90000"/>
            </a:lnSpc>
            <a:spcBef>
              <a:spcPct val="0"/>
            </a:spcBef>
            <a:spcAft>
              <a:spcPct val="35000"/>
            </a:spcAft>
          </a:pPr>
          <a:r>
            <a:rPr lang="en-US" sz="500" kern="1200" dirty="0" smtClean="0"/>
            <a:t> 29</a:t>
          </a:r>
          <a:endParaRPr lang="en-US" sz="500" kern="1200" dirty="0"/>
        </a:p>
      </dsp:txBody>
      <dsp:txXfrm rot="16200000">
        <a:off x="465500" y="1176818"/>
        <a:ext cx="271842" cy="55252"/>
      </dsp:txXfrm>
    </dsp:sp>
    <dsp:sp modelId="{4B77F2AB-7756-402B-A43C-4A8C06275D03}">
      <dsp:nvSpPr>
        <dsp:cNvPr id="0" name=""/>
        <dsp:cNvSpPr/>
      </dsp:nvSpPr>
      <dsp:spPr>
        <a:xfrm rot="5400000">
          <a:off x="550805" y="1332130"/>
          <a:ext cx="48741" cy="41439"/>
        </a:xfrm>
        <a:prstGeom prst="flowChartExtract">
          <a:avLst/>
        </a:prstGeom>
        <a:solidFill>
          <a:schemeClr val="lt1">
            <a:hueOff val="0"/>
            <a:satOff val="0"/>
            <a:lumOff val="0"/>
            <a:alphaOff val="0"/>
          </a:schemeClr>
        </a:solidFill>
        <a:ln w="9525" cap="flat" cmpd="sng" algn="ctr">
          <a:solidFill>
            <a:schemeClr val="accent2">
              <a:shade val="50000"/>
              <a:hueOff val="-2571"/>
              <a:satOff val="-469"/>
              <a:lumOff val="2717"/>
              <a:alphaOff val="0"/>
            </a:schemeClr>
          </a:solidFill>
          <a:prstDash val="solid"/>
        </a:ln>
        <a:effectLst/>
      </dsp:spPr>
      <dsp:style>
        <a:lnRef idx="1">
          <a:scrgbClr r="0" g="0" b="0"/>
        </a:lnRef>
        <a:fillRef idx="1">
          <a:scrgbClr r="0" g="0" b="0"/>
        </a:fillRef>
        <a:effectRef idx="0">
          <a:scrgbClr r="0" g="0" b="0"/>
        </a:effectRef>
        <a:fontRef idx="minor"/>
      </dsp:style>
    </dsp:sp>
    <dsp:sp modelId="{C70CB29F-9EBD-4B6E-8D44-79ABAEE1EE72}">
      <dsp:nvSpPr>
        <dsp:cNvPr id="0" name=""/>
        <dsp:cNvSpPr/>
      </dsp:nvSpPr>
      <dsp:spPr>
        <a:xfrm>
          <a:off x="629047" y="1068524"/>
          <a:ext cx="205815" cy="331514"/>
        </a:xfrm>
        <a:prstGeom prst="rect">
          <a:avLst/>
        </a:prstGeom>
        <a:noFill/>
        <a:ln>
          <a:noFill/>
        </a:ln>
        <a:effectLst>
          <a:outerShdw blurRad="40000" dist="23000" dir="5400000" rotWithShape="0">
            <a:srgbClr val="000000">
              <a:alpha val="35000"/>
            </a:srgbClr>
          </a:outerShdw>
        </a:effectLst>
        <a:sp3d/>
      </dsp:spPr>
      <dsp:style>
        <a:lnRef idx="0">
          <a:scrgbClr r="0" g="0" b="0"/>
        </a:lnRef>
        <a:fillRef idx="3">
          <a:scrgbClr r="0" g="0" b="0"/>
        </a:fillRef>
        <a:effectRef idx="2">
          <a:scrgbClr r="0" g="0" b="0"/>
        </a:effectRef>
        <a:fontRef idx="minor">
          <a:schemeClr val="lt1"/>
        </a:fontRef>
      </dsp:style>
      <dsp:txBody>
        <a:bodyPr spcFirstLastPara="0" vert="horz" wrap="square" lIns="0" tIns="65151" rIns="0" bIns="0" numCol="1" spcCol="1270" anchor="t" anchorCtr="0">
          <a:noAutofit/>
        </a:bodyPr>
        <a:lstStyle/>
        <a:p>
          <a:pPr lvl="0" algn="ctr" defTabSz="844550">
            <a:lnSpc>
              <a:spcPct val="90000"/>
            </a:lnSpc>
            <a:spcBef>
              <a:spcPct val="0"/>
            </a:spcBef>
            <a:spcAft>
              <a:spcPct val="35000"/>
            </a:spcAft>
          </a:pPr>
          <a:r>
            <a:rPr lang="en-US" sz="1900" kern="1200" dirty="0" smtClean="0"/>
            <a:t>C</a:t>
          </a:r>
          <a:endParaRPr lang="en-US" sz="1900" kern="1200" dirty="0"/>
        </a:p>
      </dsp:txBody>
      <dsp:txXfrm>
        <a:off x="629047" y="1068524"/>
        <a:ext cx="205815" cy="331514"/>
      </dsp:txXfrm>
    </dsp:sp>
    <dsp:sp modelId="{B191A1B9-FBD7-487F-866F-8194D4D73D92}">
      <dsp:nvSpPr>
        <dsp:cNvPr id="0" name=""/>
        <dsp:cNvSpPr/>
      </dsp:nvSpPr>
      <dsp:spPr>
        <a:xfrm>
          <a:off x="859726" y="1068524"/>
          <a:ext cx="276262" cy="331514"/>
        </a:xfrm>
        <a:prstGeom prst="roundRect">
          <a:avLst>
            <a:gd name="adj" fmla="val 5000"/>
          </a:avLst>
        </a:prstGeom>
        <a:gradFill rotWithShape="0">
          <a:gsLst>
            <a:gs pos="0">
              <a:schemeClr val="accent2">
                <a:shade val="50000"/>
                <a:hueOff val="-7778"/>
                <a:satOff val="-1577"/>
                <a:lumOff val="8672"/>
                <a:alphaOff val="0"/>
                <a:shade val="51000"/>
                <a:satMod val="130000"/>
              </a:schemeClr>
            </a:gs>
            <a:gs pos="80000">
              <a:schemeClr val="accent2">
                <a:shade val="50000"/>
                <a:hueOff val="-7778"/>
                <a:satOff val="-1577"/>
                <a:lumOff val="8672"/>
                <a:alphaOff val="0"/>
                <a:shade val="93000"/>
                <a:satMod val="130000"/>
              </a:schemeClr>
            </a:gs>
            <a:gs pos="100000">
              <a:schemeClr val="accent2">
                <a:shade val="50000"/>
                <a:hueOff val="-7778"/>
                <a:satOff val="-1577"/>
                <a:lumOff val="8672"/>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17145" rIns="22225" bIns="0" numCol="1" spcCol="1270" anchor="t" anchorCtr="0">
          <a:noAutofit/>
        </a:bodyPr>
        <a:lstStyle/>
        <a:p>
          <a:pPr lvl="0" algn="r" defTabSz="222250">
            <a:lnSpc>
              <a:spcPct val="90000"/>
            </a:lnSpc>
            <a:spcBef>
              <a:spcPct val="0"/>
            </a:spcBef>
            <a:spcAft>
              <a:spcPct val="35000"/>
            </a:spcAft>
          </a:pPr>
          <a:r>
            <a:rPr lang="en-US" sz="500" kern="1200" dirty="0" smtClean="0"/>
            <a:t>28</a:t>
          </a:r>
          <a:endParaRPr lang="en-US" sz="500" kern="1200" dirty="0"/>
        </a:p>
      </dsp:txBody>
      <dsp:txXfrm rot="16200000">
        <a:off x="751431" y="1176818"/>
        <a:ext cx="271842" cy="55252"/>
      </dsp:txXfrm>
    </dsp:sp>
    <dsp:sp modelId="{0CE990A6-D431-4469-8700-4A684EACBA3B}">
      <dsp:nvSpPr>
        <dsp:cNvPr id="0" name=""/>
        <dsp:cNvSpPr/>
      </dsp:nvSpPr>
      <dsp:spPr>
        <a:xfrm rot="5400000">
          <a:off x="836737" y="1332130"/>
          <a:ext cx="48741" cy="41439"/>
        </a:xfrm>
        <a:prstGeom prst="flowChartExtract">
          <a:avLst/>
        </a:prstGeom>
        <a:solidFill>
          <a:schemeClr val="lt1">
            <a:hueOff val="0"/>
            <a:satOff val="0"/>
            <a:lumOff val="0"/>
            <a:alphaOff val="0"/>
          </a:schemeClr>
        </a:solidFill>
        <a:ln w="9525" cap="flat" cmpd="sng" algn="ctr">
          <a:solidFill>
            <a:schemeClr val="accent2">
              <a:shade val="50000"/>
              <a:hueOff val="-5142"/>
              <a:satOff val="-939"/>
              <a:lumOff val="5433"/>
              <a:alphaOff val="0"/>
            </a:schemeClr>
          </a:solidFill>
          <a:prstDash val="solid"/>
        </a:ln>
        <a:effectLst/>
      </dsp:spPr>
      <dsp:style>
        <a:lnRef idx="1">
          <a:scrgbClr r="0" g="0" b="0"/>
        </a:lnRef>
        <a:fillRef idx="1">
          <a:scrgbClr r="0" g="0" b="0"/>
        </a:fillRef>
        <a:effectRef idx="0">
          <a:scrgbClr r="0" g="0" b="0"/>
        </a:effectRef>
        <a:fontRef idx="minor"/>
      </dsp:style>
    </dsp:sp>
    <dsp:sp modelId="{03D2F7E6-A2ED-4EC8-8993-1F008764D6C1}">
      <dsp:nvSpPr>
        <dsp:cNvPr id="0" name=""/>
        <dsp:cNvSpPr/>
      </dsp:nvSpPr>
      <dsp:spPr>
        <a:xfrm>
          <a:off x="914979" y="1068524"/>
          <a:ext cx="205815" cy="331514"/>
        </a:xfrm>
        <a:prstGeom prst="rect">
          <a:avLst/>
        </a:prstGeom>
        <a:noFill/>
        <a:ln>
          <a:noFill/>
        </a:ln>
        <a:effectLst>
          <a:outerShdw blurRad="40000" dist="23000" dir="5400000" rotWithShape="0">
            <a:srgbClr val="000000">
              <a:alpha val="35000"/>
            </a:srgbClr>
          </a:outerShdw>
        </a:effectLst>
        <a:sp3d/>
      </dsp:spPr>
      <dsp:style>
        <a:lnRef idx="0">
          <a:scrgbClr r="0" g="0" b="0"/>
        </a:lnRef>
        <a:fillRef idx="3">
          <a:scrgbClr r="0" g="0" b="0"/>
        </a:fillRef>
        <a:effectRef idx="2">
          <a:scrgbClr r="0" g="0" b="0"/>
        </a:effectRef>
        <a:fontRef idx="minor">
          <a:schemeClr val="lt1"/>
        </a:fontRef>
      </dsp:style>
      <dsp:txBody>
        <a:bodyPr spcFirstLastPara="0" vert="horz" wrap="square" lIns="0" tIns="65151" rIns="0" bIns="0" numCol="1" spcCol="1270" anchor="t" anchorCtr="0">
          <a:noAutofit/>
        </a:bodyPr>
        <a:lstStyle/>
        <a:p>
          <a:pPr lvl="0" algn="ctr" defTabSz="844550">
            <a:lnSpc>
              <a:spcPct val="90000"/>
            </a:lnSpc>
            <a:spcBef>
              <a:spcPct val="0"/>
            </a:spcBef>
            <a:spcAft>
              <a:spcPct val="35000"/>
            </a:spcAft>
          </a:pPr>
          <a:r>
            <a:rPr lang="en-US" sz="1900" kern="1200" dirty="0" smtClean="0"/>
            <a:t>V</a:t>
          </a:r>
          <a:endParaRPr lang="en-US" sz="1900" kern="1200" dirty="0"/>
        </a:p>
      </dsp:txBody>
      <dsp:txXfrm>
        <a:off x="914979" y="1068524"/>
        <a:ext cx="205815" cy="331514"/>
      </dsp:txXfrm>
    </dsp:sp>
    <dsp:sp modelId="{62C0977E-ABD5-4C68-9BE6-4D346ED46B78}">
      <dsp:nvSpPr>
        <dsp:cNvPr id="0" name=""/>
        <dsp:cNvSpPr/>
      </dsp:nvSpPr>
      <dsp:spPr>
        <a:xfrm>
          <a:off x="1145657" y="1068524"/>
          <a:ext cx="276262" cy="331514"/>
        </a:xfrm>
        <a:prstGeom prst="roundRect">
          <a:avLst>
            <a:gd name="adj" fmla="val 5000"/>
          </a:avLst>
        </a:prstGeom>
        <a:gradFill rotWithShape="0">
          <a:gsLst>
            <a:gs pos="0">
              <a:schemeClr val="accent2">
                <a:shade val="50000"/>
                <a:hueOff val="-10371"/>
                <a:satOff val="-2102"/>
                <a:lumOff val="11563"/>
                <a:alphaOff val="0"/>
                <a:shade val="51000"/>
                <a:satMod val="130000"/>
              </a:schemeClr>
            </a:gs>
            <a:gs pos="80000">
              <a:schemeClr val="accent2">
                <a:shade val="50000"/>
                <a:hueOff val="-10371"/>
                <a:satOff val="-2102"/>
                <a:lumOff val="11563"/>
                <a:alphaOff val="0"/>
                <a:shade val="93000"/>
                <a:satMod val="130000"/>
              </a:schemeClr>
            </a:gs>
            <a:gs pos="100000">
              <a:schemeClr val="accent2">
                <a:shade val="50000"/>
                <a:hueOff val="-10371"/>
                <a:satOff val="-2102"/>
                <a:lumOff val="11563"/>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17145" rIns="22225" bIns="0" numCol="1" spcCol="1270" anchor="t" anchorCtr="0">
          <a:noAutofit/>
        </a:bodyPr>
        <a:lstStyle/>
        <a:p>
          <a:pPr lvl="0" algn="r" defTabSz="222250">
            <a:lnSpc>
              <a:spcPct val="90000"/>
            </a:lnSpc>
            <a:spcBef>
              <a:spcPct val="0"/>
            </a:spcBef>
            <a:spcAft>
              <a:spcPct val="35000"/>
            </a:spcAft>
          </a:pPr>
          <a:r>
            <a:rPr lang="en-US" sz="500" kern="1200" dirty="0" smtClean="0"/>
            <a:t>27</a:t>
          </a:r>
          <a:endParaRPr lang="en-US" sz="500" kern="1200" dirty="0"/>
        </a:p>
      </dsp:txBody>
      <dsp:txXfrm rot="16200000">
        <a:off x="1037363" y="1176818"/>
        <a:ext cx="271842" cy="55252"/>
      </dsp:txXfrm>
    </dsp:sp>
    <dsp:sp modelId="{14217E0A-E9CE-43A4-A7FD-62918ACF8FFF}">
      <dsp:nvSpPr>
        <dsp:cNvPr id="0" name=""/>
        <dsp:cNvSpPr/>
      </dsp:nvSpPr>
      <dsp:spPr>
        <a:xfrm rot="5400000">
          <a:off x="1122668" y="1332130"/>
          <a:ext cx="48741" cy="41439"/>
        </a:xfrm>
        <a:prstGeom prst="flowChartExtract">
          <a:avLst/>
        </a:prstGeom>
        <a:solidFill>
          <a:schemeClr val="lt1">
            <a:hueOff val="0"/>
            <a:satOff val="0"/>
            <a:lumOff val="0"/>
            <a:alphaOff val="0"/>
          </a:schemeClr>
        </a:solidFill>
        <a:ln w="9525" cap="flat" cmpd="sng" algn="ctr">
          <a:solidFill>
            <a:schemeClr val="accent2">
              <a:shade val="50000"/>
              <a:hueOff val="-7713"/>
              <a:satOff val="-1408"/>
              <a:lumOff val="8150"/>
              <a:alphaOff val="0"/>
            </a:schemeClr>
          </a:solidFill>
          <a:prstDash val="solid"/>
        </a:ln>
        <a:effectLst/>
      </dsp:spPr>
      <dsp:style>
        <a:lnRef idx="1">
          <a:scrgbClr r="0" g="0" b="0"/>
        </a:lnRef>
        <a:fillRef idx="1">
          <a:scrgbClr r="0" g="0" b="0"/>
        </a:fillRef>
        <a:effectRef idx="0">
          <a:scrgbClr r="0" g="0" b="0"/>
        </a:effectRef>
        <a:fontRef idx="minor"/>
      </dsp:style>
    </dsp:sp>
    <dsp:sp modelId="{017E77A0-8E20-4C4F-8FBA-58313A89C2C2}">
      <dsp:nvSpPr>
        <dsp:cNvPr id="0" name=""/>
        <dsp:cNvSpPr/>
      </dsp:nvSpPr>
      <dsp:spPr>
        <a:xfrm>
          <a:off x="1200910" y="1068524"/>
          <a:ext cx="205815" cy="331514"/>
        </a:xfrm>
        <a:prstGeom prst="rect">
          <a:avLst/>
        </a:prstGeom>
        <a:noFill/>
        <a:ln>
          <a:noFill/>
        </a:ln>
        <a:effectLst>
          <a:outerShdw blurRad="40000" dist="23000" dir="5400000" rotWithShape="0">
            <a:srgbClr val="000000">
              <a:alpha val="35000"/>
            </a:srgbClr>
          </a:outerShdw>
        </a:effectLst>
        <a:sp3d/>
      </dsp:spPr>
      <dsp:style>
        <a:lnRef idx="0">
          <a:scrgbClr r="0" g="0" b="0"/>
        </a:lnRef>
        <a:fillRef idx="3">
          <a:scrgbClr r="0" g="0" b="0"/>
        </a:fillRef>
        <a:effectRef idx="2">
          <a:scrgbClr r="0" g="0" b="0"/>
        </a:effectRef>
        <a:fontRef idx="minor">
          <a:schemeClr val="lt1"/>
        </a:fontRef>
      </dsp:style>
      <dsp:txBody>
        <a:bodyPr spcFirstLastPara="0" vert="horz" wrap="square" lIns="0" tIns="65151" rIns="0" bIns="0" numCol="1" spcCol="1270" anchor="t" anchorCtr="0">
          <a:noAutofit/>
        </a:bodyPr>
        <a:lstStyle/>
        <a:p>
          <a:pPr lvl="0" algn="ctr" defTabSz="844550">
            <a:lnSpc>
              <a:spcPct val="90000"/>
            </a:lnSpc>
            <a:spcBef>
              <a:spcPct val="0"/>
            </a:spcBef>
            <a:spcAft>
              <a:spcPct val="35000"/>
            </a:spcAft>
          </a:pPr>
          <a:r>
            <a:rPr lang="en-US" sz="1900" kern="1200" dirty="0" smtClean="0"/>
            <a:t>Q</a:t>
          </a:r>
          <a:endParaRPr lang="en-US" sz="1900" kern="1200" dirty="0"/>
        </a:p>
      </dsp:txBody>
      <dsp:txXfrm>
        <a:off x="1200910" y="1068524"/>
        <a:ext cx="205815" cy="331514"/>
      </dsp:txXfrm>
    </dsp:sp>
    <dsp:sp modelId="{E30265CB-CA07-486E-A593-691EAF93A9EE}">
      <dsp:nvSpPr>
        <dsp:cNvPr id="0" name=""/>
        <dsp:cNvSpPr/>
      </dsp:nvSpPr>
      <dsp:spPr>
        <a:xfrm>
          <a:off x="1431589" y="1068524"/>
          <a:ext cx="276262" cy="331514"/>
        </a:xfrm>
        <a:prstGeom prst="roundRect">
          <a:avLst>
            <a:gd name="adj" fmla="val 5000"/>
          </a:avLst>
        </a:prstGeom>
        <a:gradFill rotWithShape="0">
          <a:gsLst>
            <a:gs pos="0">
              <a:schemeClr val="accent2">
                <a:shade val="50000"/>
                <a:hueOff val="-12964"/>
                <a:satOff val="-2628"/>
                <a:lumOff val="14453"/>
                <a:alphaOff val="0"/>
                <a:shade val="51000"/>
                <a:satMod val="130000"/>
              </a:schemeClr>
            </a:gs>
            <a:gs pos="80000">
              <a:schemeClr val="accent2">
                <a:shade val="50000"/>
                <a:hueOff val="-12964"/>
                <a:satOff val="-2628"/>
                <a:lumOff val="14453"/>
                <a:alphaOff val="0"/>
                <a:shade val="93000"/>
                <a:satMod val="130000"/>
              </a:schemeClr>
            </a:gs>
            <a:gs pos="100000">
              <a:schemeClr val="accent2">
                <a:shade val="50000"/>
                <a:hueOff val="-12964"/>
                <a:satOff val="-2628"/>
                <a:lumOff val="14453"/>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17145" rIns="22225" bIns="0" numCol="1" spcCol="1270" anchor="t" anchorCtr="0">
          <a:noAutofit/>
        </a:bodyPr>
        <a:lstStyle/>
        <a:p>
          <a:pPr lvl="0" algn="r" defTabSz="222250">
            <a:lnSpc>
              <a:spcPct val="90000"/>
            </a:lnSpc>
            <a:spcBef>
              <a:spcPct val="0"/>
            </a:spcBef>
            <a:spcAft>
              <a:spcPct val="35000"/>
            </a:spcAft>
          </a:pPr>
          <a:r>
            <a:rPr lang="en-US" sz="500" kern="1200" dirty="0" smtClean="0"/>
            <a:t>26</a:t>
          </a:r>
          <a:endParaRPr lang="en-US" sz="500" kern="1200" dirty="0"/>
        </a:p>
      </dsp:txBody>
      <dsp:txXfrm rot="16200000">
        <a:off x="1323294" y="1176818"/>
        <a:ext cx="271842" cy="55252"/>
      </dsp:txXfrm>
    </dsp:sp>
    <dsp:sp modelId="{CDBBBAFA-41C5-48F5-89D8-8B7447324D0A}">
      <dsp:nvSpPr>
        <dsp:cNvPr id="0" name=""/>
        <dsp:cNvSpPr/>
      </dsp:nvSpPr>
      <dsp:spPr>
        <a:xfrm rot="5400000">
          <a:off x="1408599" y="1332130"/>
          <a:ext cx="48741" cy="41439"/>
        </a:xfrm>
        <a:prstGeom prst="flowChartExtract">
          <a:avLst/>
        </a:prstGeom>
        <a:solidFill>
          <a:schemeClr val="lt1">
            <a:hueOff val="0"/>
            <a:satOff val="0"/>
            <a:lumOff val="0"/>
            <a:alphaOff val="0"/>
          </a:schemeClr>
        </a:solidFill>
        <a:ln w="9525" cap="flat" cmpd="sng" algn="ctr">
          <a:solidFill>
            <a:schemeClr val="accent2">
              <a:shade val="50000"/>
              <a:hueOff val="-10284"/>
              <a:satOff val="-1878"/>
              <a:lumOff val="10866"/>
              <a:alphaOff val="0"/>
            </a:schemeClr>
          </a:solidFill>
          <a:prstDash val="solid"/>
        </a:ln>
        <a:effectLst/>
      </dsp:spPr>
      <dsp:style>
        <a:lnRef idx="1">
          <a:scrgbClr r="0" g="0" b="0"/>
        </a:lnRef>
        <a:fillRef idx="1">
          <a:scrgbClr r="0" g="0" b="0"/>
        </a:fillRef>
        <a:effectRef idx="0">
          <a:scrgbClr r="0" g="0" b="0"/>
        </a:effectRef>
        <a:fontRef idx="minor"/>
      </dsp:style>
    </dsp:sp>
    <dsp:sp modelId="{9B4C4BB5-C71F-454D-82F6-A3B3AD65C42B}">
      <dsp:nvSpPr>
        <dsp:cNvPr id="0" name=""/>
        <dsp:cNvSpPr/>
      </dsp:nvSpPr>
      <dsp:spPr>
        <a:xfrm>
          <a:off x="1717520" y="1068524"/>
          <a:ext cx="276262" cy="331514"/>
        </a:xfrm>
        <a:prstGeom prst="roundRect">
          <a:avLst>
            <a:gd name="adj" fmla="val 5000"/>
          </a:avLst>
        </a:prstGeom>
        <a:gradFill rotWithShape="0">
          <a:gsLst>
            <a:gs pos="0">
              <a:schemeClr val="accent2">
                <a:shade val="50000"/>
                <a:hueOff val="-15557"/>
                <a:satOff val="-3153"/>
                <a:lumOff val="17344"/>
                <a:alphaOff val="0"/>
                <a:shade val="51000"/>
                <a:satMod val="130000"/>
              </a:schemeClr>
            </a:gs>
            <a:gs pos="80000">
              <a:schemeClr val="accent2">
                <a:shade val="50000"/>
                <a:hueOff val="-15557"/>
                <a:satOff val="-3153"/>
                <a:lumOff val="17344"/>
                <a:alphaOff val="0"/>
                <a:shade val="93000"/>
                <a:satMod val="130000"/>
              </a:schemeClr>
            </a:gs>
            <a:gs pos="100000">
              <a:schemeClr val="accent2">
                <a:shade val="50000"/>
                <a:hueOff val="-15557"/>
                <a:satOff val="-3153"/>
                <a:lumOff val="17344"/>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17145" rIns="22225" bIns="0" numCol="1" spcCol="1270" anchor="t" anchorCtr="0">
          <a:noAutofit/>
        </a:bodyPr>
        <a:lstStyle/>
        <a:p>
          <a:pPr lvl="0" algn="r" defTabSz="222250">
            <a:lnSpc>
              <a:spcPct val="90000"/>
            </a:lnSpc>
            <a:spcBef>
              <a:spcPct val="0"/>
            </a:spcBef>
            <a:spcAft>
              <a:spcPct val="35000"/>
            </a:spcAft>
          </a:pPr>
          <a:r>
            <a:rPr lang="en-US" sz="500" kern="1200" dirty="0" smtClean="0"/>
            <a:t>25</a:t>
          </a:r>
          <a:endParaRPr lang="en-US" sz="500" kern="1200" dirty="0"/>
        </a:p>
      </dsp:txBody>
      <dsp:txXfrm rot="16200000">
        <a:off x="1609225" y="1176818"/>
        <a:ext cx="271842" cy="55252"/>
      </dsp:txXfrm>
    </dsp:sp>
    <dsp:sp modelId="{86933F3F-1D4A-45F8-A193-F5C1ABF6694B}">
      <dsp:nvSpPr>
        <dsp:cNvPr id="0" name=""/>
        <dsp:cNvSpPr/>
      </dsp:nvSpPr>
      <dsp:spPr>
        <a:xfrm rot="5400000">
          <a:off x="1694531" y="1332130"/>
          <a:ext cx="48741" cy="41439"/>
        </a:xfrm>
        <a:prstGeom prst="flowChartExtract">
          <a:avLst/>
        </a:prstGeom>
        <a:solidFill>
          <a:schemeClr val="lt1">
            <a:hueOff val="0"/>
            <a:satOff val="0"/>
            <a:lumOff val="0"/>
            <a:alphaOff val="0"/>
          </a:schemeClr>
        </a:solidFill>
        <a:ln w="9525" cap="flat" cmpd="sng" algn="ctr">
          <a:solidFill>
            <a:schemeClr val="accent2">
              <a:shade val="50000"/>
              <a:hueOff val="-12855"/>
              <a:satOff val="-2347"/>
              <a:lumOff val="13583"/>
              <a:alphaOff val="0"/>
            </a:schemeClr>
          </a:solidFill>
          <a:prstDash val="solid"/>
        </a:ln>
        <a:effectLst/>
      </dsp:spPr>
      <dsp:style>
        <a:lnRef idx="1">
          <a:scrgbClr r="0" g="0" b="0"/>
        </a:lnRef>
        <a:fillRef idx="1">
          <a:scrgbClr r="0" g="0" b="0"/>
        </a:fillRef>
        <a:effectRef idx="0">
          <a:scrgbClr r="0" g="0" b="0"/>
        </a:effectRef>
        <a:fontRef idx="minor"/>
      </dsp:style>
    </dsp:sp>
    <dsp:sp modelId="{231E85D9-D4B2-4858-87D1-4CEFD109A15F}">
      <dsp:nvSpPr>
        <dsp:cNvPr id="0" name=""/>
        <dsp:cNvSpPr/>
      </dsp:nvSpPr>
      <dsp:spPr>
        <a:xfrm>
          <a:off x="2003452" y="1068524"/>
          <a:ext cx="276262" cy="331514"/>
        </a:xfrm>
        <a:prstGeom prst="roundRect">
          <a:avLst>
            <a:gd name="adj" fmla="val 5000"/>
          </a:avLst>
        </a:prstGeom>
        <a:gradFill rotWithShape="0">
          <a:gsLst>
            <a:gs pos="0">
              <a:schemeClr val="accent2">
                <a:shade val="50000"/>
                <a:hueOff val="-18149"/>
                <a:satOff val="-3679"/>
                <a:lumOff val="20235"/>
                <a:alphaOff val="0"/>
                <a:shade val="51000"/>
                <a:satMod val="130000"/>
              </a:schemeClr>
            </a:gs>
            <a:gs pos="80000">
              <a:schemeClr val="accent2">
                <a:shade val="50000"/>
                <a:hueOff val="-18149"/>
                <a:satOff val="-3679"/>
                <a:lumOff val="20235"/>
                <a:alphaOff val="0"/>
                <a:shade val="93000"/>
                <a:satMod val="130000"/>
              </a:schemeClr>
            </a:gs>
            <a:gs pos="100000">
              <a:schemeClr val="accent2">
                <a:shade val="50000"/>
                <a:hueOff val="-18149"/>
                <a:satOff val="-3679"/>
                <a:lumOff val="20235"/>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17145" rIns="22225" bIns="0" numCol="1" spcCol="1270" anchor="t" anchorCtr="0">
          <a:noAutofit/>
        </a:bodyPr>
        <a:lstStyle/>
        <a:p>
          <a:pPr lvl="0" algn="r" defTabSz="222250">
            <a:lnSpc>
              <a:spcPct val="90000"/>
            </a:lnSpc>
            <a:spcBef>
              <a:spcPct val="0"/>
            </a:spcBef>
            <a:spcAft>
              <a:spcPct val="35000"/>
            </a:spcAft>
          </a:pPr>
          <a:r>
            <a:rPr lang="en-US" sz="500" kern="1200" dirty="0" smtClean="0"/>
            <a:t>24</a:t>
          </a:r>
          <a:endParaRPr lang="en-US" sz="500" kern="1200" dirty="0"/>
        </a:p>
      </dsp:txBody>
      <dsp:txXfrm rot="16200000">
        <a:off x="1895157" y="1176818"/>
        <a:ext cx="271842" cy="55252"/>
      </dsp:txXfrm>
    </dsp:sp>
    <dsp:sp modelId="{639AED44-E3C8-4839-9381-D3CFD946EB1D}">
      <dsp:nvSpPr>
        <dsp:cNvPr id="0" name=""/>
        <dsp:cNvSpPr/>
      </dsp:nvSpPr>
      <dsp:spPr>
        <a:xfrm rot="5400000">
          <a:off x="1980462" y="1332130"/>
          <a:ext cx="48741" cy="41439"/>
        </a:xfrm>
        <a:prstGeom prst="flowChartExtract">
          <a:avLst/>
        </a:prstGeom>
        <a:solidFill>
          <a:schemeClr val="lt1">
            <a:hueOff val="0"/>
            <a:satOff val="0"/>
            <a:lumOff val="0"/>
            <a:alphaOff val="0"/>
          </a:schemeClr>
        </a:solidFill>
        <a:ln w="9525" cap="flat" cmpd="sng" algn="ctr">
          <a:solidFill>
            <a:schemeClr val="accent2">
              <a:shade val="50000"/>
              <a:hueOff val="-15427"/>
              <a:satOff val="-2817"/>
              <a:lumOff val="16299"/>
              <a:alphaOff val="0"/>
            </a:schemeClr>
          </a:solidFill>
          <a:prstDash val="solid"/>
        </a:ln>
        <a:effectLst/>
      </dsp:spPr>
      <dsp:style>
        <a:lnRef idx="1">
          <a:scrgbClr r="0" g="0" b="0"/>
        </a:lnRef>
        <a:fillRef idx="1">
          <a:scrgbClr r="0" g="0" b="0"/>
        </a:fillRef>
        <a:effectRef idx="0">
          <a:scrgbClr r="0" g="0" b="0"/>
        </a:effectRef>
        <a:fontRef idx="minor"/>
      </dsp:style>
    </dsp:sp>
    <dsp:sp modelId="{D9514815-07FD-47D8-9790-DA47FC8D49F3}">
      <dsp:nvSpPr>
        <dsp:cNvPr id="0" name=""/>
        <dsp:cNvSpPr/>
      </dsp:nvSpPr>
      <dsp:spPr>
        <a:xfrm>
          <a:off x="2289383" y="1068524"/>
          <a:ext cx="276262" cy="331514"/>
        </a:xfrm>
        <a:prstGeom prst="roundRect">
          <a:avLst>
            <a:gd name="adj" fmla="val 5000"/>
          </a:avLst>
        </a:prstGeom>
        <a:gradFill rotWithShape="0">
          <a:gsLst>
            <a:gs pos="0">
              <a:schemeClr val="accent2">
                <a:shade val="50000"/>
                <a:hueOff val="-20742"/>
                <a:satOff val="-4204"/>
                <a:lumOff val="23125"/>
                <a:alphaOff val="0"/>
                <a:shade val="51000"/>
                <a:satMod val="130000"/>
              </a:schemeClr>
            </a:gs>
            <a:gs pos="80000">
              <a:schemeClr val="accent2">
                <a:shade val="50000"/>
                <a:hueOff val="-20742"/>
                <a:satOff val="-4204"/>
                <a:lumOff val="23125"/>
                <a:alphaOff val="0"/>
                <a:shade val="93000"/>
                <a:satMod val="130000"/>
              </a:schemeClr>
            </a:gs>
            <a:gs pos="100000">
              <a:schemeClr val="accent2">
                <a:shade val="50000"/>
                <a:hueOff val="-20742"/>
                <a:satOff val="-4204"/>
                <a:lumOff val="23125"/>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17145" rIns="22225" bIns="0" numCol="1" spcCol="1270" anchor="t" anchorCtr="0">
          <a:noAutofit/>
        </a:bodyPr>
        <a:lstStyle/>
        <a:p>
          <a:pPr lvl="0" algn="r" defTabSz="222250">
            <a:lnSpc>
              <a:spcPct val="90000"/>
            </a:lnSpc>
            <a:spcBef>
              <a:spcPct val="0"/>
            </a:spcBef>
            <a:spcAft>
              <a:spcPct val="35000"/>
            </a:spcAft>
          </a:pPr>
          <a:r>
            <a:rPr lang="en-US" sz="500" kern="1200" dirty="0" smtClean="0"/>
            <a:t>23</a:t>
          </a:r>
          <a:endParaRPr lang="en-US" sz="500" kern="1200" dirty="0"/>
        </a:p>
      </dsp:txBody>
      <dsp:txXfrm rot="16200000">
        <a:off x="2181088" y="1176818"/>
        <a:ext cx="271842" cy="55252"/>
      </dsp:txXfrm>
    </dsp:sp>
    <dsp:sp modelId="{F7868A90-78AC-4665-8269-0904950DAEAF}">
      <dsp:nvSpPr>
        <dsp:cNvPr id="0" name=""/>
        <dsp:cNvSpPr/>
      </dsp:nvSpPr>
      <dsp:spPr>
        <a:xfrm rot="5400000">
          <a:off x="2266394" y="1332130"/>
          <a:ext cx="48741" cy="41439"/>
        </a:xfrm>
        <a:prstGeom prst="flowChartExtract">
          <a:avLst/>
        </a:prstGeom>
        <a:solidFill>
          <a:schemeClr val="lt1">
            <a:hueOff val="0"/>
            <a:satOff val="0"/>
            <a:lumOff val="0"/>
            <a:alphaOff val="0"/>
          </a:schemeClr>
        </a:solidFill>
        <a:ln w="9525" cap="flat" cmpd="sng" algn="ctr">
          <a:solidFill>
            <a:schemeClr val="accent2">
              <a:shade val="50000"/>
              <a:hueOff val="-17998"/>
              <a:satOff val="-3286"/>
              <a:lumOff val="19016"/>
              <a:alphaOff val="0"/>
            </a:schemeClr>
          </a:solidFill>
          <a:prstDash val="solid"/>
        </a:ln>
        <a:effectLst/>
      </dsp:spPr>
      <dsp:style>
        <a:lnRef idx="1">
          <a:scrgbClr r="0" g="0" b="0"/>
        </a:lnRef>
        <a:fillRef idx="1">
          <a:scrgbClr r="0" g="0" b="0"/>
        </a:fillRef>
        <a:effectRef idx="0">
          <a:scrgbClr r="0" g="0" b="0"/>
        </a:effectRef>
        <a:fontRef idx="minor"/>
      </dsp:style>
    </dsp:sp>
    <dsp:sp modelId="{0D3D41B2-E2EB-471B-B278-4E1B13E167F0}">
      <dsp:nvSpPr>
        <dsp:cNvPr id="0" name=""/>
        <dsp:cNvSpPr/>
      </dsp:nvSpPr>
      <dsp:spPr>
        <a:xfrm>
          <a:off x="2575314" y="1068524"/>
          <a:ext cx="276262" cy="331514"/>
        </a:xfrm>
        <a:prstGeom prst="roundRect">
          <a:avLst>
            <a:gd name="adj" fmla="val 5000"/>
          </a:avLst>
        </a:prstGeom>
        <a:gradFill rotWithShape="0">
          <a:gsLst>
            <a:gs pos="0">
              <a:schemeClr val="accent2">
                <a:shade val="50000"/>
                <a:hueOff val="-23335"/>
                <a:satOff val="-4730"/>
                <a:lumOff val="26016"/>
                <a:alphaOff val="0"/>
                <a:shade val="51000"/>
                <a:satMod val="130000"/>
              </a:schemeClr>
            </a:gs>
            <a:gs pos="80000">
              <a:schemeClr val="accent2">
                <a:shade val="50000"/>
                <a:hueOff val="-23335"/>
                <a:satOff val="-4730"/>
                <a:lumOff val="26016"/>
                <a:alphaOff val="0"/>
                <a:shade val="93000"/>
                <a:satMod val="130000"/>
              </a:schemeClr>
            </a:gs>
            <a:gs pos="100000">
              <a:schemeClr val="accent2">
                <a:shade val="50000"/>
                <a:hueOff val="-23335"/>
                <a:satOff val="-4730"/>
                <a:lumOff val="26016"/>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17145" rIns="22225" bIns="0" numCol="1" spcCol="1270" anchor="t" anchorCtr="0">
          <a:noAutofit/>
        </a:bodyPr>
        <a:lstStyle/>
        <a:p>
          <a:pPr lvl="0" algn="r" defTabSz="222250">
            <a:lnSpc>
              <a:spcPct val="90000"/>
            </a:lnSpc>
            <a:spcBef>
              <a:spcPct val="0"/>
            </a:spcBef>
            <a:spcAft>
              <a:spcPct val="35000"/>
            </a:spcAft>
          </a:pPr>
          <a:r>
            <a:rPr lang="en-US" sz="500" kern="1200" dirty="0" smtClean="0"/>
            <a:t>22</a:t>
          </a:r>
          <a:endParaRPr lang="en-US" sz="500" kern="1200" dirty="0"/>
        </a:p>
      </dsp:txBody>
      <dsp:txXfrm rot="16200000">
        <a:off x="2467020" y="1176818"/>
        <a:ext cx="271842" cy="55252"/>
      </dsp:txXfrm>
    </dsp:sp>
    <dsp:sp modelId="{EAD7E867-16E4-47EC-8AFC-E8AEEB971725}">
      <dsp:nvSpPr>
        <dsp:cNvPr id="0" name=""/>
        <dsp:cNvSpPr/>
      </dsp:nvSpPr>
      <dsp:spPr>
        <a:xfrm rot="5400000">
          <a:off x="2552325" y="1332130"/>
          <a:ext cx="48741" cy="41439"/>
        </a:xfrm>
        <a:prstGeom prst="flowChartExtract">
          <a:avLst/>
        </a:prstGeom>
        <a:solidFill>
          <a:schemeClr val="lt1">
            <a:hueOff val="0"/>
            <a:satOff val="0"/>
            <a:lumOff val="0"/>
            <a:alphaOff val="0"/>
          </a:schemeClr>
        </a:solidFill>
        <a:ln w="9525" cap="flat" cmpd="sng" algn="ctr">
          <a:solidFill>
            <a:schemeClr val="accent2">
              <a:shade val="50000"/>
              <a:hueOff val="-20569"/>
              <a:satOff val="-3755"/>
              <a:lumOff val="21733"/>
              <a:alphaOff val="0"/>
            </a:schemeClr>
          </a:solidFill>
          <a:prstDash val="solid"/>
        </a:ln>
        <a:effectLst/>
      </dsp:spPr>
      <dsp:style>
        <a:lnRef idx="1">
          <a:scrgbClr r="0" g="0" b="0"/>
        </a:lnRef>
        <a:fillRef idx="1">
          <a:scrgbClr r="0" g="0" b="0"/>
        </a:fillRef>
        <a:effectRef idx="0">
          <a:scrgbClr r="0" g="0" b="0"/>
        </a:effectRef>
        <a:fontRef idx="minor"/>
      </dsp:style>
    </dsp:sp>
    <dsp:sp modelId="{498CC334-7CA6-4055-9E9D-0EB2ACF11F24}">
      <dsp:nvSpPr>
        <dsp:cNvPr id="0" name=""/>
        <dsp:cNvSpPr/>
      </dsp:nvSpPr>
      <dsp:spPr>
        <a:xfrm>
          <a:off x="2861246" y="1068524"/>
          <a:ext cx="276262" cy="331514"/>
        </a:xfrm>
        <a:prstGeom prst="roundRect">
          <a:avLst>
            <a:gd name="adj" fmla="val 5000"/>
          </a:avLst>
        </a:prstGeom>
        <a:gradFill rotWithShape="0">
          <a:gsLst>
            <a:gs pos="0">
              <a:schemeClr val="accent2">
                <a:shade val="50000"/>
                <a:hueOff val="-25928"/>
                <a:satOff val="-5256"/>
                <a:lumOff val="28907"/>
                <a:alphaOff val="0"/>
                <a:shade val="51000"/>
                <a:satMod val="130000"/>
              </a:schemeClr>
            </a:gs>
            <a:gs pos="80000">
              <a:schemeClr val="accent2">
                <a:shade val="50000"/>
                <a:hueOff val="-25928"/>
                <a:satOff val="-5256"/>
                <a:lumOff val="28907"/>
                <a:alphaOff val="0"/>
                <a:shade val="93000"/>
                <a:satMod val="130000"/>
              </a:schemeClr>
            </a:gs>
            <a:gs pos="100000">
              <a:schemeClr val="accent2">
                <a:shade val="50000"/>
                <a:hueOff val="-25928"/>
                <a:satOff val="-5256"/>
                <a:lumOff val="28907"/>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17145" rIns="22225" bIns="0" numCol="1" spcCol="1270" anchor="t" anchorCtr="0">
          <a:noAutofit/>
        </a:bodyPr>
        <a:lstStyle/>
        <a:p>
          <a:pPr lvl="0" algn="r" defTabSz="222250">
            <a:lnSpc>
              <a:spcPct val="90000"/>
            </a:lnSpc>
            <a:spcBef>
              <a:spcPct val="0"/>
            </a:spcBef>
            <a:spcAft>
              <a:spcPct val="35000"/>
            </a:spcAft>
          </a:pPr>
          <a:r>
            <a:rPr lang="en-US" sz="500" kern="1200" dirty="0" smtClean="0"/>
            <a:t>21</a:t>
          </a:r>
          <a:endParaRPr lang="en-US" sz="500" kern="1200" dirty="0"/>
        </a:p>
      </dsp:txBody>
      <dsp:txXfrm rot="16200000">
        <a:off x="2752951" y="1176818"/>
        <a:ext cx="271842" cy="55252"/>
      </dsp:txXfrm>
    </dsp:sp>
    <dsp:sp modelId="{E762C5E9-5DE0-4E74-B7FD-46585123A2F2}">
      <dsp:nvSpPr>
        <dsp:cNvPr id="0" name=""/>
        <dsp:cNvSpPr/>
      </dsp:nvSpPr>
      <dsp:spPr>
        <a:xfrm rot="5400000">
          <a:off x="2838256" y="1332130"/>
          <a:ext cx="48741" cy="41439"/>
        </a:xfrm>
        <a:prstGeom prst="flowChartExtract">
          <a:avLst/>
        </a:prstGeom>
        <a:solidFill>
          <a:schemeClr val="lt1">
            <a:hueOff val="0"/>
            <a:satOff val="0"/>
            <a:lumOff val="0"/>
            <a:alphaOff val="0"/>
          </a:schemeClr>
        </a:solidFill>
        <a:ln w="9525" cap="flat" cmpd="sng" algn="ctr">
          <a:solidFill>
            <a:schemeClr val="accent2">
              <a:shade val="50000"/>
              <a:hueOff val="-23140"/>
              <a:satOff val="-4225"/>
              <a:lumOff val="24449"/>
              <a:alphaOff val="0"/>
            </a:schemeClr>
          </a:solidFill>
          <a:prstDash val="solid"/>
        </a:ln>
        <a:effectLst/>
      </dsp:spPr>
      <dsp:style>
        <a:lnRef idx="1">
          <a:scrgbClr r="0" g="0" b="0"/>
        </a:lnRef>
        <a:fillRef idx="1">
          <a:scrgbClr r="0" g="0" b="0"/>
        </a:fillRef>
        <a:effectRef idx="0">
          <a:scrgbClr r="0" g="0" b="0"/>
        </a:effectRef>
        <a:fontRef idx="minor"/>
      </dsp:style>
    </dsp:sp>
    <dsp:sp modelId="{1A4A4FCB-0FA3-425B-87EB-5F1F282E57A8}">
      <dsp:nvSpPr>
        <dsp:cNvPr id="0" name=""/>
        <dsp:cNvSpPr/>
      </dsp:nvSpPr>
      <dsp:spPr>
        <a:xfrm>
          <a:off x="3147177" y="1068524"/>
          <a:ext cx="276262" cy="331514"/>
        </a:xfrm>
        <a:prstGeom prst="roundRect">
          <a:avLst>
            <a:gd name="adj" fmla="val 5000"/>
          </a:avLst>
        </a:prstGeom>
        <a:gradFill rotWithShape="0">
          <a:gsLst>
            <a:gs pos="0">
              <a:schemeClr val="accent2">
                <a:shade val="50000"/>
                <a:hueOff val="-28520"/>
                <a:satOff val="-5781"/>
                <a:lumOff val="31798"/>
                <a:alphaOff val="0"/>
                <a:shade val="51000"/>
                <a:satMod val="130000"/>
              </a:schemeClr>
            </a:gs>
            <a:gs pos="80000">
              <a:schemeClr val="accent2">
                <a:shade val="50000"/>
                <a:hueOff val="-28520"/>
                <a:satOff val="-5781"/>
                <a:lumOff val="31798"/>
                <a:alphaOff val="0"/>
                <a:shade val="93000"/>
                <a:satMod val="130000"/>
              </a:schemeClr>
            </a:gs>
            <a:gs pos="100000">
              <a:schemeClr val="accent2">
                <a:shade val="50000"/>
                <a:hueOff val="-28520"/>
                <a:satOff val="-5781"/>
                <a:lumOff val="31798"/>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17145" rIns="22225" bIns="0" numCol="1" spcCol="1270" anchor="t" anchorCtr="0">
          <a:noAutofit/>
        </a:bodyPr>
        <a:lstStyle/>
        <a:p>
          <a:pPr lvl="0" algn="r" defTabSz="222250">
            <a:lnSpc>
              <a:spcPct val="90000"/>
            </a:lnSpc>
            <a:spcBef>
              <a:spcPct val="0"/>
            </a:spcBef>
            <a:spcAft>
              <a:spcPct val="35000"/>
            </a:spcAft>
          </a:pPr>
          <a:r>
            <a:rPr lang="en-US" sz="500" kern="1200" dirty="0" smtClean="0"/>
            <a:t>20</a:t>
          </a:r>
          <a:endParaRPr lang="en-US" sz="500" kern="1200" dirty="0"/>
        </a:p>
      </dsp:txBody>
      <dsp:txXfrm rot="16200000">
        <a:off x="3038882" y="1176818"/>
        <a:ext cx="271842" cy="55252"/>
      </dsp:txXfrm>
    </dsp:sp>
    <dsp:sp modelId="{1510DD98-DAC1-4ACB-B9F7-DDA9613F5094}">
      <dsp:nvSpPr>
        <dsp:cNvPr id="0" name=""/>
        <dsp:cNvSpPr/>
      </dsp:nvSpPr>
      <dsp:spPr>
        <a:xfrm rot="5400000">
          <a:off x="3124188" y="1332130"/>
          <a:ext cx="48741" cy="41439"/>
        </a:xfrm>
        <a:prstGeom prst="flowChartExtract">
          <a:avLst/>
        </a:prstGeom>
        <a:solidFill>
          <a:schemeClr val="lt1">
            <a:hueOff val="0"/>
            <a:satOff val="0"/>
            <a:lumOff val="0"/>
            <a:alphaOff val="0"/>
          </a:schemeClr>
        </a:solidFill>
        <a:ln w="9525" cap="flat" cmpd="sng" algn="ctr">
          <a:solidFill>
            <a:schemeClr val="accent2">
              <a:shade val="50000"/>
              <a:hueOff val="-25711"/>
              <a:satOff val="-4694"/>
              <a:lumOff val="27166"/>
              <a:alphaOff val="0"/>
            </a:schemeClr>
          </a:solidFill>
          <a:prstDash val="solid"/>
        </a:ln>
        <a:effectLst/>
      </dsp:spPr>
      <dsp:style>
        <a:lnRef idx="1">
          <a:scrgbClr r="0" g="0" b="0"/>
        </a:lnRef>
        <a:fillRef idx="1">
          <a:scrgbClr r="0" g="0" b="0"/>
        </a:fillRef>
        <a:effectRef idx="0">
          <a:scrgbClr r="0" g="0" b="0"/>
        </a:effectRef>
        <a:fontRef idx="minor"/>
      </dsp:style>
    </dsp:sp>
    <dsp:sp modelId="{33ED1F09-CED2-41A4-A8DF-9E9BEE070950}">
      <dsp:nvSpPr>
        <dsp:cNvPr id="0" name=""/>
        <dsp:cNvSpPr/>
      </dsp:nvSpPr>
      <dsp:spPr>
        <a:xfrm>
          <a:off x="3433109" y="1068524"/>
          <a:ext cx="276262" cy="331514"/>
        </a:xfrm>
        <a:prstGeom prst="roundRect">
          <a:avLst>
            <a:gd name="adj" fmla="val 5000"/>
          </a:avLst>
        </a:prstGeom>
        <a:gradFill rotWithShape="0">
          <a:gsLst>
            <a:gs pos="0">
              <a:schemeClr val="accent2">
                <a:shade val="50000"/>
                <a:hueOff val="-31113"/>
                <a:satOff val="-6307"/>
                <a:lumOff val="34688"/>
                <a:alphaOff val="0"/>
                <a:shade val="51000"/>
                <a:satMod val="130000"/>
              </a:schemeClr>
            </a:gs>
            <a:gs pos="80000">
              <a:schemeClr val="accent2">
                <a:shade val="50000"/>
                <a:hueOff val="-31113"/>
                <a:satOff val="-6307"/>
                <a:lumOff val="34688"/>
                <a:alphaOff val="0"/>
                <a:shade val="93000"/>
                <a:satMod val="130000"/>
              </a:schemeClr>
            </a:gs>
            <a:gs pos="100000">
              <a:schemeClr val="accent2">
                <a:shade val="50000"/>
                <a:hueOff val="-31113"/>
                <a:satOff val="-6307"/>
                <a:lumOff val="34688"/>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17145" rIns="22225" bIns="0" numCol="1" spcCol="1270" anchor="t" anchorCtr="0">
          <a:noAutofit/>
        </a:bodyPr>
        <a:lstStyle/>
        <a:p>
          <a:pPr lvl="0" algn="r" defTabSz="222250">
            <a:lnSpc>
              <a:spcPct val="90000"/>
            </a:lnSpc>
            <a:spcBef>
              <a:spcPct val="0"/>
            </a:spcBef>
            <a:spcAft>
              <a:spcPct val="35000"/>
            </a:spcAft>
          </a:pPr>
          <a:r>
            <a:rPr lang="en-US" sz="500" kern="1200" dirty="0" smtClean="0"/>
            <a:t>19</a:t>
          </a:r>
          <a:endParaRPr lang="en-US" sz="500" kern="1200" dirty="0"/>
        </a:p>
      </dsp:txBody>
      <dsp:txXfrm rot="16200000">
        <a:off x="3324814" y="1176818"/>
        <a:ext cx="271842" cy="55252"/>
      </dsp:txXfrm>
    </dsp:sp>
    <dsp:sp modelId="{232D4ECA-3FEA-408D-A69C-9E2EA90E92ED}">
      <dsp:nvSpPr>
        <dsp:cNvPr id="0" name=""/>
        <dsp:cNvSpPr/>
      </dsp:nvSpPr>
      <dsp:spPr>
        <a:xfrm rot="5400000">
          <a:off x="3410119" y="1332130"/>
          <a:ext cx="48741" cy="41439"/>
        </a:xfrm>
        <a:prstGeom prst="flowChartExtract">
          <a:avLst/>
        </a:prstGeom>
        <a:solidFill>
          <a:schemeClr val="lt1">
            <a:hueOff val="0"/>
            <a:satOff val="0"/>
            <a:lumOff val="0"/>
            <a:alphaOff val="0"/>
          </a:schemeClr>
        </a:solidFill>
        <a:ln w="9525" cap="flat" cmpd="sng" algn="ctr">
          <a:solidFill>
            <a:schemeClr val="accent2">
              <a:shade val="50000"/>
              <a:hueOff val="-28282"/>
              <a:satOff val="-5164"/>
              <a:lumOff val="29882"/>
              <a:alphaOff val="0"/>
            </a:schemeClr>
          </a:solidFill>
          <a:prstDash val="solid"/>
        </a:ln>
        <a:effectLst/>
      </dsp:spPr>
      <dsp:style>
        <a:lnRef idx="1">
          <a:scrgbClr r="0" g="0" b="0"/>
        </a:lnRef>
        <a:fillRef idx="1">
          <a:scrgbClr r="0" g="0" b="0"/>
        </a:fillRef>
        <a:effectRef idx="0">
          <a:scrgbClr r="0" g="0" b="0"/>
        </a:effectRef>
        <a:fontRef idx="minor"/>
      </dsp:style>
    </dsp:sp>
    <dsp:sp modelId="{5A016A96-C2EF-4C7B-8F32-42156E97A98F}">
      <dsp:nvSpPr>
        <dsp:cNvPr id="0" name=""/>
        <dsp:cNvSpPr/>
      </dsp:nvSpPr>
      <dsp:spPr>
        <a:xfrm>
          <a:off x="3719040" y="1068524"/>
          <a:ext cx="276262" cy="331514"/>
        </a:xfrm>
        <a:prstGeom prst="roundRect">
          <a:avLst>
            <a:gd name="adj" fmla="val 5000"/>
          </a:avLst>
        </a:prstGeom>
        <a:gradFill rotWithShape="0">
          <a:gsLst>
            <a:gs pos="0">
              <a:schemeClr val="accent2">
                <a:shade val="50000"/>
                <a:hueOff val="-33706"/>
                <a:satOff val="-6832"/>
                <a:lumOff val="37579"/>
                <a:alphaOff val="0"/>
                <a:shade val="51000"/>
                <a:satMod val="130000"/>
              </a:schemeClr>
            </a:gs>
            <a:gs pos="80000">
              <a:schemeClr val="accent2">
                <a:shade val="50000"/>
                <a:hueOff val="-33706"/>
                <a:satOff val="-6832"/>
                <a:lumOff val="37579"/>
                <a:alphaOff val="0"/>
                <a:shade val="93000"/>
                <a:satMod val="130000"/>
              </a:schemeClr>
            </a:gs>
            <a:gs pos="100000">
              <a:schemeClr val="accent2">
                <a:shade val="50000"/>
                <a:hueOff val="-33706"/>
                <a:satOff val="-6832"/>
                <a:lumOff val="37579"/>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17145" rIns="22225" bIns="0" numCol="1" spcCol="1270" anchor="t" anchorCtr="0">
          <a:noAutofit/>
        </a:bodyPr>
        <a:lstStyle/>
        <a:p>
          <a:pPr lvl="0" algn="r" defTabSz="222250">
            <a:lnSpc>
              <a:spcPct val="90000"/>
            </a:lnSpc>
            <a:spcBef>
              <a:spcPct val="0"/>
            </a:spcBef>
            <a:spcAft>
              <a:spcPct val="35000"/>
            </a:spcAft>
          </a:pPr>
          <a:r>
            <a:rPr lang="en-US" sz="500" kern="1200" dirty="0" smtClean="0"/>
            <a:t>18</a:t>
          </a:r>
          <a:endParaRPr lang="en-US" sz="500" kern="1200" dirty="0"/>
        </a:p>
      </dsp:txBody>
      <dsp:txXfrm rot="16200000">
        <a:off x="3610745" y="1176818"/>
        <a:ext cx="271842" cy="55252"/>
      </dsp:txXfrm>
    </dsp:sp>
    <dsp:sp modelId="{083A05A6-1466-4B9F-9F22-34A3B108C4E9}">
      <dsp:nvSpPr>
        <dsp:cNvPr id="0" name=""/>
        <dsp:cNvSpPr/>
      </dsp:nvSpPr>
      <dsp:spPr>
        <a:xfrm rot="5400000">
          <a:off x="3696050" y="1332130"/>
          <a:ext cx="48741" cy="41439"/>
        </a:xfrm>
        <a:prstGeom prst="flowChartExtract">
          <a:avLst/>
        </a:prstGeom>
        <a:solidFill>
          <a:schemeClr val="lt1">
            <a:hueOff val="0"/>
            <a:satOff val="0"/>
            <a:lumOff val="0"/>
            <a:alphaOff val="0"/>
          </a:schemeClr>
        </a:solidFill>
        <a:ln w="9525" cap="flat" cmpd="sng" algn="ctr">
          <a:solidFill>
            <a:schemeClr val="accent2">
              <a:shade val="50000"/>
              <a:hueOff val="-30853"/>
              <a:satOff val="-5633"/>
              <a:lumOff val="32599"/>
              <a:alphaOff val="0"/>
            </a:schemeClr>
          </a:solidFill>
          <a:prstDash val="solid"/>
        </a:ln>
        <a:effectLst/>
      </dsp:spPr>
      <dsp:style>
        <a:lnRef idx="1">
          <a:scrgbClr r="0" g="0" b="0"/>
        </a:lnRef>
        <a:fillRef idx="1">
          <a:scrgbClr r="0" g="0" b="0"/>
        </a:fillRef>
        <a:effectRef idx="0">
          <a:scrgbClr r="0" g="0" b="0"/>
        </a:effectRef>
        <a:fontRef idx="minor"/>
      </dsp:style>
    </dsp:sp>
    <dsp:sp modelId="{0BDA3DD6-2341-4E39-891C-7C12AEEB610A}">
      <dsp:nvSpPr>
        <dsp:cNvPr id="0" name=""/>
        <dsp:cNvSpPr/>
      </dsp:nvSpPr>
      <dsp:spPr>
        <a:xfrm>
          <a:off x="4004971" y="1068524"/>
          <a:ext cx="276262" cy="331514"/>
        </a:xfrm>
        <a:prstGeom prst="roundRect">
          <a:avLst>
            <a:gd name="adj" fmla="val 5000"/>
          </a:avLst>
        </a:prstGeom>
        <a:gradFill rotWithShape="0">
          <a:gsLst>
            <a:gs pos="0">
              <a:schemeClr val="accent2">
                <a:shade val="50000"/>
                <a:hueOff val="-36299"/>
                <a:satOff val="-7358"/>
                <a:lumOff val="40470"/>
                <a:alphaOff val="0"/>
                <a:shade val="51000"/>
                <a:satMod val="130000"/>
              </a:schemeClr>
            </a:gs>
            <a:gs pos="80000">
              <a:schemeClr val="accent2">
                <a:shade val="50000"/>
                <a:hueOff val="-36299"/>
                <a:satOff val="-7358"/>
                <a:lumOff val="40470"/>
                <a:alphaOff val="0"/>
                <a:shade val="93000"/>
                <a:satMod val="130000"/>
              </a:schemeClr>
            </a:gs>
            <a:gs pos="100000">
              <a:schemeClr val="accent2">
                <a:shade val="50000"/>
                <a:hueOff val="-36299"/>
                <a:satOff val="-7358"/>
                <a:lumOff val="4047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17145" rIns="22225" bIns="0" numCol="1" spcCol="1270" anchor="t" anchorCtr="0">
          <a:noAutofit/>
        </a:bodyPr>
        <a:lstStyle/>
        <a:p>
          <a:pPr lvl="0" algn="r" defTabSz="222250">
            <a:lnSpc>
              <a:spcPct val="90000"/>
            </a:lnSpc>
            <a:spcBef>
              <a:spcPct val="0"/>
            </a:spcBef>
            <a:spcAft>
              <a:spcPct val="35000"/>
            </a:spcAft>
          </a:pPr>
          <a:r>
            <a:rPr lang="en-US" sz="500" kern="1200" dirty="0" smtClean="0"/>
            <a:t>17</a:t>
          </a:r>
          <a:endParaRPr lang="en-US" sz="500" kern="1200" dirty="0"/>
        </a:p>
      </dsp:txBody>
      <dsp:txXfrm rot="16200000">
        <a:off x="3896677" y="1176818"/>
        <a:ext cx="271842" cy="55252"/>
      </dsp:txXfrm>
    </dsp:sp>
    <dsp:sp modelId="{4023C897-2BC0-4B5E-8259-5AADF7B8FCF6}">
      <dsp:nvSpPr>
        <dsp:cNvPr id="0" name=""/>
        <dsp:cNvSpPr/>
      </dsp:nvSpPr>
      <dsp:spPr>
        <a:xfrm rot="5400000">
          <a:off x="3981982" y="1332130"/>
          <a:ext cx="48741" cy="41439"/>
        </a:xfrm>
        <a:prstGeom prst="flowChartExtract">
          <a:avLst/>
        </a:prstGeom>
        <a:solidFill>
          <a:schemeClr val="lt1">
            <a:hueOff val="0"/>
            <a:satOff val="0"/>
            <a:lumOff val="0"/>
            <a:alphaOff val="0"/>
          </a:schemeClr>
        </a:solidFill>
        <a:ln w="9525" cap="flat" cmpd="sng" algn="ctr">
          <a:solidFill>
            <a:schemeClr val="accent2">
              <a:shade val="50000"/>
              <a:hueOff val="-33424"/>
              <a:satOff val="-6102"/>
              <a:lumOff val="35316"/>
              <a:alphaOff val="0"/>
            </a:schemeClr>
          </a:solidFill>
          <a:prstDash val="solid"/>
        </a:ln>
        <a:effectLst/>
      </dsp:spPr>
      <dsp:style>
        <a:lnRef idx="1">
          <a:scrgbClr r="0" g="0" b="0"/>
        </a:lnRef>
        <a:fillRef idx="1">
          <a:scrgbClr r="0" g="0" b="0"/>
        </a:fillRef>
        <a:effectRef idx="0">
          <a:scrgbClr r="0" g="0" b="0"/>
        </a:effectRef>
        <a:fontRef idx="minor"/>
      </dsp:style>
    </dsp:sp>
    <dsp:sp modelId="{7EB1C387-C946-43D8-A141-13093FA58E2F}">
      <dsp:nvSpPr>
        <dsp:cNvPr id="0" name=""/>
        <dsp:cNvSpPr/>
      </dsp:nvSpPr>
      <dsp:spPr>
        <a:xfrm>
          <a:off x="4290903" y="1068524"/>
          <a:ext cx="276262" cy="331514"/>
        </a:xfrm>
        <a:prstGeom prst="roundRect">
          <a:avLst>
            <a:gd name="adj" fmla="val 5000"/>
          </a:avLst>
        </a:prstGeom>
        <a:gradFill rotWithShape="0">
          <a:gsLst>
            <a:gs pos="0">
              <a:schemeClr val="accent2">
                <a:shade val="50000"/>
                <a:hueOff val="-38891"/>
                <a:satOff val="-7883"/>
                <a:lumOff val="43360"/>
                <a:alphaOff val="0"/>
                <a:shade val="51000"/>
                <a:satMod val="130000"/>
              </a:schemeClr>
            </a:gs>
            <a:gs pos="80000">
              <a:schemeClr val="accent2">
                <a:shade val="50000"/>
                <a:hueOff val="-38891"/>
                <a:satOff val="-7883"/>
                <a:lumOff val="43360"/>
                <a:alphaOff val="0"/>
                <a:shade val="93000"/>
                <a:satMod val="130000"/>
              </a:schemeClr>
            </a:gs>
            <a:gs pos="100000">
              <a:schemeClr val="accent2">
                <a:shade val="50000"/>
                <a:hueOff val="-38891"/>
                <a:satOff val="-7883"/>
                <a:lumOff val="4336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17145" rIns="22225" bIns="0" numCol="1" spcCol="1270" anchor="t" anchorCtr="0">
          <a:noAutofit/>
        </a:bodyPr>
        <a:lstStyle/>
        <a:p>
          <a:pPr lvl="0" algn="r" defTabSz="222250">
            <a:lnSpc>
              <a:spcPct val="90000"/>
            </a:lnSpc>
            <a:spcBef>
              <a:spcPct val="0"/>
            </a:spcBef>
            <a:spcAft>
              <a:spcPct val="35000"/>
            </a:spcAft>
          </a:pPr>
          <a:r>
            <a:rPr lang="en-US" sz="500" kern="1200" dirty="0" smtClean="0"/>
            <a:t>16</a:t>
          </a:r>
          <a:endParaRPr lang="en-US" sz="500" kern="1200" dirty="0"/>
        </a:p>
      </dsp:txBody>
      <dsp:txXfrm rot="16200000">
        <a:off x="4182608" y="1176818"/>
        <a:ext cx="271842" cy="55252"/>
      </dsp:txXfrm>
    </dsp:sp>
    <dsp:sp modelId="{A8786DD5-BF66-4F2C-8565-44FB1178AAF3}">
      <dsp:nvSpPr>
        <dsp:cNvPr id="0" name=""/>
        <dsp:cNvSpPr/>
      </dsp:nvSpPr>
      <dsp:spPr>
        <a:xfrm rot="5400000">
          <a:off x="4267913" y="1332130"/>
          <a:ext cx="48741" cy="41439"/>
        </a:xfrm>
        <a:prstGeom prst="flowChartExtract">
          <a:avLst/>
        </a:prstGeom>
        <a:solidFill>
          <a:schemeClr val="lt1">
            <a:hueOff val="0"/>
            <a:satOff val="0"/>
            <a:lumOff val="0"/>
            <a:alphaOff val="0"/>
          </a:schemeClr>
        </a:solidFill>
        <a:ln w="9525" cap="flat" cmpd="sng" algn="ctr">
          <a:solidFill>
            <a:schemeClr val="accent2">
              <a:shade val="50000"/>
              <a:hueOff val="-35995"/>
              <a:satOff val="-6572"/>
              <a:lumOff val="38032"/>
              <a:alphaOff val="0"/>
            </a:schemeClr>
          </a:solidFill>
          <a:prstDash val="solid"/>
        </a:ln>
        <a:effectLst/>
      </dsp:spPr>
      <dsp:style>
        <a:lnRef idx="1">
          <a:scrgbClr r="0" g="0" b="0"/>
        </a:lnRef>
        <a:fillRef idx="1">
          <a:scrgbClr r="0" g="0" b="0"/>
        </a:fillRef>
        <a:effectRef idx="0">
          <a:scrgbClr r="0" g="0" b="0"/>
        </a:effectRef>
        <a:fontRef idx="minor"/>
      </dsp:style>
    </dsp:sp>
    <dsp:sp modelId="{F91DA0F0-9F5E-43C1-A90C-B0A9BBDE8CD8}">
      <dsp:nvSpPr>
        <dsp:cNvPr id="0" name=""/>
        <dsp:cNvSpPr/>
      </dsp:nvSpPr>
      <dsp:spPr>
        <a:xfrm>
          <a:off x="4576834" y="1068524"/>
          <a:ext cx="276262" cy="331514"/>
        </a:xfrm>
        <a:prstGeom prst="roundRect">
          <a:avLst>
            <a:gd name="adj" fmla="val 5000"/>
          </a:avLst>
        </a:prstGeom>
        <a:gradFill rotWithShape="0">
          <a:gsLst>
            <a:gs pos="0">
              <a:schemeClr val="accent2">
                <a:shade val="50000"/>
                <a:hueOff val="-41484"/>
                <a:satOff val="-8409"/>
                <a:lumOff val="46251"/>
                <a:alphaOff val="0"/>
                <a:shade val="51000"/>
                <a:satMod val="130000"/>
              </a:schemeClr>
            </a:gs>
            <a:gs pos="80000">
              <a:schemeClr val="accent2">
                <a:shade val="50000"/>
                <a:hueOff val="-41484"/>
                <a:satOff val="-8409"/>
                <a:lumOff val="46251"/>
                <a:alphaOff val="0"/>
                <a:shade val="93000"/>
                <a:satMod val="130000"/>
              </a:schemeClr>
            </a:gs>
            <a:gs pos="100000">
              <a:schemeClr val="accent2">
                <a:shade val="50000"/>
                <a:hueOff val="-41484"/>
                <a:satOff val="-8409"/>
                <a:lumOff val="46251"/>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17145" rIns="22225" bIns="0" numCol="1" spcCol="1270" anchor="t" anchorCtr="0">
          <a:noAutofit/>
        </a:bodyPr>
        <a:lstStyle/>
        <a:p>
          <a:pPr lvl="0" algn="r" defTabSz="222250">
            <a:lnSpc>
              <a:spcPct val="90000"/>
            </a:lnSpc>
            <a:spcBef>
              <a:spcPct val="0"/>
            </a:spcBef>
            <a:spcAft>
              <a:spcPct val="35000"/>
            </a:spcAft>
          </a:pPr>
          <a:r>
            <a:rPr lang="en-US" sz="500" kern="1200" dirty="0" smtClean="0"/>
            <a:t>15</a:t>
          </a:r>
          <a:endParaRPr lang="en-US" sz="500" kern="1200" dirty="0"/>
        </a:p>
      </dsp:txBody>
      <dsp:txXfrm rot="16200000">
        <a:off x="4468539" y="1176818"/>
        <a:ext cx="271842" cy="55252"/>
      </dsp:txXfrm>
    </dsp:sp>
    <dsp:sp modelId="{6E8AD654-E3D7-43F2-A19A-103C886CAE32}">
      <dsp:nvSpPr>
        <dsp:cNvPr id="0" name=""/>
        <dsp:cNvSpPr/>
      </dsp:nvSpPr>
      <dsp:spPr>
        <a:xfrm rot="5400000">
          <a:off x="4553845" y="1332130"/>
          <a:ext cx="48741" cy="41439"/>
        </a:xfrm>
        <a:prstGeom prst="flowChartExtract">
          <a:avLst/>
        </a:prstGeom>
        <a:solidFill>
          <a:schemeClr val="lt1">
            <a:hueOff val="0"/>
            <a:satOff val="0"/>
            <a:lumOff val="0"/>
            <a:alphaOff val="0"/>
          </a:schemeClr>
        </a:solidFill>
        <a:ln w="9525" cap="flat" cmpd="sng" algn="ctr">
          <a:solidFill>
            <a:schemeClr val="accent2">
              <a:shade val="50000"/>
              <a:hueOff val="-38566"/>
              <a:satOff val="-7041"/>
              <a:lumOff val="40749"/>
              <a:alphaOff val="0"/>
            </a:schemeClr>
          </a:solidFill>
          <a:prstDash val="solid"/>
        </a:ln>
        <a:effectLst/>
      </dsp:spPr>
      <dsp:style>
        <a:lnRef idx="1">
          <a:scrgbClr r="0" g="0" b="0"/>
        </a:lnRef>
        <a:fillRef idx="1">
          <a:scrgbClr r="0" g="0" b="0"/>
        </a:fillRef>
        <a:effectRef idx="0">
          <a:scrgbClr r="0" g="0" b="0"/>
        </a:effectRef>
        <a:fontRef idx="minor"/>
      </dsp:style>
    </dsp:sp>
    <dsp:sp modelId="{12A5309C-AF11-4E6A-8CC2-B48EBEB46B35}">
      <dsp:nvSpPr>
        <dsp:cNvPr id="0" name=""/>
        <dsp:cNvSpPr/>
      </dsp:nvSpPr>
      <dsp:spPr>
        <a:xfrm>
          <a:off x="4862765" y="1068524"/>
          <a:ext cx="276262" cy="331514"/>
        </a:xfrm>
        <a:prstGeom prst="roundRect">
          <a:avLst>
            <a:gd name="adj" fmla="val 5000"/>
          </a:avLst>
        </a:prstGeom>
        <a:gradFill rotWithShape="0">
          <a:gsLst>
            <a:gs pos="0">
              <a:schemeClr val="accent2">
                <a:shade val="50000"/>
                <a:hueOff val="-38891"/>
                <a:satOff val="-7883"/>
                <a:lumOff val="43360"/>
                <a:alphaOff val="0"/>
                <a:shade val="51000"/>
                <a:satMod val="130000"/>
              </a:schemeClr>
            </a:gs>
            <a:gs pos="80000">
              <a:schemeClr val="accent2">
                <a:shade val="50000"/>
                <a:hueOff val="-38891"/>
                <a:satOff val="-7883"/>
                <a:lumOff val="43360"/>
                <a:alphaOff val="0"/>
                <a:shade val="93000"/>
                <a:satMod val="130000"/>
              </a:schemeClr>
            </a:gs>
            <a:gs pos="100000">
              <a:schemeClr val="accent2">
                <a:shade val="50000"/>
                <a:hueOff val="-38891"/>
                <a:satOff val="-7883"/>
                <a:lumOff val="4336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17145" rIns="22225" bIns="0" numCol="1" spcCol="1270" anchor="t" anchorCtr="0">
          <a:noAutofit/>
        </a:bodyPr>
        <a:lstStyle/>
        <a:p>
          <a:pPr lvl="0" algn="r" defTabSz="222250">
            <a:lnSpc>
              <a:spcPct val="90000"/>
            </a:lnSpc>
            <a:spcBef>
              <a:spcPct val="0"/>
            </a:spcBef>
            <a:spcAft>
              <a:spcPct val="35000"/>
            </a:spcAft>
          </a:pPr>
          <a:r>
            <a:rPr lang="en-US" sz="500" kern="1200" dirty="0" smtClean="0"/>
            <a:t>14</a:t>
          </a:r>
          <a:endParaRPr lang="en-US" sz="500" kern="1200" dirty="0"/>
        </a:p>
      </dsp:txBody>
      <dsp:txXfrm rot="16200000">
        <a:off x="4754471" y="1176818"/>
        <a:ext cx="271842" cy="55252"/>
      </dsp:txXfrm>
    </dsp:sp>
    <dsp:sp modelId="{3BE6F814-91C3-419A-A2E5-728382475E83}">
      <dsp:nvSpPr>
        <dsp:cNvPr id="0" name=""/>
        <dsp:cNvSpPr/>
      </dsp:nvSpPr>
      <dsp:spPr>
        <a:xfrm rot="5400000">
          <a:off x="4839776" y="1332130"/>
          <a:ext cx="48741" cy="41439"/>
        </a:xfrm>
        <a:prstGeom prst="flowChartExtract">
          <a:avLst/>
        </a:prstGeom>
        <a:solidFill>
          <a:schemeClr val="lt1">
            <a:hueOff val="0"/>
            <a:satOff val="0"/>
            <a:lumOff val="0"/>
            <a:alphaOff val="0"/>
          </a:schemeClr>
        </a:solidFill>
        <a:ln w="9525" cap="flat" cmpd="sng" algn="ctr">
          <a:solidFill>
            <a:schemeClr val="accent2">
              <a:shade val="50000"/>
              <a:hueOff val="-38566"/>
              <a:satOff val="-7041"/>
              <a:lumOff val="40749"/>
              <a:alphaOff val="0"/>
            </a:schemeClr>
          </a:solidFill>
          <a:prstDash val="solid"/>
        </a:ln>
        <a:effectLst/>
      </dsp:spPr>
      <dsp:style>
        <a:lnRef idx="1">
          <a:scrgbClr r="0" g="0" b="0"/>
        </a:lnRef>
        <a:fillRef idx="1">
          <a:scrgbClr r="0" g="0" b="0"/>
        </a:fillRef>
        <a:effectRef idx="0">
          <a:scrgbClr r="0" g="0" b="0"/>
        </a:effectRef>
        <a:fontRef idx="minor"/>
      </dsp:style>
    </dsp:sp>
    <dsp:sp modelId="{252C3803-31A3-4C0E-8F9F-053B2AD2D81A}">
      <dsp:nvSpPr>
        <dsp:cNvPr id="0" name=""/>
        <dsp:cNvSpPr/>
      </dsp:nvSpPr>
      <dsp:spPr>
        <a:xfrm>
          <a:off x="5148697" y="1068524"/>
          <a:ext cx="276262" cy="331514"/>
        </a:xfrm>
        <a:prstGeom prst="roundRect">
          <a:avLst>
            <a:gd name="adj" fmla="val 5000"/>
          </a:avLst>
        </a:prstGeom>
        <a:gradFill rotWithShape="0">
          <a:gsLst>
            <a:gs pos="0">
              <a:schemeClr val="accent2">
                <a:shade val="50000"/>
                <a:hueOff val="-36299"/>
                <a:satOff val="-7358"/>
                <a:lumOff val="40470"/>
                <a:alphaOff val="0"/>
                <a:shade val="51000"/>
                <a:satMod val="130000"/>
              </a:schemeClr>
            </a:gs>
            <a:gs pos="80000">
              <a:schemeClr val="accent2">
                <a:shade val="50000"/>
                <a:hueOff val="-36299"/>
                <a:satOff val="-7358"/>
                <a:lumOff val="40470"/>
                <a:alphaOff val="0"/>
                <a:shade val="93000"/>
                <a:satMod val="130000"/>
              </a:schemeClr>
            </a:gs>
            <a:gs pos="100000">
              <a:schemeClr val="accent2">
                <a:shade val="50000"/>
                <a:hueOff val="-36299"/>
                <a:satOff val="-7358"/>
                <a:lumOff val="4047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17145" rIns="22225" bIns="0" numCol="1" spcCol="1270" anchor="t" anchorCtr="0">
          <a:noAutofit/>
        </a:bodyPr>
        <a:lstStyle/>
        <a:p>
          <a:pPr lvl="0" algn="r" defTabSz="222250">
            <a:lnSpc>
              <a:spcPct val="90000"/>
            </a:lnSpc>
            <a:spcBef>
              <a:spcPct val="0"/>
            </a:spcBef>
            <a:spcAft>
              <a:spcPct val="35000"/>
            </a:spcAft>
          </a:pPr>
          <a:r>
            <a:rPr lang="en-US" sz="500" kern="1200" dirty="0" smtClean="0"/>
            <a:t>13</a:t>
          </a:r>
          <a:endParaRPr lang="en-US" sz="500" kern="1200" dirty="0"/>
        </a:p>
      </dsp:txBody>
      <dsp:txXfrm rot="16200000">
        <a:off x="5040402" y="1176818"/>
        <a:ext cx="271842" cy="55252"/>
      </dsp:txXfrm>
    </dsp:sp>
    <dsp:sp modelId="{8471F8C4-E714-4F82-88EE-112F72FACA60}">
      <dsp:nvSpPr>
        <dsp:cNvPr id="0" name=""/>
        <dsp:cNvSpPr/>
      </dsp:nvSpPr>
      <dsp:spPr>
        <a:xfrm rot="5400000">
          <a:off x="5125707" y="1332130"/>
          <a:ext cx="48741" cy="41439"/>
        </a:xfrm>
        <a:prstGeom prst="flowChartExtract">
          <a:avLst/>
        </a:prstGeom>
        <a:solidFill>
          <a:schemeClr val="lt1">
            <a:hueOff val="0"/>
            <a:satOff val="0"/>
            <a:lumOff val="0"/>
            <a:alphaOff val="0"/>
          </a:schemeClr>
        </a:solidFill>
        <a:ln w="9525" cap="flat" cmpd="sng" algn="ctr">
          <a:solidFill>
            <a:schemeClr val="accent2">
              <a:shade val="50000"/>
              <a:hueOff val="-35995"/>
              <a:satOff val="-6572"/>
              <a:lumOff val="38032"/>
              <a:alphaOff val="0"/>
            </a:schemeClr>
          </a:solidFill>
          <a:prstDash val="solid"/>
        </a:ln>
        <a:effectLst/>
      </dsp:spPr>
      <dsp:style>
        <a:lnRef idx="1">
          <a:scrgbClr r="0" g="0" b="0"/>
        </a:lnRef>
        <a:fillRef idx="1">
          <a:scrgbClr r="0" g="0" b="0"/>
        </a:fillRef>
        <a:effectRef idx="0">
          <a:scrgbClr r="0" g="0" b="0"/>
        </a:effectRef>
        <a:fontRef idx="minor"/>
      </dsp:style>
    </dsp:sp>
    <dsp:sp modelId="{3BA34D36-57F8-46C7-AC2A-6ED3B70A1969}">
      <dsp:nvSpPr>
        <dsp:cNvPr id="0" name=""/>
        <dsp:cNvSpPr/>
      </dsp:nvSpPr>
      <dsp:spPr>
        <a:xfrm>
          <a:off x="5434628" y="1068524"/>
          <a:ext cx="276262" cy="331514"/>
        </a:xfrm>
        <a:prstGeom prst="roundRect">
          <a:avLst>
            <a:gd name="adj" fmla="val 5000"/>
          </a:avLst>
        </a:prstGeom>
        <a:gradFill rotWithShape="0">
          <a:gsLst>
            <a:gs pos="0">
              <a:schemeClr val="accent2">
                <a:shade val="50000"/>
                <a:hueOff val="-33706"/>
                <a:satOff val="-6832"/>
                <a:lumOff val="37579"/>
                <a:alphaOff val="0"/>
                <a:shade val="51000"/>
                <a:satMod val="130000"/>
              </a:schemeClr>
            </a:gs>
            <a:gs pos="80000">
              <a:schemeClr val="accent2">
                <a:shade val="50000"/>
                <a:hueOff val="-33706"/>
                <a:satOff val="-6832"/>
                <a:lumOff val="37579"/>
                <a:alphaOff val="0"/>
                <a:shade val="93000"/>
                <a:satMod val="130000"/>
              </a:schemeClr>
            </a:gs>
            <a:gs pos="100000">
              <a:schemeClr val="accent2">
                <a:shade val="50000"/>
                <a:hueOff val="-33706"/>
                <a:satOff val="-6832"/>
                <a:lumOff val="37579"/>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17145" rIns="22225" bIns="0" numCol="1" spcCol="1270" anchor="t" anchorCtr="0">
          <a:noAutofit/>
        </a:bodyPr>
        <a:lstStyle/>
        <a:p>
          <a:pPr lvl="0" algn="r" defTabSz="222250">
            <a:lnSpc>
              <a:spcPct val="90000"/>
            </a:lnSpc>
            <a:spcBef>
              <a:spcPct val="0"/>
            </a:spcBef>
            <a:spcAft>
              <a:spcPct val="35000"/>
            </a:spcAft>
          </a:pPr>
          <a:r>
            <a:rPr lang="en-US" sz="500" kern="1200" dirty="0" smtClean="0"/>
            <a:t>12</a:t>
          </a:r>
          <a:endParaRPr lang="en-US" sz="500" kern="1200" dirty="0"/>
        </a:p>
      </dsp:txBody>
      <dsp:txXfrm rot="16200000">
        <a:off x="5326333" y="1176818"/>
        <a:ext cx="271842" cy="55252"/>
      </dsp:txXfrm>
    </dsp:sp>
    <dsp:sp modelId="{C6FEC165-CAEF-4EF0-BBFF-635EB9701B01}">
      <dsp:nvSpPr>
        <dsp:cNvPr id="0" name=""/>
        <dsp:cNvSpPr/>
      </dsp:nvSpPr>
      <dsp:spPr>
        <a:xfrm rot="5400000">
          <a:off x="5411639" y="1332130"/>
          <a:ext cx="48741" cy="41439"/>
        </a:xfrm>
        <a:prstGeom prst="flowChartExtract">
          <a:avLst/>
        </a:prstGeom>
        <a:solidFill>
          <a:schemeClr val="lt1">
            <a:hueOff val="0"/>
            <a:satOff val="0"/>
            <a:lumOff val="0"/>
            <a:alphaOff val="0"/>
          </a:schemeClr>
        </a:solidFill>
        <a:ln w="9525" cap="flat" cmpd="sng" algn="ctr">
          <a:solidFill>
            <a:schemeClr val="accent2">
              <a:shade val="50000"/>
              <a:hueOff val="-33424"/>
              <a:satOff val="-6102"/>
              <a:lumOff val="35316"/>
              <a:alphaOff val="0"/>
            </a:schemeClr>
          </a:solidFill>
          <a:prstDash val="solid"/>
        </a:ln>
        <a:effectLst/>
      </dsp:spPr>
      <dsp:style>
        <a:lnRef idx="1">
          <a:scrgbClr r="0" g="0" b="0"/>
        </a:lnRef>
        <a:fillRef idx="1">
          <a:scrgbClr r="0" g="0" b="0"/>
        </a:fillRef>
        <a:effectRef idx="0">
          <a:scrgbClr r="0" g="0" b="0"/>
        </a:effectRef>
        <a:fontRef idx="minor"/>
      </dsp:style>
    </dsp:sp>
    <dsp:sp modelId="{433D4166-7EB0-4A88-9FE6-BCD7FCCD72C3}">
      <dsp:nvSpPr>
        <dsp:cNvPr id="0" name=""/>
        <dsp:cNvSpPr/>
      </dsp:nvSpPr>
      <dsp:spPr>
        <a:xfrm>
          <a:off x="5720560" y="1068524"/>
          <a:ext cx="276262" cy="331514"/>
        </a:xfrm>
        <a:prstGeom prst="roundRect">
          <a:avLst>
            <a:gd name="adj" fmla="val 5000"/>
          </a:avLst>
        </a:prstGeom>
        <a:gradFill rotWithShape="0">
          <a:gsLst>
            <a:gs pos="0">
              <a:schemeClr val="accent2">
                <a:shade val="50000"/>
                <a:hueOff val="-31113"/>
                <a:satOff val="-6307"/>
                <a:lumOff val="34688"/>
                <a:alphaOff val="0"/>
                <a:shade val="51000"/>
                <a:satMod val="130000"/>
              </a:schemeClr>
            </a:gs>
            <a:gs pos="80000">
              <a:schemeClr val="accent2">
                <a:shade val="50000"/>
                <a:hueOff val="-31113"/>
                <a:satOff val="-6307"/>
                <a:lumOff val="34688"/>
                <a:alphaOff val="0"/>
                <a:shade val="93000"/>
                <a:satMod val="130000"/>
              </a:schemeClr>
            </a:gs>
            <a:gs pos="100000">
              <a:schemeClr val="accent2">
                <a:shade val="50000"/>
                <a:hueOff val="-31113"/>
                <a:satOff val="-6307"/>
                <a:lumOff val="34688"/>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17145" rIns="22225" bIns="0" numCol="1" spcCol="1270" anchor="t" anchorCtr="0">
          <a:noAutofit/>
        </a:bodyPr>
        <a:lstStyle/>
        <a:p>
          <a:pPr lvl="0" algn="r" defTabSz="222250">
            <a:lnSpc>
              <a:spcPct val="90000"/>
            </a:lnSpc>
            <a:spcBef>
              <a:spcPct val="0"/>
            </a:spcBef>
            <a:spcAft>
              <a:spcPct val="35000"/>
            </a:spcAft>
          </a:pPr>
          <a:r>
            <a:rPr lang="en-US" sz="500" kern="1200" dirty="0" smtClean="0"/>
            <a:t>11</a:t>
          </a:r>
          <a:endParaRPr lang="en-US" sz="500" kern="1200" dirty="0"/>
        </a:p>
      </dsp:txBody>
      <dsp:txXfrm rot="16200000">
        <a:off x="5612265" y="1176818"/>
        <a:ext cx="271842" cy="55252"/>
      </dsp:txXfrm>
    </dsp:sp>
    <dsp:sp modelId="{240C6ABA-0B6F-4308-AF79-D667055C7FC7}">
      <dsp:nvSpPr>
        <dsp:cNvPr id="0" name=""/>
        <dsp:cNvSpPr/>
      </dsp:nvSpPr>
      <dsp:spPr>
        <a:xfrm rot="5400000">
          <a:off x="5697570" y="1332130"/>
          <a:ext cx="48741" cy="41439"/>
        </a:xfrm>
        <a:prstGeom prst="flowChartExtract">
          <a:avLst/>
        </a:prstGeom>
        <a:solidFill>
          <a:schemeClr val="lt1">
            <a:hueOff val="0"/>
            <a:satOff val="0"/>
            <a:lumOff val="0"/>
            <a:alphaOff val="0"/>
          </a:schemeClr>
        </a:solidFill>
        <a:ln w="9525" cap="flat" cmpd="sng" algn="ctr">
          <a:solidFill>
            <a:schemeClr val="accent2">
              <a:shade val="50000"/>
              <a:hueOff val="-30853"/>
              <a:satOff val="-5633"/>
              <a:lumOff val="32599"/>
              <a:alphaOff val="0"/>
            </a:schemeClr>
          </a:solidFill>
          <a:prstDash val="solid"/>
        </a:ln>
        <a:effectLst/>
      </dsp:spPr>
      <dsp:style>
        <a:lnRef idx="1">
          <a:scrgbClr r="0" g="0" b="0"/>
        </a:lnRef>
        <a:fillRef idx="1">
          <a:scrgbClr r="0" g="0" b="0"/>
        </a:fillRef>
        <a:effectRef idx="0">
          <a:scrgbClr r="0" g="0" b="0"/>
        </a:effectRef>
        <a:fontRef idx="minor"/>
      </dsp:style>
    </dsp:sp>
    <dsp:sp modelId="{2EB36F20-FCF7-4CF4-B60B-D92C975947A4}">
      <dsp:nvSpPr>
        <dsp:cNvPr id="0" name=""/>
        <dsp:cNvSpPr/>
      </dsp:nvSpPr>
      <dsp:spPr>
        <a:xfrm>
          <a:off x="6006491" y="1068524"/>
          <a:ext cx="276262" cy="331514"/>
        </a:xfrm>
        <a:prstGeom prst="roundRect">
          <a:avLst>
            <a:gd name="adj" fmla="val 5000"/>
          </a:avLst>
        </a:prstGeom>
        <a:gradFill rotWithShape="0">
          <a:gsLst>
            <a:gs pos="0">
              <a:schemeClr val="accent2">
                <a:shade val="50000"/>
                <a:hueOff val="-28520"/>
                <a:satOff val="-5781"/>
                <a:lumOff val="31798"/>
                <a:alphaOff val="0"/>
                <a:shade val="51000"/>
                <a:satMod val="130000"/>
              </a:schemeClr>
            </a:gs>
            <a:gs pos="80000">
              <a:schemeClr val="accent2">
                <a:shade val="50000"/>
                <a:hueOff val="-28520"/>
                <a:satOff val="-5781"/>
                <a:lumOff val="31798"/>
                <a:alphaOff val="0"/>
                <a:shade val="93000"/>
                <a:satMod val="130000"/>
              </a:schemeClr>
            </a:gs>
            <a:gs pos="100000">
              <a:schemeClr val="accent2">
                <a:shade val="50000"/>
                <a:hueOff val="-28520"/>
                <a:satOff val="-5781"/>
                <a:lumOff val="31798"/>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17145" rIns="22225" bIns="0" numCol="1" spcCol="1270" anchor="t" anchorCtr="0">
          <a:noAutofit/>
        </a:bodyPr>
        <a:lstStyle/>
        <a:p>
          <a:pPr lvl="0" algn="r" defTabSz="222250">
            <a:lnSpc>
              <a:spcPct val="90000"/>
            </a:lnSpc>
            <a:spcBef>
              <a:spcPct val="0"/>
            </a:spcBef>
            <a:spcAft>
              <a:spcPct val="35000"/>
            </a:spcAft>
          </a:pPr>
          <a:r>
            <a:rPr lang="en-US" sz="500" kern="1200" dirty="0" smtClean="0"/>
            <a:t>10</a:t>
          </a:r>
          <a:endParaRPr lang="en-US" sz="500" kern="1200" dirty="0"/>
        </a:p>
      </dsp:txBody>
      <dsp:txXfrm rot="16200000">
        <a:off x="5898196" y="1176818"/>
        <a:ext cx="271842" cy="55252"/>
      </dsp:txXfrm>
    </dsp:sp>
    <dsp:sp modelId="{B1F35D3F-D5F7-423A-ADA2-99B95A1DB774}">
      <dsp:nvSpPr>
        <dsp:cNvPr id="0" name=""/>
        <dsp:cNvSpPr/>
      </dsp:nvSpPr>
      <dsp:spPr>
        <a:xfrm rot="5400000">
          <a:off x="5983502" y="1332130"/>
          <a:ext cx="48741" cy="41439"/>
        </a:xfrm>
        <a:prstGeom prst="flowChartExtract">
          <a:avLst/>
        </a:prstGeom>
        <a:solidFill>
          <a:schemeClr val="lt1">
            <a:hueOff val="0"/>
            <a:satOff val="0"/>
            <a:lumOff val="0"/>
            <a:alphaOff val="0"/>
          </a:schemeClr>
        </a:solidFill>
        <a:ln w="9525" cap="flat" cmpd="sng" algn="ctr">
          <a:solidFill>
            <a:schemeClr val="accent2">
              <a:shade val="50000"/>
              <a:hueOff val="-28282"/>
              <a:satOff val="-5164"/>
              <a:lumOff val="29882"/>
              <a:alphaOff val="0"/>
            </a:schemeClr>
          </a:solidFill>
          <a:prstDash val="solid"/>
        </a:ln>
        <a:effectLst/>
      </dsp:spPr>
      <dsp:style>
        <a:lnRef idx="1">
          <a:scrgbClr r="0" g="0" b="0"/>
        </a:lnRef>
        <a:fillRef idx="1">
          <a:scrgbClr r="0" g="0" b="0"/>
        </a:fillRef>
        <a:effectRef idx="0">
          <a:scrgbClr r="0" g="0" b="0"/>
        </a:effectRef>
        <a:fontRef idx="minor"/>
      </dsp:style>
    </dsp:sp>
    <dsp:sp modelId="{AB5D3DC6-985E-4724-8906-BD50A07E5CF2}">
      <dsp:nvSpPr>
        <dsp:cNvPr id="0" name=""/>
        <dsp:cNvSpPr/>
      </dsp:nvSpPr>
      <dsp:spPr>
        <a:xfrm>
          <a:off x="6292422" y="1068524"/>
          <a:ext cx="276262" cy="331514"/>
        </a:xfrm>
        <a:prstGeom prst="roundRect">
          <a:avLst>
            <a:gd name="adj" fmla="val 5000"/>
          </a:avLst>
        </a:prstGeom>
        <a:gradFill rotWithShape="0">
          <a:gsLst>
            <a:gs pos="0">
              <a:schemeClr val="accent2">
                <a:shade val="50000"/>
                <a:hueOff val="-25928"/>
                <a:satOff val="-5256"/>
                <a:lumOff val="28907"/>
                <a:alphaOff val="0"/>
                <a:shade val="51000"/>
                <a:satMod val="130000"/>
              </a:schemeClr>
            </a:gs>
            <a:gs pos="80000">
              <a:schemeClr val="accent2">
                <a:shade val="50000"/>
                <a:hueOff val="-25928"/>
                <a:satOff val="-5256"/>
                <a:lumOff val="28907"/>
                <a:alphaOff val="0"/>
                <a:shade val="93000"/>
                <a:satMod val="130000"/>
              </a:schemeClr>
            </a:gs>
            <a:gs pos="100000">
              <a:schemeClr val="accent2">
                <a:shade val="50000"/>
                <a:hueOff val="-25928"/>
                <a:satOff val="-5256"/>
                <a:lumOff val="28907"/>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17145" rIns="22225" bIns="0" numCol="1" spcCol="1270" anchor="t" anchorCtr="0">
          <a:noAutofit/>
        </a:bodyPr>
        <a:lstStyle/>
        <a:p>
          <a:pPr lvl="0" algn="r" defTabSz="222250">
            <a:lnSpc>
              <a:spcPct val="90000"/>
            </a:lnSpc>
            <a:spcBef>
              <a:spcPct val="0"/>
            </a:spcBef>
            <a:spcAft>
              <a:spcPct val="35000"/>
            </a:spcAft>
          </a:pPr>
          <a:r>
            <a:rPr lang="en-US" sz="500" kern="1200" dirty="0" smtClean="0"/>
            <a:t>9</a:t>
          </a:r>
          <a:endParaRPr lang="en-US" sz="500" kern="1200" dirty="0"/>
        </a:p>
      </dsp:txBody>
      <dsp:txXfrm rot="16200000">
        <a:off x="6184128" y="1176818"/>
        <a:ext cx="271842" cy="55252"/>
      </dsp:txXfrm>
    </dsp:sp>
    <dsp:sp modelId="{1FCB1E34-52EA-45F6-81C6-68BDD6383554}">
      <dsp:nvSpPr>
        <dsp:cNvPr id="0" name=""/>
        <dsp:cNvSpPr/>
      </dsp:nvSpPr>
      <dsp:spPr>
        <a:xfrm rot="5400000">
          <a:off x="6269433" y="1332130"/>
          <a:ext cx="48741" cy="41439"/>
        </a:xfrm>
        <a:prstGeom prst="flowChartExtract">
          <a:avLst/>
        </a:prstGeom>
        <a:solidFill>
          <a:schemeClr val="lt1">
            <a:hueOff val="0"/>
            <a:satOff val="0"/>
            <a:lumOff val="0"/>
            <a:alphaOff val="0"/>
          </a:schemeClr>
        </a:solidFill>
        <a:ln w="9525" cap="flat" cmpd="sng" algn="ctr">
          <a:solidFill>
            <a:schemeClr val="accent2">
              <a:shade val="50000"/>
              <a:hueOff val="-25711"/>
              <a:satOff val="-4694"/>
              <a:lumOff val="27166"/>
              <a:alphaOff val="0"/>
            </a:schemeClr>
          </a:solidFill>
          <a:prstDash val="solid"/>
        </a:ln>
        <a:effectLst/>
      </dsp:spPr>
      <dsp:style>
        <a:lnRef idx="1">
          <a:scrgbClr r="0" g="0" b="0"/>
        </a:lnRef>
        <a:fillRef idx="1">
          <a:scrgbClr r="0" g="0" b="0"/>
        </a:fillRef>
        <a:effectRef idx="0">
          <a:scrgbClr r="0" g="0" b="0"/>
        </a:effectRef>
        <a:fontRef idx="minor"/>
      </dsp:style>
    </dsp:sp>
    <dsp:sp modelId="{81BA78E0-5246-433C-93FD-D0C68792B5DD}">
      <dsp:nvSpPr>
        <dsp:cNvPr id="0" name=""/>
        <dsp:cNvSpPr/>
      </dsp:nvSpPr>
      <dsp:spPr>
        <a:xfrm>
          <a:off x="6347675" y="1068524"/>
          <a:ext cx="205815" cy="331514"/>
        </a:xfrm>
        <a:prstGeom prst="rect">
          <a:avLst/>
        </a:prstGeom>
        <a:noFill/>
        <a:ln>
          <a:noFill/>
        </a:ln>
        <a:effectLst>
          <a:outerShdw blurRad="40000" dist="23000" dir="5400000" rotWithShape="0">
            <a:srgbClr val="000000">
              <a:alpha val="35000"/>
            </a:srgbClr>
          </a:outerShdw>
        </a:effectLst>
        <a:sp3d/>
      </dsp:spPr>
      <dsp:style>
        <a:lnRef idx="0">
          <a:scrgbClr r="0" g="0" b="0"/>
        </a:lnRef>
        <a:fillRef idx="3">
          <a:scrgbClr r="0" g="0" b="0"/>
        </a:fillRef>
        <a:effectRef idx="2">
          <a:scrgbClr r="0" g="0" b="0"/>
        </a:effectRef>
        <a:fontRef idx="minor">
          <a:schemeClr val="lt1"/>
        </a:fontRef>
      </dsp:style>
      <dsp:txBody>
        <a:bodyPr spcFirstLastPara="0" vert="horz" wrap="square" lIns="0" tIns="65151" rIns="0" bIns="0" numCol="1" spcCol="1270" anchor="t" anchorCtr="0">
          <a:noAutofit/>
        </a:bodyPr>
        <a:lstStyle/>
        <a:p>
          <a:pPr lvl="0" algn="l" defTabSz="844550">
            <a:lnSpc>
              <a:spcPct val="90000"/>
            </a:lnSpc>
            <a:spcBef>
              <a:spcPct val="0"/>
            </a:spcBef>
            <a:spcAft>
              <a:spcPct val="35000"/>
            </a:spcAft>
          </a:pPr>
          <a:r>
            <a:rPr lang="en-US" sz="1900" kern="1200" dirty="0" smtClean="0"/>
            <a:t>E</a:t>
          </a:r>
          <a:endParaRPr lang="en-US" sz="1900" kern="1200" dirty="0"/>
        </a:p>
      </dsp:txBody>
      <dsp:txXfrm>
        <a:off x="6347675" y="1068524"/>
        <a:ext cx="205815" cy="331514"/>
      </dsp:txXfrm>
    </dsp:sp>
    <dsp:sp modelId="{A9148567-0317-4CAD-A104-F35FAD7C75E1}">
      <dsp:nvSpPr>
        <dsp:cNvPr id="0" name=""/>
        <dsp:cNvSpPr/>
      </dsp:nvSpPr>
      <dsp:spPr>
        <a:xfrm>
          <a:off x="6578354" y="1068524"/>
          <a:ext cx="276262" cy="331514"/>
        </a:xfrm>
        <a:prstGeom prst="roundRect">
          <a:avLst>
            <a:gd name="adj" fmla="val 5000"/>
          </a:avLst>
        </a:prstGeom>
        <a:gradFill rotWithShape="0">
          <a:gsLst>
            <a:gs pos="0">
              <a:schemeClr val="accent2">
                <a:shade val="50000"/>
                <a:hueOff val="-23335"/>
                <a:satOff val="-4730"/>
                <a:lumOff val="26016"/>
                <a:alphaOff val="0"/>
                <a:shade val="51000"/>
                <a:satMod val="130000"/>
              </a:schemeClr>
            </a:gs>
            <a:gs pos="80000">
              <a:schemeClr val="accent2">
                <a:shade val="50000"/>
                <a:hueOff val="-23335"/>
                <a:satOff val="-4730"/>
                <a:lumOff val="26016"/>
                <a:alphaOff val="0"/>
                <a:shade val="93000"/>
                <a:satMod val="130000"/>
              </a:schemeClr>
            </a:gs>
            <a:gs pos="100000">
              <a:schemeClr val="accent2">
                <a:shade val="50000"/>
                <a:hueOff val="-23335"/>
                <a:satOff val="-4730"/>
                <a:lumOff val="26016"/>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17145" rIns="22225" bIns="0" numCol="1" spcCol="1270" anchor="t" anchorCtr="0">
          <a:noAutofit/>
        </a:bodyPr>
        <a:lstStyle/>
        <a:p>
          <a:pPr lvl="0" algn="r" defTabSz="222250">
            <a:lnSpc>
              <a:spcPct val="90000"/>
            </a:lnSpc>
            <a:spcBef>
              <a:spcPct val="0"/>
            </a:spcBef>
            <a:spcAft>
              <a:spcPct val="35000"/>
            </a:spcAft>
          </a:pPr>
          <a:r>
            <a:rPr lang="en-US" sz="500" kern="1200" dirty="0" smtClean="0"/>
            <a:t>8</a:t>
          </a:r>
          <a:endParaRPr lang="en-US" sz="500" kern="1200" dirty="0"/>
        </a:p>
      </dsp:txBody>
      <dsp:txXfrm rot="16200000">
        <a:off x="6470059" y="1176818"/>
        <a:ext cx="271842" cy="55252"/>
      </dsp:txXfrm>
    </dsp:sp>
    <dsp:sp modelId="{B3D492C0-4A76-4066-8019-B2E4CA44AC88}">
      <dsp:nvSpPr>
        <dsp:cNvPr id="0" name=""/>
        <dsp:cNvSpPr/>
      </dsp:nvSpPr>
      <dsp:spPr>
        <a:xfrm rot="5400000">
          <a:off x="6555364" y="1332130"/>
          <a:ext cx="48741" cy="41439"/>
        </a:xfrm>
        <a:prstGeom prst="flowChartExtract">
          <a:avLst/>
        </a:prstGeom>
        <a:solidFill>
          <a:schemeClr val="lt1">
            <a:hueOff val="0"/>
            <a:satOff val="0"/>
            <a:lumOff val="0"/>
            <a:alphaOff val="0"/>
          </a:schemeClr>
        </a:solidFill>
        <a:ln w="9525" cap="flat" cmpd="sng" algn="ctr">
          <a:solidFill>
            <a:schemeClr val="accent2">
              <a:shade val="50000"/>
              <a:hueOff val="-23140"/>
              <a:satOff val="-4225"/>
              <a:lumOff val="24449"/>
              <a:alphaOff val="0"/>
            </a:schemeClr>
          </a:solidFill>
          <a:prstDash val="solid"/>
        </a:ln>
        <a:effectLst/>
      </dsp:spPr>
      <dsp:style>
        <a:lnRef idx="1">
          <a:scrgbClr r="0" g="0" b="0"/>
        </a:lnRef>
        <a:fillRef idx="1">
          <a:scrgbClr r="0" g="0" b="0"/>
        </a:fillRef>
        <a:effectRef idx="0">
          <a:scrgbClr r="0" g="0" b="0"/>
        </a:effectRef>
        <a:fontRef idx="minor"/>
      </dsp:style>
    </dsp:sp>
    <dsp:sp modelId="{8A8D1425-ACF1-4158-BCD5-58CF982896E2}">
      <dsp:nvSpPr>
        <dsp:cNvPr id="0" name=""/>
        <dsp:cNvSpPr/>
      </dsp:nvSpPr>
      <dsp:spPr>
        <a:xfrm>
          <a:off x="6633606" y="1068524"/>
          <a:ext cx="205815" cy="331514"/>
        </a:xfrm>
        <a:prstGeom prst="rect">
          <a:avLst/>
        </a:prstGeom>
        <a:noFill/>
        <a:ln>
          <a:noFill/>
        </a:ln>
        <a:effectLst>
          <a:outerShdw blurRad="40000" dist="23000" dir="5400000" rotWithShape="0">
            <a:srgbClr val="000000">
              <a:alpha val="35000"/>
            </a:srgbClr>
          </a:outerShdw>
        </a:effectLst>
        <a:sp3d/>
      </dsp:spPr>
      <dsp:style>
        <a:lnRef idx="0">
          <a:scrgbClr r="0" g="0" b="0"/>
        </a:lnRef>
        <a:fillRef idx="3">
          <a:scrgbClr r="0" g="0" b="0"/>
        </a:fillRef>
        <a:effectRef idx="2">
          <a:scrgbClr r="0" g="0" b="0"/>
        </a:effectRef>
        <a:fontRef idx="minor">
          <a:schemeClr val="lt1"/>
        </a:fontRef>
      </dsp:style>
      <dsp:txBody>
        <a:bodyPr spcFirstLastPara="0" vert="horz" wrap="square" lIns="0" tIns="65151" rIns="0" bIns="0" numCol="1" spcCol="1270" anchor="t" anchorCtr="0">
          <a:noAutofit/>
        </a:bodyPr>
        <a:lstStyle/>
        <a:p>
          <a:pPr lvl="0" algn="l" defTabSz="844550">
            <a:lnSpc>
              <a:spcPct val="90000"/>
            </a:lnSpc>
            <a:spcBef>
              <a:spcPct val="0"/>
            </a:spcBef>
            <a:spcAft>
              <a:spcPct val="35000"/>
            </a:spcAft>
          </a:pPr>
          <a:r>
            <a:rPr lang="en-US" sz="1900" kern="1200" dirty="0" smtClean="0"/>
            <a:t> A</a:t>
          </a:r>
          <a:endParaRPr lang="en-US" sz="1900" kern="1200" dirty="0"/>
        </a:p>
      </dsp:txBody>
      <dsp:txXfrm>
        <a:off x="6633606" y="1068524"/>
        <a:ext cx="205815" cy="331514"/>
      </dsp:txXfrm>
    </dsp:sp>
    <dsp:sp modelId="{8289E01D-DB35-4BF8-8B42-BAB44BAC73E2}">
      <dsp:nvSpPr>
        <dsp:cNvPr id="0" name=""/>
        <dsp:cNvSpPr/>
      </dsp:nvSpPr>
      <dsp:spPr>
        <a:xfrm>
          <a:off x="6864285" y="1068524"/>
          <a:ext cx="276262" cy="331514"/>
        </a:xfrm>
        <a:prstGeom prst="roundRect">
          <a:avLst>
            <a:gd name="adj" fmla="val 5000"/>
          </a:avLst>
        </a:prstGeom>
        <a:gradFill rotWithShape="0">
          <a:gsLst>
            <a:gs pos="0">
              <a:schemeClr val="accent2">
                <a:shade val="50000"/>
                <a:hueOff val="-20742"/>
                <a:satOff val="-4204"/>
                <a:lumOff val="23125"/>
                <a:alphaOff val="0"/>
                <a:shade val="51000"/>
                <a:satMod val="130000"/>
              </a:schemeClr>
            </a:gs>
            <a:gs pos="80000">
              <a:schemeClr val="accent2">
                <a:shade val="50000"/>
                <a:hueOff val="-20742"/>
                <a:satOff val="-4204"/>
                <a:lumOff val="23125"/>
                <a:alphaOff val="0"/>
                <a:shade val="93000"/>
                <a:satMod val="130000"/>
              </a:schemeClr>
            </a:gs>
            <a:gs pos="100000">
              <a:schemeClr val="accent2">
                <a:shade val="50000"/>
                <a:hueOff val="-20742"/>
                <a:satOff val="-4204"/>
                <a:lumOff val="23125"/>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17145" rIns="22225" bIns="0" numCol="1" spcCol="1270" anchor="t" anchorCtr="0">
          <a:noAutofit/>
        </a:bodyPr>
        <a:lstStyle/>
        <a:p>
          <a:pPr lvl="0" algn="r" defTabSz="222250">
            <a:lnSpc>
              <a:spcPct val="90000"/>
            </a:lnSpc>
            <a:spcBef>
              <a:spcPct val="0"/>
            </a:spcBef>
            <a:spcAft>
              <a:spcPct val="35000"/>
            </a:spcAft>
          </a:pPr>
          <a:r>
            <a:rPr lang="en-US" sz="500" kern="1200" dirty="0" smtClean="0"/>
            <a:t>7</a:t>
          </a:r>
          <a:endParaRPr lang="en-US" sz="500" kern="1200" dirty="0"/>
        </a:p>
      </dsp:txBody>
      <dsp:txXfrm rot="16200000">
        <a:off x="6755990" y="1176818"/>
        <a:ext cx="271842" cy="55252"/>
      </dsp:txXfrm>
    </dsp:sp>
    <dsp:sp modelId="{6A0847B2-EB5F-4C1E-AE46-03E30F4AD1C7}">
      <dsp:nvSpPr>
        <dsp:cNvPr id="0" name=""/>
        <dsp:cNvSpPr/>
      </dsp:nvSpPr>
      <dsp:spPr>
        <a:xfrm rot="5400000">
          <a:off x="6841296" y="1332130"/>
          <a:ext cx="48741" cy="41439"/>
        </a:xfrm>
        <a:prstGeom prst="flowChartExtract">
          <a:avLst/>
        </a:prstGeom>
        <a:solidFill>
          <a:schemeClr val="lt1">
            <a:hueOff val="0"/>
            <a:satOff val="0"/>
            <a:lumOff val="0"/>
            <a:alphaOff val="0"/>
          </a:schemeClr>
        </a:solidFill>
        <a:ln w="9525" cap="flat" cmpd="sng" algn="ctr">
          <a:solidFill>
            <a:schemeClr val="accent2">
              <a:shade val="50000"/>
              <a:hueOff val="-20569"/>
              <a:satOff val="-3755"/>
              <a:lumOff val="21733"/>
              <a:alphaOff val="0"/>
            </a:schemeClr>
          </a:solidFill>
          <a:prstDash val="solid"/>
        </a:ln>
        <a:effectLst/>
      </dsp:spPr>
      <dsp:style>
        <a:lnRef idx="1">
          <a:scrgbClr r="0" g="0" b="0"/>
        </a:lnRef>
        <a:fillRef idx="1">
          <a:scrgbClr r="0" g="0" b="0"/>
        </a:fillRef>
        <a:effectRef idx="0">
          <a:scrgbClr r="0" g="0" b="0"/>
        </a:effectRef>
        <a:fontRef idx="minor"/>
      </dsp:style>
    </dsp:sp>
    <dsp:sp modelId="{0569AAAD-8B26-462F-929F-539C8EDB8C2D}">
      <dsp:nvSpPr>
        <dsp:cNvPr id="0" name=""/>
        <dsp:cNvSpPr/>
      </dsp:nvSpPr>
      <dsp:spPr>
        <a:xfrm>
          <a:off x="6919538" y="1068524"/>
          <a:ext cx="205815" cy="331514"/>
        </a:xfrm>
        <a:prstGeom prst="rect">
          <a:avLst/>
        </a:prstGeom>
        <a:noFill/>
        <a:ln>
          <a:noFill/>
        </a:ln>
        <a:effectLst>
          <a:outerShdw blurRad="40000" dist="23000" dir="5400000" rotWithShape="0">
            <a:srgbClr val="000000">
              <a:alpha val="35000"/>
            </a:srgbClr>
          </a:outerShdw>
        </a:effectLst>
        <a:sp3d/>
      </dsp:spPr>
      <dsp:style>
        <a:lnRef idx="0">
          <a:scrgbClr r="0" g="0" b="0"/>
        </a:lnRef>
        <a:fillRef idx="3">
          <a:scrgbClr r="0" g="0" b="0"/>
        </a:fillRef>
        <a:effectRef idx="2">
          <a:scrgbClr r="0" g="0" b="0"/>
        </a:effectRef>
        <a:fontRef idx="minor">
          <a:schemeClr val="lt1"/>
        </a:fontRef>
      </dsp:style>
      <dsp:txBody>
        <a:bodyPr spcFirstLastPara="0" vert="horz" wrap="square" lIns="0" tIns="65151" rIns="0" bIns="0" numCol="1" spcCol="1270" anchor="t" anchorCtr="0">
          <a:noAutofit/>
        </a:bodyPr>
        <a:lstStyle/>
        <a:p>
          <a:pPr lvl="0" algn="ctr" defTabSz="844550">
            <a:lnSpc>
              <a:spcPct val="90000"/>
            </a:lnSpc>
            <a:spcBef>
              <a:spcPct val="0"/>
            </a:spcBef>
            <a:spcAft>
              <a:spcPct val="35000"/>
            </a:spcAft>
          </a:pPr>
          <a:r>
            <a:rPr lang="en-US" sz="1900" kern="1200" dirty="0" smtClean="0"/>
            <a:t>I</a:t>
          </a:r>
          <a:endParaRPr lang="en-US" sz="1900" kern="1200" dirty="0"/>
        </a:p>
      </dsp:txBody>
      <dsp:txXfrm>
        <a:off x="6919538" y="1068524"/>
        <a:ext cx="205815" cy="331514"/>
      </dsp:txXfrm>
    </dsp:sp>
    <dsp:sp modelId="{5358A8C4-2A9D-4CE7-8F61-AF5DFDCED8F2}">
      <dsp:nvSpPr>
        <dsp:cNvPr id="0" name=""/>
        <dsp:cNvSpPr/>
      </dsp:nvSpPr>
      <dsp:spPr>
        <a:xfrm>
          <a:off x="7150217" y="1068524"/>
          <a:ext cx="276262" cy="331514"/>
        </a:xfrm>
        <a:prstGeom prst="roundRect">
          <a:avLst>
            <a:gd name="adj" fmla="val 5000"/>
          </a:avLst>
        </a:prstGeom>
        <a:gradFill rotWithShape="0">
          <a:gsLst>
            <a:gs pos="0">
              <a:schemeClr val="accent2">
                <a:shade val="50000"/>
                <a:hueOff val="-18149"/>
                <a:satOff val="-3679"/>
                <a:lumOff val="20235"/>
                <a:alphaOff val="0"/>
                <a:shade val="51000"/>
                <a:satMod val="130000"/>
              </a:schemeClr>
            </a:gs>
            <a:gs pos="80000">
              <a:schemeClr val="accent2">
                <a:shade val="50000"/>
                <a:hueOff val="-18149"/>
                <a:satOff val="-3679"/>
                <a:lumOff val="20235"/>
                <a:alphaOff val="0"/>
                <a:shade val="93000"/>
                <a:satMod val="130000"/>
              </a:schemeClr>
            </a:gs>
            <a:gs pos="100000">
              <a:schemeClr val="accent2">
                <a:shade val="50000"/>
                <a:hueOff val="-18149"/>
                <a:satOff val="-3679"/>
                <a:lumOff val="20235"/>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17145" rIns="22225" bIns="0" numCol="1" spcCol="1270" anchor="t" anchorCtr="0">
          <a:noAutofit/>
        </a:bodyPr>
        <a:lstStyle/>
        <a:p>
          <a:pPr lvl="0" algn="r" defTabSz="222250">
            <a:lnSpc>
              <a:spcPct val="90000"/>
            </a:lnSpc>
            <a:spcBef>
              <a:spcPct val="0"/>
            </a:spcBef>
            <a:spcAft>
              <a:spcPct val="35000"/>
            </a:spcAft>
          </a:pPr>
          <a:r>
            <a:rPr lang="en-US" sz="500" kern="1200" dirty="0" smtClean="0"/>
            <a:t>6</a:t>
          </a:r>
          <a:endParaRPr lang="en-US" sz="500" kern="1200" dirty="0"/>
        </a:p>
      </dsp:txBody>
      <dsp:txXfrm rot="16200000">
        <a:off x="7041922" y="1176818"/>
        <a:ext cx="271842" cy="55252"/>
      </dsp:txXfrm>
    </dsp:sp>
    <dsp:sp modelId="{391A86B1-77DB-405B-A955-1D72D1AB88CC}">
      <dsp:nvSpPr>
        <dsp:cNvPr id="0" name=""/>
        <dsp:cNvSpPr/>
      </dsp:nvSpPr>
      <dsp:spPr>
        <a:xfrm rot="5400000">
          <a:off x="7127227" y="1332130"/>
          <a:ext cx="48741" cy="41439"/>
        </a:xfrm>
        <a:prstGeom prst="flowChartExtract">
          <a:avLst/>
        </a:prstGeom>
        <a:solidFill>
          <a:schemeClr val="lt1">
            <a:hueOff val="0"/>
            <a:satOff val="0"/>
            <a:lumOff val="0"/>
            <a:alphaOff val="0"/>
          </a:schemeClr>
        </a:solidFill>
        <a:ln w="9525" cap="flat" cmpd="sng" algn="ctr">
          <a:solidFill>
            <a:schemeClr val="accent2">
              <a:shade val="50000"/>
              <a:hueOff val="-17998"/>
              <a:satOff val="-3286"/>
              <a:lumOff val="19016"/>
              <a:alphaOff val="0"/>
            </a:schemeClr>
          </a:solidFill>
          <a:prstDash val="solid"/>
        </a:ln>
        <a:effectLst/>
      </dsp:spPr>
      <dsp:style>
        <a:lnRef idx="1">
          <a:scrgbClr r="0" g="0" b="0"/>
        </a:lnRef>
        <a:fillRef idx="1">
          <a:scrgbClr r="0" g="0" b="0"/>
        </a:fillRef>
        <a:effectRef idx="0">
          <a:scrgbClr r="0" g="0" b="0"/>
        </a:effectRef>
        <a:fontRef idx="minor"/>
      </dsp:style>
    </dsp:sp>
    <dsp:sp modelId="{150F56E9-8A28-4073-8293-2FB401A84B79}">
      <dsp:nvSpPr>
        <dsp:cNvPr id="0" name=""/>
        <dsp:cNvSpPr/>
      </dsp:nvSpPr>
      <dsp:spPr>
        <a:xfrm>
          <a:off x="7205469" y="1068524"/>
          <a:ext cx="205815" cy="331514"/>
        </a:xfrm>
        <a:prstGeom prst="rect">
          <a:avLst/>
        </a:prstGeom>
        <a:noFill/>
        <a:ln>
          <a:noFill/>
        </a:ln>
        <a:effectLst>
          <a:outerShdw blurRad="40000" dist="23000" dir="5400000" rotWithShape="0">
            <a:srgbClr val="000000">
              <a:alpha val="35000"/>
            </a:srgbClr>
          </a:outerShdw>
        </a:effectLst>
        <a:sp3d/>
      </dsp:spPr>
      <dsp:style>
        <a:lnRef idx="0">
          <a:scrgbClr r="0" g="0" b="0"/>
        </a:lnRef>
        <a:fillRef idx="3">
          <a:scrgbClr r="0" g="0" b="0"/>
        </a:fillRef>
        <a:effectRef idx="2">
          <a:scrgbClr r="0" g="0" b="0"/>
        </a:effectRef>
        <a:fontRef idx="minor">
          <a:schemeClr val="lt1"/>
        </a:fontRef>
      </dsp:style>
      <dsp:txBody>
        <a:bodyPr spcFirstLastPara="0" vert="horz" wrap="square" lIns="0" tIns="65151" rIns="0" bIns="0" numCol="1" spcCol="1270" anchor="t" anchorCtr="0">
          <a:noAutofit/>
        </a:bodyPr>
        <a:lstStyle/>
        <a:p>
          <a:pPr lvl="0" algn="ctr" defTabSz="844550">
            <a:lnSpc>
              <a:spcPct val="90000"/>
            </a:lnSpc>
            <a:spcBef>
              <a:spcPct val="0"/>
            </a:spcBef>
            <a:spcAft>
              <a:spcPct val="35000"/>
            </a:spcAft>
          </a:pPr>
          <a:r>
            <a:rPr lang="en-US" sz="1900" kern="1200" dirty="0" smtClean="0"/>
            <a:t>F</a:t>
          </a:r>
          <a:endParaRPr lang="en-US" sz="1900" kern="1200" dirty="0"/>
        </a:p>
      </dsp:txBody>
      <dsp:txXfrm>
        <a:off x="7205469" y="1068524"/>
        <a:ext cx="205815" cy="331514"/>
      </dsp:txXfrm>
    </dsp:sp>
    <dsp:sp modelId="{BF38B79D-1736-464F-ADB9-B198126BDD54}">
      <dsp:nvSpPr>
        <dsp:cNvPr id="0" name=""/>
        <dsp:cNvSpPr/>
      </dsp:nvSpPr>
      <dsp:spPr>
        <a:xfrm>
          <a:off x="7436148" y="1068524"/>
          <a:ext cx="276262" cy="331514"/>
        </a:xfrm>
        <a:prstGeom prst="roundRect">
          <a:avLst>
            <a:gd name="adj" fmla="val 5000"/>
          </a:avLst>
        </a:prstGeom>
        <a:gradFill rotWithShape="0">
          <a:gsLst>
            <a:gs pos="0">
              <a:schemeClr val="accent2">
                <a:shade val="50000"/>
                <a:hueOff val="-15557"/>
                <a:satOff val="-3153"/>
                <a:lumOff val="17344"/>
                <a:alphaOff val="0"/>
                <a:shade val="51000"/>
                <a:satMod val="130000"/>
              </a:schemeClr>
            </a:gs>
            <a:gs pos="80000">
              <a:schemeClr val="accent2">
                <a:shade val="50000"/>
                <a:hueOff val="-15557"/>
                <a:satOff val="-3153"/>
                <a:lumOff val="17344"/>
                <a:alphaOff val="0"/>
                <a:shade val="93000"/>
                <a:satMod val="130000"/>
              </a:schemeClr>
            </a:gs>
            <a:gs pos="100000">
              <a:schemeClr val="accent2">
                <a:shade val="50000"/>
                <a:hueOff val="-15557"/>
                <a:satOff val="-3153"/>
                <a:lumOff val="17344"/>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17145" rIns="22225" bIns="0" numCol="1" spcCol="1270" anchor="t" anchorCtr="0">
          <a:noAutofit/>
        </a:bodyPr>
        <a:lstStyle/>
        <a:p>
          <a:pPr lvl="0" algn="r" defTabSz="222250">
            <a:lnSpc>
              <a:spcPct val="90000"/>
            </a:lnSpc>
            <a:spcBef>
              <a:spcPct val="0"/>
            </a:spcBef>
            <a:spcAft>
              <a:spcPct val="35000"/>
            </a:spcAft>
          </a:pPr>
          <a:r>
            <a:rPr lang="en-US" sz="500" kern="1200" dirty="0" smtClean="0"/>
            <a:t>5</a:t>
          </a:r>
          <a:endParaRPr lang="en-US" sz="500" kern="1200" dirty="0"/>
        </a:p>
      </dsp:txBody>
      <dsp:txXfrm rot="16200000">
        <a:off x="7327853" y="1176818"/>
        <a:ext cx="271842" cy="55252"/>
      </dsp:txXfrm>
    </dsp:sp>
    <dsp:sp modelId="{56760117-AB4F-4684-A4FC-F64144166401}">
      <dsp:nvSpPr>
        <dsp:cNvPr id="0" name=""/>
        <dsp:cNvSpPr/>
      </dsp:nvSpPr>
      <dsp:spPr>
        <a:xfrm rot="5400000">
          <a:off x="7413158" y="1332130"/>
          <a:ext cx="48741" cy="41439"/>
        </a:xfrm>
        <a:prstGeom prst="flowChartExtract">
          <a:avLst/>
        </a:prstGeom>
        <a:solidFill>
          <a:schemeClr val="lt1">
            <a:hueOff val="0"/>
            <a:satOff val="0"/>
            <a:lumOff val="0"/>
            <a:alphaOff val="0"/>
          </a:schemeClr>
        </a:solidFill>
        <a:ln w="9525" cap="flat" cmpd="sng" algn="ctr">
          <a:solidFill>
            <a:schemeClr val="accent2">
              <a:shade val="50000"/>
              <a:hueOff val="-15427"/>
              <a:satOff val="-2817"/>
              <a:lumOff val="16299"/>
              <a:alphaOff val="0"/>
            </a:schemeClr>
          </a:solidFill>
          <a:prstDash val="solid"/>
        </a:ln>
        <a:effectLst/>
      </dsp:spPr>
      <dsp:style>
        <a:lnRef idx="1">
          <a:scrgbClr r="0" g="0" b="0"/>
        </a:lnRef>
        <a:fillRef idx="1">
          <a:scrgbClr r="0" g="0" b="0"/>
        </a:fillRef>
        <a:effectRef idx="0">
          <a:scrgbClr r="0" g="0" b="0"/>
        </a:effectRef>
        <a:fontRef idx="minor"/>
      </dsp:style>
    </dsp:sp>
    <dsp:sp modelId="{1B9050CC-7ACA-4748-97E5-4508B887E513}">
      <dsp:nvSpPr>
        <dsp:cNvPr id="0" name=""/>
        <dsp:cNvSpPr/>
      </dsp:nvSpPr>
      <dsp:spPr>
        <a:xfrm>
          <a:off x="7491400" y="1068524"/>
          <a:ext cx="205815" cy="331514"/>
        </a:xfrm>
        <a:prstGeom prst="rect">
          <a:avLst/>
        </a:prstGeom>
        <a:noFill/>
        <a:ln>
          <a:noFill/>
        </a:ln>
        <a:effectLst>
          <a:outerShdw blurRad="40000" dist="23000" dir="5400000" rotWithShape="0">
            <a:srgbClr val="000000">
              <a:alpha val="35000"/>
            </a:srgbClr>
          </a:outerShdw>
        </a:effectLst>
        <a:sp3d/>
      </dsp:spPr>
      <dsp:style>
        <a:lnRef idx="0">
          <a:scrgbClr r="0" g="0" b="0"/>
        </a:lnRef>
        <a:fillRef idx="3">
          <a:scrgbClr r="0" g="0" b="0"/>
        </a:fillRef>
        <a:effectRef idx="2">
          <a:scrgbClr r="0" g="0" b="0"/>
        </a:effectRef>
        <a:fontRef idx="minor">
          <a:schemeClr val="lt1"/>
        </a:fontRef>
      </dsp:style>
      <dsp:txBody>
        <a:bodyPr spcFirstLastPara="0" vert="horz" wrap="square" lIns="0" tIns="65151" rIns="0" bIns="0" numCol="1" spcCol="1270" anchor="t" anchorCtr="0">
          <a:noAutofit/>
        </a:bodyPr>
        <a:lstStyle/>
        <a:p>
          <a:pPr lvl="0" algn="ctr" defTabSz="844550">
            <a:lnSpc>
              <a:spcPct val="90000"/>
            </a:lnSpc>
            <a:spcBef>
              <a:spcPct val="0"/>
            </a:spcBef>
            <a:spcAft>
              <a:spcPct val="35000"/>
            </a:spcAft>
          </a:pPr>
          <a:r>
            <a:rPr lang="en-US" sz="1900" kern="1200" dirty="0" smtClean="0"/>
            <a:t>T</a:t>
          </a:r>
          <a:endParaRPr lang="en-US" sz="1900" kern="1200" dirty="0"/>
        </a:p>
      </dsp:txBody>
      <dsp:txXfrm>
        <a:off x="7491400" y="1068524"/>
        <a:ext cx="205815" cy="331514"/>
      </dsp:txXfrm>
    </dsp:sp>
    <dsp:sp modelId="{39164FC9-002F-4A65-9103-F5607674C98A}">
      <dsp:nvSpPr>
        <dsp:cNvPr id="0" name=""/>
        <dsp:cNvSpPr/>
      </dsp:nvSpPr>
      <dsp:spPr>
        <a:xfrm>
          <a:off x="7722079" y="1068524"/>
          <a:ext cx="276262" cy="331514"/>
        </a:xfrm>
        <a:prstGeom prst="roundRect">
          <a:avLst>
            <a:gd name="adj" fmla="val 5000"/>
          </a:avLst>
        </a:prstGeom>
        <a:gradFill rotWithShape="0">
          <a:gsLst>
            <a:gs pos="0">
              <a:schemeClr val="accent2">
                <a:shade val="50000"/>
                <a:hueOff val="-12964"/>
                <a:satOff val="-2628"/>
                <a:lumOff val="14453"/>
                <a:alphaOff val="0"/>
                <a:shade val="51000"/>
                <a:satMod val="130000"/>
              </a:schemeClr>
            </a:gs>
            <a:gs pos="80000">
              <a:schemeClr val="accent2">
                <a:shade val="50000"/>
                <a:hueOff val="-12964"/>
                <a:satOff val="-2628"/>
                <a:lumOff val="14453"/>
                <a:alphaOff val="0"/>
                <a:shade val="93000"/>
                <a:satMod val="130000"/>
              </a:schemeClr>
            </a:gs>
            <a:gs pos="100000">
              <a:schemeClr val="accent2">
                <a:shade val="50000"/>
                <a:hueOff val="-12964"/>
                <a:satOff val="-2628"/>
                <a:lumOff val="14453"/>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17145" rIns="22225" bIns="0" numCol="1" spcCol="1270" anchor="t" anchorCtr="0">
          <a:noAutofit/>
        </a:bodyPr>
        <a:lstStyle/>
        <a:p>
          <a:pPr lvl="0" algn="r" defTabSz="222250">
            <a:lnSpc>
              <a:spcPct val="90000"/>
            </a:lnSpc>
            <a:spcBef>
              <a:spcPct val="0"/>
            </a:spcBef>
            <a:spcAft>
              <a:spcPct val="35000"/>
            </a:spcAft>
          </a:pPr>
          <a:r>
            <a:rPr lang="en-US" sz="500" kern="1200" dirty="0" smtClean="0"/>
            <a:t>4</a:t>
          </a:r>
          <a:endParaRPr lang="en-US" sz="500" kern="1200" dirty="0"/>
        </a:p>
      </dsp:txBody>
      <dsp:txXfrm rot="16200000">
        <a:off x="7613785" y="1176818"/>
        <a:ext cx="271842" cy="55252"/>
      </dsp:txXfrm>
    </dsp:sp>
    <dsp:sp modelId="{40B206F6-18AF-4D68-8333-33201C813513}">
      <dsp:nvSpPr>
        <dsp:cNvPr id="0" name=""/>
        <dsp:cNvSpPr/>
      </dsp:nvSpPr>
      <dsp:spPr>
        <a:xfrm rot="5400000">
          <a:off x="7699090" y="1332130"/>
          <a:ext cx="48741" cy="41439"/>
        </a:xfrm>
        <a:prstGeom prst="flowChartExtract">
          <a:avLst/>
        </a:prstGeom>
        <a:solidFill>
          <a:schemeClr val="lt1">
            <a:hueOff val="0"/>
            <a:satOff val="0"/>
            <a:lumOff val="0"/>
            <a:alphaOff val="0"/>
          </a:schemeClr>
        </a:solidFill>
        <a:ln w="9525" cap="flat" cmpd="sng" algn="ctr">
          <a:solidFill>
            <a:schemeClr val="accent2">
              <a:shade val="50000"/>
              <a:hueOff val="-12855"/>
              <a:satOff val="-2347"/>
              <a:lumOff val="13583"/>
              <a:alphaOff val="0"/>
            </a:schemeClr>
          </a:solidFill>
          <a:prstDash val="solid"/>
        </a:ln>
        <a:effectLst/>
      </dsp:spPr>
      <dsp:style>
        <a:lnRef idx="1">
          <a:scrgbClr r="0" g="0" b="0"/>
        </a:lnRef>
        <a:fillRef idx="1">
          <a:scrgbClr r="0" g="0" b="0"/>
        </a:fillRef>
        <a:effectRef idx="0">
          <a:scrgbClr r="0" g="0" b="0"/>
        </a:effectRef>
        <a:fontRef idx="minor"/>
      </dsp:style>
    </dsp:sp>
    <dsp:sp modelId="{5BCC34C7-568C-4CFB-A134-72D29CBA9FF2}">
      <dsp:nvSpPr>
        <dsp:cNvPr id="0" name=""/>
        <dsp:cNvSpPr/>
      </dsp:nvSpPr>
      <dsp:spPr>
        <a:xfrm>
          <a:off x="7777332" y="1068524"/>
          <a:ext cx="205815" cy="331514"/>
        </a:xfrm>
        <a:prstGeom prst="rect">
          <a:avLst/>
        </a:prstGeom>
        <a:noFill/>
        <a:ln>
          <a:noFill/>
        </a:ln>
        <a:effectLst>
          <a:outerShdw blurRad="40000" dist="23000" dir="5400000" rotWithShape="0">
            <a:srgbClr val="000000">
              <a:alpha val="35000"/>
            </a:srgbClr>
          </a:outerShdw>
        </a:effectLst>
        <a:sp3d/>
      </dsp:spPr>
      <dsp:style>
        <a:lnRef idx="0">
          <a:scrgbClr r="0" g="0" b="0"/>
        </a:lnRef>
        <a:fillRef idx="3">
          <a:scrgbClr r="0" g="0" b="0"/>
        </a:fillRef>
        <a:effectRef idx="2">
          <a:scrgbClr r="0" g="0" b="0"/>
        </a:effectRef>
        <a:fontRef idx="minor">
          <a:schemeClr val="lt1"/>
        </a:fontRef>
      </dsp:style>
      <dsp:txBody>
        <a:bodyPr spcFirstLastPara="0" vert="horz" wrap="square" lIns="0" tIns="65151" rIns="0" bIns="0" numCol="1" spcCol="1270" anchor="t" anchorCtr="0">
          <a:noAutofit/>
        </a:bodyPr>
        <a:lstStyle/>
        <a:p>
          <a:pPr lvl="0" algn="ctr" defTabSz="844550">
            <a:lnSpc>
              <a:spcPct val="90000"/>
            </a:lnSpc>
            <a:spcBef>
              <a:spcPct val="0"/>
            </a:spcBef>
            <a:spcAft>
              <a:spcPct val="35000"/>
            </a:spcAft>
          </a:pPr>
          <a:r>
            <a:rPr lang="en-US" sz="1900" kern="1200" dirty="0" smtClean="0"/>
            <a:t>_</a:t>
          </a:r>
          <a:endParaRPr lang="en-US" sz="1900" kern="1200" dirty="0"/>
        </a:p>
      </dsp:txBody>
      <dsp:txXfrm>
        <a:off x="7777332" y="1068524"/>
        <a:ext cx="205815" cy="331514"/>
      </dsp:txXfrm>
    </dsp:sp>
    <dsp:sp modelId="{118058DC-6699-4518-912D-3C00C1E38B38}">
      <dsp:nvSpPr>
        <dsp:cNvPr id="0" name=""/>
        <dsp:cNvSpPr/>
      </dsp:nvSpPr>
      <dsp:spPr>
        <a:xfrm>
          <a:off x="8008011" y="1068524"/>
          <a:ext cx="276262" cy="331514"/>
        </a:xfrm>
        <a:prstGeom prst="roundRect">
          <a:avLst>
            <a:gd name="adj" fmla="val 5000"/>
          </a:avLst>
        </a:prstGeom>
        <a:gradFill rotWithShape="0">
          <a:gsLst>
            <a:gs pos="0">
              <a:schemeClr val="accent2">
                <a:shade val="50000"/>
                <a:hueOff val="-10371"/>
                <a:satOff val="-2102"/>
                <a:lumOff val="11563"/>
                <a:alphaOff val="0"/>
                <a:shade val="51000"/>
                <a:satMod val="130000"/>
              </a:schemeClr>
            </a:gs>
            <a:gs pos="80000">
              <a:schemeClr val="accent2">
                <a:shade val="50000"/>
                <a:hueOff val="-10371"/>
                <a:satOff val="-2102"/>
                <a:lumOff val="11563"/>
                <a:alphaOff val="0"/>
                <a:shade val="93000"/>
                <a:satMod val="130000"/>
              </a:schemeClr>
            </a:gs>
            <a:gs pos="100000">
              <a:schemeClr val="accent2">
                <a:shade val="50000"/>
                <a:hueOff val="-10371"/>
                <a:satOff val="-2102"/>
                <a:lumOff val="11563"/>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17145" rIns="22225" bIns="0" numCol="1" spcCol="1270" anchor="t" anchorCtr="0">
          <a:noAutofit/>
        </a:bodyPr>
        <a:lstStyle/>
        <a:p>
          <a:pPr lvl="0" algn="r" defTabSz="222250">
            <a:lnSpc>
              <a:spcPct val="90000"/>
            </a:lnSpc>
            <a:spcBef>
              <a:spcPct val="0"/>
            </a:spcBef>
            <a:spcAft>
              <a:spcPct val="35000"/>
            </a:spcAft>
          </a:pPr>
          <a:r>
            <a:rPr lang="en-US" sz="500" kern="1200" dirty="0" smtClean="0"/>
            <a:t>3</a:t>
          </a:r>
          <a:endParaRPr lang="en-US" sz="500" kern="1200" dirty="0"/>
        </a:p>
      </dsp:txBody>
      <dsp:txXfrm rot="16200000">
        <a:off x="7899716" y="1176818"/>
        <a:ext cx="271842" cy="55252"/>
      </dsp:txXfrm>
    </dsp:sp>
    <dsp:sp modelId="{EC54A2AC-02E7-474F-BE39-03F3BA0DFA14}">
      <dsp:nvSpPr>
        <dsp:cNvPr id="0" name=""/>
        <dsp:cNvSpPr/>
      </dsp:nvSpPr>
      <dsp:spPr>
        <a:xfrm rot="5400000">
          <a:off x="7985021" y="1332130"/>
          <a:ext cx="48741" cy="41439"/>
        </a:xfrm>
        <a:prstGeom prst="flowChartExtract">
          <a:avLst/>
        </a:prstGeom>
        <a:solidFill>
          <a:schemeClr val="lt1">
            <a:hueOff val="0"/>
            <a:satOff val="0"/>
            <a:lumOff val="0"/>
            <a:alphaOff val="0"/>
          </a:schemeClr>
        </a:solidFill>
        <a:ln w="9525" cap="flat" cmpd="sng" algn="ctr">
          <a:solidFill>
            <a:schemeClr val="accent2">
              <a:shade val="50000"/>
              <a:hueOff val="-10284"/>
              <a:satOff val="-1878"/>
              <a:lumOff val="10866"/>
              <a:alphaOff val="0"/>
            </a:schemeClr>
          </a:solidFill>
          <a:prstDash val="solid"/>
        </a:ln>
        <a:effectLst/>
      </dsp:spPr>
      <dsp:style>
        <a:lnRef idx="1">
          <a:scrgbClr r="0" g="0" b="0"/>
        </a:lnRef>
        <a:fillRef idx="1">
          <a:scrgbClr r="0" g="0" b="0"/>
        </a:fillRef>
        <a:effectRef idx="0">
          <a:scrgbClr r="0" g="0" b="0"/>
        </a:effectRef>
        <a:fontRef idx="minor"/>
      </dsp:style>
    </dsp:sp>
    <dsp:sp modelId="{919F3320-F5B5-42F2-B71D-3DB3895BE2DA}">
      <dsp:nvSpPr>
        <dsp:cNvPr id="0" name=""/>
        <dsp:cNvSpPr/>
      </dsp:nvSpPr>
      <dsp:spPr>
        <a:xfrm>
          <a:off x="8063263" y="1068524"/>
          <a:ext cx="205815" cy="331514"/>
        </a:xfrm>
        <a:prstGeom prst="rect">
          <a:avLst/>
        </a:prstGeom>
        <a:noFill/>
        <a:ln>
          <a:noFill/>
        </a:ln>
        <a:effectLst>
          <a:outerShdw blurRad="40000" dist="23000" dir="5400000" rotWithShape="0">
            <a:srgbClr val="000000">
              <a:alpha val="35000"/>
            </a:srgbClr>
          </a:outerShdw>
        </a:effectLst>
        <a:sp3d/>
      </dsp:spPr>
      <dsp:style>
        <a:lnRef idx="0">
          <a:scrgbClr r="0" g="0" b="0"/>
        </a:lnRef>
        <a:fillRef idx="3">
          <a:scrgbClr r="0" g="0" b="0"/>
        </a:fillRef>
        <a:effectRef idx="2">
          <a:scrgbClr r="0" g="0" b="0"/>
        </a:effectRef>
        <a:fontRef idx="minor">
          <a:schemeClr val="lt1"/>
        </a:fontRef>
      </dsp:style>
      <dsp:txBody>
        <a:bodyPr spcFirstLastPara="0" vert="horz" wrap="square" lIns="0" tIns="65151" rIns="0" bIns="0" numCol="1" spcCol="1270" anchor="t" anchorCtr="0">
          <a:noAutofit/>
        </a:bodyPr>
        <a:lstStyle/>
        <a:p>
          <a:pPr lvl="0" algn="l" defTabSz="844550">
            <a:lnSpc>
              <a:spcPct val="90000"/>
            </a:lnSpc>
            <a:spcBef>
              <a:spcPct val="0"/>
            </a:spcBef>
            <a:spcAft>
              <a:spcPct val="35000"/>
            </a:spcAft>
          </a:pPr>
          <a:r>
            <a:rPr lang="en-US" sz="1900" kern="1200" dirty="0" smtClean="0"/>
            <a:t>M</a:t>
          </a:r>
          <a:endParaRPr lang="en-US" sz="1900" kern="1200" dirty="0"/>
        </a:p>
      </dsp:txBody>
      <dsp:txXfrm>
        <a:off x="8063263" y="1068524"/>
        <a:ext cx="205815" cy="331514"/>
      </dsp:txXfrm>
    </dsp:sp>
    <dsp:sp modelId="{BC9385E9-61D2-4398-8ADE-23F391EE9C5E}">
      <dsp:nvSpPr>
        <dsp:cNvPr id="0" name=""/>
        <dsp:cNvSpPr/>
      </dsp:nvSpPr>
      <dsp:spPr>
        <a:xfrm>
          <a:off x="8293942" y="1068524"/>
          <a:ext cx="276262" cy="331514"/>
        </a:xfrm>
        <a:prstGeom prst="roundRect">
          <a:avLst>
            <a:gd name="adj" fmla="val 5000"/>
          </a:avLst>
        </a:prstGeom>
        <a:gradFill rotWithShape="0">
          <a:gsLst>
            <a:gs pos="0">
              <a:schemeClr val="accent2">
                <a:shade val="50000"/>
                <a:hueOff val="-7778"/>
                <a:satOff val="-1577"/>
                <a:lumOff val="8672"/>
                <a:alphaOff val="0"/>
                <a:shade val="51000"/>
                <a:satMod val="130000"/>
              </a:schemeClr>
            </a:gs>
            <a:gs pos="80000">
              <a:schemeClr val="accent2">
                <a:shade val="50000"/>
                <a:hueOff val="-7778"/>
                <a:satOff val="-1577"/>
                <a:lumOff val="8672"/>
                <a:alphaOff val="0"/>
                <a:shade val="93000"/>
                <a:satMod val="130000"/>
              </a:schemeClr>
            </a:gs>
            <a:gs pos="100000">
              <a:schemeClr val="accent2">
                <a:shade val="50000"/>
                <a:hueOff val="-7778"/>
                <a:satOff val="-1577"/>
                <a:lumOff val="8672"/>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17145" rIns="22225" bIns="0" numCol="1" spcCol="1270" anchor="t" anchorCtr="0">
          <a:noAutofit/>
        </a:bodyPr>
        <a:lstStyle/>
        <a:p>
          <a:pPr lvl="0" algn="r" defTabSz="222250">
            <a:lnSpc>
              <a:spcPct val="90000"/>
            </a:lnSpc>
            <a:spcBef>
              <a:spcPct val="0"/>
            </a:spcBef>
            <a:spcAft>
              <a:spcPct val="35000"/>
            </a:spcAft>
          </a:pPr>
          <a:r>
            <a:rPr lang="en-US" sz="500" kern="1200" dirty="0" smtClean="0"/>
            <a:t>2</a:t>
          </a:r>
          <a:endParaRPr lang="en-US" sz="500" kern="1200" dirty="0"/>
        </a:p>
      </dsp:txBody>
      <dsp:txXfrm rot="16200000">
        <a:off x="8185647" y="1176818"/>
        <a:ext cx="271842" cy="55252"/>
      </dsp:txXfrm>
    </dsp:sp>
    <dsp:sp modelId="{F5D7897E-56C4-49C3-8BA2-FAFB0667032E}">
      <dsp:nvSpPr>
        <dsp:cNvPr id="0" name=""/>
        <dsp:cNvSpPr/>
      </dsp:nvSpPr>
      <dsp:spPr>
        <a:xfrm rot="5400000">
          <a:off x="8270953" y="1332130"/>
          <a:ext cx="48741" cy="41439"/>
        </a:xfrm>
        <a:prstGeom prst="flowChartExtract">
          <a:avLst/>
        </a:prstGeom>
        <a:solidFill>
          <a:schemeClr val="lt1">
            <a:hueOff val="0"/>
            <a:satOff val="0"/>
            <a:lumOff val="0"/>
            <a:alphaOff val="0"/>
          </a:schemeClr>
        </a:solidFill>
        <a:ln w="9525" cap="flat" cmpd="sng" algn="ctr">
          <a:solidFill>
            <a:schemeClr val="accent2">
              <a:shade val="50000"/>
              <a:hueOff val="-7713"/>
              <a:satOff val="-1408"/>
              <a:lumOff val="8150"/>
              <a:alphaOff val="0"/>
            </a:schemeClr>
          </a:solidFill>
          <a:prstDash val="solid"/>
        </a:ln>
        <a:effectLst/>
      </dsp:spPr>
      <dsp:style>
        <a:lnRef idx="1">
          <a:scrgbClr r="0" g="0" b="0"/>
        </a:lnRef>
        <a:fillRef idx="1">
          <a:scrgbClr r="0" g="0" b="0"/>
        </a:fillRef>
        <a:effectRef idx="0">
          <a:scrgbClr r="0" g="0" b="0"/>
        </a:effectRef>
        <a:fontRef idx="minor"/>
      </dsp:style>
    </dsp:sp>
    <dsp:sp modelId="{C345D12F-DEB3-4B35-9836-B6B653648BD5}">
      <dsp:nvSpPr>
        <dsp:cNvPr id="0" name=""/>
        <dsp:cNvSpPr/>
      </dsp:nvSpPr>
      <dsp:spPr>
        <a:xfrm>
          <a:off x="8349195" y="1068524"/>
          <a:ext cx="205815" cy="331514"/>
        </a:xfrm>
        <a:prstGeom prst="rect">
          <a:avLst/>
        </a:prstGeom>
        <a:noFill/>
        <a:ln>
          <a:noFill/>
        </a:ln>
        <a:effectLst>
          <a:outerShdw blurRad="40000" dist="23000" dir="5400000" rotWithShape="0">
            <a:srgbClr val="000000">
              <a:alpha val="35000"/>
            </a:srgbClr>
          </a:outerShdw>
        </a:effectLst>
        <a:sp3d/>
      </dsp:spPr>
      <dsp:style>
        <a:lnRef idx="0">
          <a:scrgbClr r="0" g="0" b="0"/>
        </a:lnRef>
        <a:fillRef idx="3">
          <a:scrgbClr r="0" g="0" b="0"/>
        </a:fillRef>
        <a:effectRef idx="2">
          <a:scrgbClr r="0" g="0" b="0"/>
        </a:effectRef>
        <a:fontRef idx="minor">
          <a:schemeClr val="lt1"/>
        </a:fontRef>
      </dsp:style>
      <dsp:txBody>
        <a:bodyPr spcFirstLastPara="0" vert="horz" wrap="square" lIns="0" tIns="65151" rIns="0" bIns="0" numCol="1" spcCol="1270" anchor="t" anchorCtr="0">
          <a:noAutofit/>
        </a:bodyPr>
        <a:lstStyle/>
        <a:p>
          <a:pPr lvl="0" algn="ctr" defTabSz="844550">
            <a:lnSpc>
              <a:spcPct val="90000"/>
            </a:lnSpc>
            <a:spcBef>
              <a:spcPct val="0"/>
            </a:spcBef>
            <a:spcAft>
              <a:spcPct val="35000"/>
            </a:spcAft>
          </a:pPr>
          <a:r>
            <a:rPr lang="en-US" sz="1900" kern="1200" dirty="0" smtClean="0"/>
            <a:t>O</a:t>
          </a:r>
          <a:endParaRPr lang="en-US" sz="1900" kern="1200" dirty="0"/>
        </a:p>
      </dsp:txBody>
      <dsp:txXfrm>
        <a:off x="8349195" y="1068524"/>
        <a:ext cx="205815" cy="331514"/>
      </dsp:txXfrm>
    </dsp:sp>
    <dsp:sp modelId="{4851D9F5-D8F0-4419-B077-D05A6B738FCE}">
      <dsp:nvSpPr>
        <dsp:cNvPr id="0" name=""/>
        <dsp:cNvSpPr/>
      </dsp:nvSpPr>
      <dsp:spPr>
        <a:xfrm>
          <a:off x="8579873" y="1068524"/>
          <a:ext cx="276262" cy="331514"/>
        </a:xfrm>
        <a:prstGeom prst="roundRect">
          <a:avLst>
            <a:gd name="adj" fmla="val 5000"/>
          </a:avLst>
        </a:prstGeom>
        <a:gradFill rotWithShape="0">
          <a:gsLst>
            <a:gs pos="0">
              <a:schemeClr val="accent2">
                <a:shade val="50000"/>
                <a:hueOff val="-5186"/>
                <a:satOff val="-1051"/>
                <a:lumOff val="5781"/>
                <a:alphaOff val="0"/>
                <a:shade val="51000"/>
                <a:satMod val="130000"/>
              </a:schemeClr>
            </a:gs>
            <a:gs pos="80000">
              <a:schemeClr val="accent2">
                <a:shade val="50000"/>
                <a:hueOff val="-5186"/>
                <a:satOff val="-1051"/>
                <a:lumOff val="5781"/>
                <a:alphaOff val="0"/>
                <a:shade val="93000"/>
                <a:satMod val="130000"/>
              </a:schemeClr>
            </a:gs>
            <a:gs pos="100000">
              <a:schemeClr val="accent2">
                <a:shade val="50000"/>
                <a:hueOff val="-5186"/>
                <a:satOff val="-1051"/>
                <a:lumOff val="5781"/>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17145" rIns="22225" bIns="0" numCol="1" spcCol="1270" anchor="t" anchorCtr="0">
          <a:noAutofit/>
        </a:bodyPr>
        <a:lstStyle/>
        <a:p>
          <a:pPr lvl="0" algn="r" defTabSz="222250">
            <a:lnSpc>
              <a:spcPct val="90000"/>
            </a:lnSpc>
            <a:spcBef>
              <a:spcPct val="0"/>
            </a:spcBef>
            <a:spcAft>
              <a:spcPct val="35000"/>
            </a:spcAft>
          </a:pPr>
          <a:r>
            <a:rPr lang="en-US" sz="500" kern="1200" dirty="0" smtClean="0"/>
            <a:t>1</a:t>
          </a:r>
          <a:endParaRPr lang="en-US" sz="500" kern="1200" dirty="0"/>
        </a:p>
      </dsp:txBody>
      <dsp:txXfrm rot="16200000">
        <a:off x="8471579" y="1176818"/>
        <a:ext cx="271842" cy="55252"/>
      </dsp:txXfrm>
    </dsp:sp>
    <dsp:sp modelId="{A675BB68-FEA4-420E-A65F-349AD5B4E4C4}">
      <dsp:nvSpPr>
        <dsp:cNvPr id="0" name=""/>
        <dsp:cNvSpPr/>
      </dsp:nvSpPr>
      <dsp:spPr>
        <a:xfrm rot="5400000">
          <a:off x="8556884" y="1332130"/>
          <a:ext cx="48741" cy="41439"/>
        </a:xfrm>
        <a:prstGeom prst="flowChartExtract">
          <a:avLst/>
        </a:prstGeom>
        <a:solidFill>
          <a:schemeClr val="lt1">
            <a:hueOff val="0"/>
            <a:satOff val="0"/>
            <a:lumOff val="0"/>
            <a:alphaOff val="0"/>
          </a:schemeClr>
        </a:solidFill>
        <a:ln w="9525" cap="flat" cmpd="sng" algn="ctr">
          <a:solidFill>
            <a:schemeClr val="accent2">
              <a:shade val="50000"/>
              <a:hueOff val="-5142"/>
              <a:satOff val="-939"/>
              <a:lumOff val="5433"/>
              <a:alphaOff val="0"/>
            </a:schemeClr>
          </a:solidFill>
          <a:prstDash val="solid"/>
        </a:ln>
        <a:effectLst/>
      </dsp:spPr>
      <dsp:style>
        <a:lnRef idx="1">
          <a:scrgbClr r="0" g="0" b="0"/>
        </a:lnRef>
        <a:fillRef idx="1">
          <a:scrgbClr r="0" g="0" b="0"/>
        </a:fillRef>
        <a:effectRef idx="0">
          <a:scrgbClr r="0" g="0" b="0"/>
        </a:effectRef>
        <a:fontRef idx="minor"/>
      </dsp:style>
    </dsp:sp>
    <dsp:sp modelId="{A4FA6894-63A0-4091-AABF-E352EEA9DC89}">
      <dsp:nvSpPr>
        <dsp:cNvPr id="0" name=""/>
        <dsp:cNvSpPr/>
      </dsp:nvSpPr>
      <dsp:spPr>
        <a:xfrm>
          <a:off x="8635126" y="1068524"/>
          <a:ext cx="205815" cy="331514"/>
        </a:xfrm>
        <a:prstGeom prst="rect">
          <a:avLst/>
        </a:prstGeom>
        <a:noFill/>
        <a:ln>
          <a:noFill/>
        </a:ln>
        <a:effectLst>
          <a:outerShdw blurRad="40000" dist="23000" dir="5400000" rotWithShape="0">
            <a:srgbClr val="000000">
              <a:alpha val="35000"/>
            </a:srgbClr>
          </a:outerShdw>
        </a:effectLst>
        <a:sp3d/>
      </dsp:spPr>
      <dsp:style>
        <a:lnRef idx="0">
          <a:scrgbClr r="0" g="0" b="0"/>
        </a:lnRef>
        <a:fillRef idx="3">
          <a:scrgbClr r="0" g="0" b="0"/>
        </a:fillRef>
        <a:effectRef idx="2">
          <a:scrgbClr r="0" g="0" b="0"/>
        </a:effectRef>
        <a:fontRef idx="minor">
          <a:schemeClr val="lt1"/>
        </a:fontRef>
      </dsp:style>
      <dsp:txBody>
        <a:bodyPr spcFirstLastPara="0" vert="horz" wrap="square" lIns="0" tIns="65151" rIns="0" bIns="0" numCol="1" spcCol="1270" anchor="t" anchorCtr="0">
          <a:noAutofit/>
        </a:bodyPr>
        <a:lstStyle/>
        <a:p>
          <a:pPr lvl="0" algn="ctr" defTabSz="844550">
            <a:lnSpc>
              <a:spcPct val="90000"/>
            </a:lnSpc>
            <a:spcBef>
              <a:spcPct val="0"/>
            </a:spcBef>
            <a:spcAft>
              <a:spcPct val="35000"/>
            </a:spcAft>
          </a:pPr>
          <a:r>
            <a:rPr lang="en-US" sz="1900" kern="1200" dirty="0" smtClean="0"/>
            <a:t>D</a:t>
          </a:r>
          <a:endParaRPr lang="en-US" sz="1900" kern="1200" dirty="0"/>
        </a:p>
      </dsp:txBody>
      <dsp:txXfrm>
        <a:off x="8635126" y="1068524"/>
        <a:ext cx="205815" cy="331514"/>
      </dsp:txXfrm>
    </dsp:sp>
    <dsp:sp modelId="{DE2C799B-C580-4217-B3A1-23D4BC744FFB}">
      <dsp:nvSpPr>
        <dsp:cNvPr id="0" name=""/>
        <dsp:cNvSpPr/>
      </dsp:nvSpPr>
      <dsp:spPr>
        <a:xfrm>
          <a:off x="8865805" y="1068524"/>
          <a:ext cx="276262" cy="331514"/>
        </a:xfrm>
        <a:prstGeom prst="roundRect">
          <a:avLst>
            <a:gd name="adj" fmla="val 5000"/>
          </a:avLst>
        </a:prstGeom>
        <a:gradFill rotWithShape="0">
          <a:gsLst>
            <a:gs pos="0">
              <a:schemeClr val="accent2">
                <a:shade val="50000"/>
                <a:hueOff val="-2593"/>
                <a:satOff val="-526"/>
                <a:lumOff val="2891"/>
                <a:alphaOff val="0"/>
                <a:shade val="51000"/>
                <a:satMod val="130000"/>
              </a:schemeClr>
            </a:gs>
            <a:gs pos="80000">
              <a:schemeClr val="accent2">
                <a:shade val="50000"/>
                <a:hueOff val="-2593"/>
                <a:satOff val="-526"/>
                <a:lumOff val="2891"/>
                <a:alphaOff val="0"/>
                <a:shade val="93000"/>
                <a:satMod val="130000"/>
              </a:schemeClr>
            </a:gs>
            <a:gs pos="100000">
              <a:schemeClr val="accent2">
                <a:shade val="50000"/>
                <a:hueOff val="-2593"/>
                <a:satOff val="-526"/>
                <a:lumOff val="2891"/>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17145" rIns="22225" bIns="0" numCol="1" spcCol="1270" anchor="t" anchorCtr="0">
          <a:noAutofit/>
        </a:bodyPr>
        <a:lstStyle/>
        <a:p>
          <a:pPr lvl="0" algn="r" defTabSz="222250">
            <a:lnSpc>
              <a:spcPct val="90000"/>
            </a:lnSpc>
            <a:spcBef>
              <a:spcPct val="0"/>
            </a:spcBef>
            <a:spcAft>
              <a:spcPct val="35000"/>
            </a:spcAft>
          </a:pPr>
          <a:r>
            <a:rPr lang="en-US" sz="500" kern="1200" dirty="0" smtClean="0"/>
            <a:t>0</a:t>
          </a:r>
          <a:endParaRPr lang="en-US" sz="500" kern="1200" dirty="0"/>
        </a:p>
      </dsp:txBody>
      <dsp:txXfrm rot="16200000">
        <a:off x="8757510" y="1176818"/>
        <a:ext cx="271842" cy="55252"/>
      </dsp:txXfrm>
    </dsp:sp>
    <dsp:sp modelId="{E0608415-4847-4341-A7DC-2E7750048F08}">
      <dsp:nvSpPr>
        <dsp:cNvPr id="0" name=""/>
        <dsp:cNvSpPr/>
      </dsp:nvSpPr>
      <dsp:spPr>
        <a:xfrm rot="5400000">
          <a:off x="8842815" y="1332130"/>
          <a:ext cx="48741" cy="41439"/>
        </a:xfrm>
        <a:prstGeom prst="flowChartExtract">
          <a:avLst/>
        </a:prstGeom>
        <a:solidFill>
          <a:schemeClr val="lt1">
            <a:hueOff val="0"/>
            <a:satOff val="0"/>
            <a:lumOff val="0"/>
            <a:alphaOff val="0"/>
          </a:schemeClr>
        </a:solidFill>
        <a:ln w="9525" cap="flat" cmpd="sng" algn="ctr">
          <a:solidFill>
            <a:schemeClr val="accent2">
              <a:shade val="50000"/>
              <a:hueOff val="-2571"/>
              <a:satOff val="-469"/>
              <a:lumOff val="2717"/>
              <a:alphaOff val="0"/>
            </a:schemeClr>
          </a:solidFill>
          <a:prstDash val="solid"/>
        </a:ln>
        <a:effectLst/>
      </dsp:spPr>
      <dsp:style>
        <a:lnRef idx="1">
          <a:scrgbClr r="0" g="0" b="0"/>
        </a:lnRef>
        <a:fillRef idx="1">
          <a:scrgbClr r="0" g="0" b="0"/>
        </a:fillRef>
        <a:effectRef idx="0">
          <a:scrgbClr r="0" g="0" b="0"/>
        </a:effectRef>
        <a:fontRef idx="minor"/>
      </dsp:style>
    </dsp:sp>
    <dsp:sp modelId="{8CE11BC7-DD5E-4DC5-9ABC-FD12F171C2B7}">
      <dsp:nvSpPr>
        <dsp:cNvPr id="0" name=""/>
        <dsp:cNvSpPr/>
      </dsp:nvSpPr>
      <dsp:spPr>
        <a:xfrm>
          <a:off x="8921057" y="1068524"/>
          <a:ext cx="205815" cy="331514"/>
        </a:xfrm>
        <a:prstGeom prst="rect">
          <a:avLst/>
        </a:prstGeom>
        <a:noFill/>
        <a:ln>
          <a:noFill/>
        </a:ln>
        <a:effectLst>
          <a:outerShdw blurRad="40000" dist="23000" dir="5400000" rotWithShape="0">
            <a:srgbClr val="000000">
              <a:alpha val="35000"/>
            </a:srgbClr>
          </a:outerShdw>
        </a:effectLst>
        <a:sp3d/>
      </dsp:spPr>
      <dsp:style>
        <a:lnRef idx="0">
          <a:scrgbClr r="0" g="0" b="0"/>
        </a:lnRef>
        <a:fillRef idx="3">
          <a:scrgbClr r="0" g="0" b="0"/>
        </a:fillRef>
        <a:effectRef idx="2">
          <a:scrgbClr r="0" g="0" b="0"/>
        </a:effectRef>
        <a:fontRef idx="minor">
          <a:schemeClr val="lt1"/>
        </a:fontRef>
      </dsp:style>
      <dsp:txBody>
        <a:bodyPr spcFirstLastPara="0" vert="horz" wrap="square" lIns="0" tIns="65151" rIns="0" bIns="0" numCol="1" spcCol="1270" anchor="t" anchorCtr="0">
          <a:noAutofit/>
        </a:bodyPr>
        <a:lstStyle/>
        <a:p>
          <a:pPr lvl="0" algn="ctr" defTabSz="844550">
            <a:lnSpc>
              <a:spcPct val="90000"/>
            </a:lnSpc>
            <a:spcBef>
              <a:spcPct val="0"/>
            </a:spcBef>
            <a:spcAft>
              <a:spcPct val="35000"/>
            </a:spcAft>
          </a:pPr>
          <a:r>
            <a:rPr lang="en-US" sz="1900" kern="1200" dirty="0" smtClean="0"/>
            <a:t>E</a:t>
          </a:r>
          <a:endParaRPr lang="en-US" sz="1900" kern="1200" dirty="0"/>
        </a:p>
      </dsp:txBody>
      <dsp:txXfrm>
        <a:off x="8921057" y="1068524"/>
        <a:ext cx="205815" cy="33151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5A1F54-499D-4304-BA63-C92AFD433D59}">
      <dsp:nvSpPr>
        <dsp:cNvPr id="0" name=""/>
        <dsp:cNvSpPr/>
      </dsp:nvSpPr>
      <dsp:spPr>
        <a:xfrm>
          <a:off x="1932" y="1068524"/>
          <a:ext cx="276262" cy="331514"/>
        </a:xfrm>
        <a:prstGeom prst="roundRect">
          <a:avLst>
            <a:gd name="adj" fmla="val 5000"/>
          </a:avLst>
        </a:prstGeom>
        <a:gradFill rotWithShape="0">
          <a:gsLst>
            <a:gs pos="0">
              <a:schemeClr val="accent2">
                <a:shade val="50000"/>
                <a:hueOff val="0"/>
                <a:satOff val="0"/>
                <a:lumOff val="0"/>
                <a:alphaOff val="0"/>
                <a:shade val="51000"/>
                <a:satMod val="130000"/>
              </a:schemeClr>
            </a:gs>
            <a:gs pos="80000">
              <a:schemeClr val="accent2">
                <a:shade val="50000"/>
                <a:hueOff val="0"/>
                <a:satOff val="0"/>
                <a:lumOff val="0"/>
                <a:alphaOff val="0"/>
                <a:shade val="93000"/>
                <a:satMod val="130000"/>
              </a:schemeClr>
            </a:gs>
            <a:gs pos="100000">
              <a:schemeClr val="accent2">
                <a:shade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17145" rIns="22225" bIns="0" numCol="1" spcCol="1270" anchor="t" anchorCtr="0">
          <a:noAutofit/>
        </a:bodyPr>
        <a:lstStyle/>
        <a:p>
          <a:pPr lvl="0" algn="r" defTabSz="222250">
            <a:lnSpc>
              <a:spcPct val="90000"/>
            </a:lnSpc>
            <a:spcBef>
              <a:spcPct val="0"/>
            </a:spcBef>
            <a:spcAft>
              <a:spcPct val="35000"/>
            </a:spcAft>
          </a:pPr>
          <a:r>
            <a:rPr lang="en-US" sz="500" kern="1200" dirty="0" smtClean="0"/>
            <a:t> 31</a:t>
          </a:r>
          <a:endParaRPr lang="en-US" sz="500" kern="1200" dirty="0"/>
        </a:p>
      </dsp:txBody>
      <dsp:txXfrm rot="16200000">
        <a:off x="-106362" y="1176818"/>
        <a:ext cx="271842" cy="55252"/>
      </dsp:txXfrm>
    </dsp:sp>
    <dsp:sp modelId="{3EFC18ED-85CB-4BE7-97E7-BC59E87B25F9}">
      <dsp:nvSpPr>
        <dsp:cNvPr id="0" name=""/>
        <dsp:cNvSpPr/>
      </dsp:nvSpPr>
      <dsp:spPr>
        <a:xfrm>
          <a:off x="57184" y="1068524"/>
          <a:ext cx="205815" cy="331514"/>
        </a:xfrm>
        <a:prstGeom prst="rect">
          <a:avLst/>
        </a:prstGeom>
        <a:noFill/>
        <a:ln>
          <a:noFill/>
        </a:ln>
        <a:effectLst>
          <a:outerShdw blurRad="40000" dist="23000" dir="5400000" rotWithShape="0">
            <a:srgbClr val="000000">
              <a:alpha val="35000"/>
            </a:srgbClr>
          </a:outerShdw>
        </a:effectLst>
        <a:sp3d/>
      </dsp:spPr>
      <dsp:style>
        <a:lnRef idx="0">
          <a:scrgbClr r="0" g="0" b="0"/>
        </a:lnRef>
        <a:fillRef idx="3">
          <a:scrgbClr r="0" g="0" b="0"/>
        </a:fillRef>
        <a:effectRef idx="2">
          <a:scrgbClr r="0" g="0" b="0"/>
        </a:effectRef>
        <a:fontRef idx="minor">
          <a:schemeClr val="lt1"/>
        </a:fontRef>
      </dsp:style>
      <dsp:txBody>
        <a:bodyPr spcFirstLastPara="0" vert="horz" wrap="square" lIns="0" tIns="65151" rIns="0" bIns="0" numCol="1" spcCol="1270" anchor="t" anchorCtr="0">
          <a:noAutofit/>
        </a:bodyPr>
        <a:lstStyle/>
        <a:p>
          <a:pPr lvl="0" algn="ctr" defTabSz="844550">
            <a:lnSpc>
              <a:spcPct val="90000"/>
            </a:lnSpc>
            <a:spcBef>
              <a:spcPct val="0"/>
            </a:spcBef>
            <a:spcAft>
              <a:spcPct val="35000"/>
            </a:spcAft>
          </a:pPr>
          <a:r>
            <a:rPr lang="en-US" sz="1900" kern="1200" dirty="0" smtClean="0"/>
            <a:t>N</a:t>
          </a:r>
          <a:endParaRPr lang="en-US" sz="1900" kern="1200" dirty="0"/>
        </a:p>
      </dsp:txBody>
      <dsp:txXfrm>
        <a:off x="57184" y="1068524"/>
        <a:ext cx="205815" cy="331514"/>
      </dsp:txXfrm>
    </dsp:sp>
    <dsp:sp modelId="{32C87BC0-D02C-456F-8146-8AAE3B0568AC}">
      <dsp:nvSpPr>
        <dsp:cNvPr id="0" name=""/>
        <dsp:cNvSpPr/>
      </dsp:nvSpPr>
      <dsp:spPr>
        <a:xfrm>
          <a:off x="287863" y="1068524"/>
          <a:ext cx="276262" cy="331514"/>
        </a:xfrm>
        <a:prstGeom prst="roundRect">
          <a:avLst>
            <a:gd name="adj" fmla="val 5000"/>
          </a:avLst>
        </a:prstGeom>
        <a:gradFill rotWithShape="0">
          <a:gsLst>
            <a:gs pos="0">
              <a:schemeClr val="accent2">
                <a:shade val="50000"/>
                <a:hueOff val="-2593"/>
                <a:satOff val="-526"/>
                <a:lumOff val="2891"/>
                <a:alphaOff val="0"/>
                <a:shade val="51000"/>
                <a:satMod val="130000"/>
              </a:schemeClr>
            </a:gs>
            <a:gs pos="80000">
              <a:schemeClr val="accent2">
                <a:shade val="50000"/>
                <a:hueOff val="-2593"/>
                <a:satOff val="-526"/>
                <a:lumOff val="2891"/>
                <a:alphaOff val="0"/>
                <a:shade val="93000"/>
                <a:satMod val="130000"/>
              </a:schemeClr>
            </a:gs>
            <a:gs pos="100000">
              <a:schemeClr val="accent2">
                <a:shade val="50000"/>
                <a:hueOff val="-2593"/>
                <a:satOff val="-526"/>
                <a:lumOff val="2891"/>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17145" rIns="22225" bIns="0" numCol="1" spcCol="1270" anchor="t" anchorCtr="0">
          <a:noAutofit/>
        </a:bodyPr>
        <a:lstStyle/>
        <a:p>
          <a:pPr lvl="0" algn="r" defTabSz="222250">
            <a:lnSpc>
              <a:spcPct val="90000"/>
            </a:lnSpc>
            <a:spcBef>
              <a:spcPct val="0"/>
            </a:spcBef>
            <a:spcAft>
              <a:spcPct val="35000"/>
            </a:spcAft>
          </a:pPr>
          <a:r>
            <a:rPr lang="en-US" sz="500" kern="1200" dirty="0" smtClean="0"/>
            <a:t> 30</a:t>
          </a:r>
          <a:endParaRPr lang="en-US" sz="500" kern="1200" dirty="0"/>
        </a:p>
      </dsp:txBody>
      <dsp:txXfrm rot="16200000">
        <a:off x="179569" y="1176818"/>
        <a:ext cx="271842" cy="55252"/>
      </dsp:txXfrm>
    </dsp:sp>
    <dsp:sp modelId="{DB645D81-1F22-401C-A20B-A7828D5AA4F1}">
      <dsp:nvSpPr>
        <dsp:cNvPr id="0" name=""/>
        <dsp:cNvSpPr/>
      </dsp:nvSpPr>
      <dsp:spPr>
        <a:xfrm rot="5400000">
          <a:off x="264874" y="1332130"/>
          <a:ext cx="48741" cy="41439"/>
        </a:xfrm>
        <a:prstGeom prst="flowChartExtract">
          <a:avLst/>
        </a:prstGeom>
        <a:solidFill>
          <a:schemeClr val="lt1">
            <a:hueOff val="0"/>
            <a:satOff val="0"/>
            <a:lumOff val="0"/>
            <a:alphaOff val="0"/>
          </a:schemeClr>
        </a:solidFill>
        <a:ln w="9525" cap="flat" cmpd="sng" algn="ctr">
          <a:solidFill>
            <a:schemeClr val="accent2">
              <a:shade val="5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D5E80EDB-0F84-441B-8C09-8E9D835F98E1}">
      <dsp:nvSpPr>
        <dsp:cNvPr id="0" name=""/>
        <dsp:cNvSpPr/>
      </dsp:nvSpPr>
      <dsp:spPr>
        <a:xfrm>
          <a:off x="343116" y="1068524"/>
          <a:ext cx="205815" cy="331514"/>
        </a:xfrm>
        <a:prstGeom prst="rect">
          <a:avLst/>
        </a:prstGeom>
        <a:noFill/>
        <a:ln>
          <a:noFill/>
        </a:ln>
        <a:effectLst>
          <a:outerShdw blurRad="40000" dist="23000" dir="5400000" rotWithShape="0">
            <a:srgbClr val="000000">
              <a:alpha val="35000"/>
            </a:srgbClr>
          </a:outerShdw>
        </a:effectLst>
        <a:sp3d/>
      </dsp:spPr>
      <dsp:style>
        <a:lnRef idx="0">
          <a:scrgbClr r="0" g="0" b="0"/>
        </a:lnRef>
        <a:fillRef idx="3">
          <a:scrgbClr r="0" g="0" b="0"/>
        </a:fillRef>
        <a:effectRef idx="2">
          <a:scrgbClr r="0" g="0" b="0"/>
        </a:effectRef>
        <a:fontRef idx="minor">
          <a:schemeClr val="lt1"/>
        </a:fontRef>
      </dsp:style>
      <dsp:txBody>
        <a:bodyPr spcFirstLastPara="0" vert="horz" wrap="square" lIns="0" tIns="65151" rIns="0" bIns="0" numCol="1" spcCol="1270" anchor="t" anchorCtr="0">
          <a:noAutofit/>
        </a:bodyPr>
        <a:lstStyle/>
        <a:p>
          <a:pPr lvl="0" algn="ctr" defTabSz="844550">
            <a:lnSpc>
              <a:spcPct val="90000"/>
            </a:lnSpc>
            <a:spcBef>
              <a:spcPct val="0"/>
            </a:spcBef>
            <a:spcAft>
              <a:spcPct val="35000"/>
            </a:spcAft>
          </a:pPr>
          <a:r>
            <a:rPr lang="en-US" sz="1900" kern="1200" dirty="0" smtClean="0"/>
            <a:t>Z</a:t>
          </a:r>
          <a:endParaRPr lang="en-US" sz="1900" kern="1200" dirty="0"/>
        </a:p>
      </dsp:txBody>
      <dsp:txXfrm>
        <a:off x="343116" y="1068524"/>
        <a:ext cx="205815" cy="331514"/>
      </dsp:txXfrm>
    </dsp:sp>
    <dsp:sp modelId="{F9A6960A-3CDA-443D-8583-BA30BBE2048B}">
      <dsp:nvSpPr>
        <dsp:cNvPr id="0" name=""/>
        <dsp:cNvSpPr/>
      </dsp:nvSpPr>
      <dsp:spPr>
        <a:xfrm>
          <a:off x="573795" y="1068524"/>
          <a:ext cx="276262" cy="331514"/>
        </a:xfrm>
        <a:prstGeom prst="roundRect">
          <a:avLst>
            <a:gd name="adj" fmla="val 5000"/>
          </a:avLst>
        </a:prstGeom>
        <a:gradFill rotWithShape="0">
          <a:gsLst>
            <a:gs pos="0">
              <a:schemeClr val="accent2">
                <a:shade val="50000"/>
                <a:hueOff val="-5186"/>
                <a:satOff val="-1051"/>
                <a:lumOff val="5781"/>
                <a:alphaOff val="0"/>
                <a:shade val="51000"/>
                <a:satMod val="130000"/>
              </a:schemeClr>
            </a:gs>
            <a:gs pos="80000">
              <a:schemeClr val="accent2">
                <a:shade val="50000"/>
                <a:hueOff val="-5186"/>
                <a:satOff val="-1051"/>
                <a:lumOff val="5781"/>
                <a:alphaOff val="0"/>
                <a:shade val="93000"/>
                <a:satMod val="130000"/>
              </a:schemeClr>
            </a:gs>
            <a:gs pos="100000">
              <a:schemeClr val="accent2">
                <a:shade val="50000"/>
                <a:hueOff val="-5186"/>
                <a:satOff val="-1051"/>
                <a:lumOff val="5781"/>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17145" rIns="22225" bIns="0" numCol="1" spcCol="1270" anchor="t" anchorCtr="0">
          <a:noAutofit/>
        </a:bodyPr>
        <a:lstStyle/>
        <a:p>
          <a:pPr lvl="0" algn="r" defTabSz="222250">
            <a:lnSpc>
              <a:spcPct val="90000"/>
            </a:lnSpc>
            <a:spcBef>
              <a:spcPct val="0"/>
            </a:spcBef>
            <a:spcAft>
              <a:spcPct val="35000"/>
            </a:spcAft>
          </a:pPr>
          <a:r>
            <a:rPr lang="en-US" sz="500" kern="1200" dirty="0" smtClean="0"/>
            <a:t> 29</a:t>
          </a:r>
          <a:endParaRPr lang="en-US" sz="500" kern="1200" dirty="0"/>
        </a:p>
      </dsp:txBody>
      <dsp:txXfrm rot="16200000">
        <a:off x="465500" y="1176818"/>
        <a:ext cx="271842" cy="55252"/>
      </dsp:txXfrm>
    </dsp:sp>
    <dsp:sp modelId="{4B77F2AB-7756-402B-A43C-4A8C06275D03}">
      <dsp:nvSpPr>
        <dsp:cNvPr id="0" name=""/>
        <dsp:cNvSpPr/>
      </dsp:nvSpPr>
      <dsp:spPr>
        <a:xfrm rot="5400000">
          <a:off x="550805" y="1332130"/>
          <a:ext cx="48741" cy="41439"/>
        </a:xfrm>
        <a:prstGeom prst="flowChartExtract">
          <a:avLst/>
        </a:prstGeom>
        <a:solidFill>
          <a:schemeClr val="lt1">
            <a:hueOff val="0"/>
            <a:satOff val="0"/>
            <a:lumOff val="0"/>
            <a:alphaOff val="0"/>
          </a:schemeClr>
        </a:solidFill>
        <a:ln w="9525" cap="flat" cmpd="sng" algn="ctr">
          <a:solidFill>
            <a:schemeClr val="accent2">
              <a:shade val="50000"/>
              <a:hueOff val="-2571"/>
              <a:satOff val="-469"/>
              <a:lumOff val="2717"/>
              <a:alphaOff val="0"/>
            </a:schemeClr>
          </a:solidFill>
          <a:prstDash val="solid"/>
        </a:ln>
        <a:effectLst/>
      </dsp:spPr>
      <dsp:style>
        <a:lnRef idx="1">
          <a:scrgbClr r="0" g="0" b="0"/>
        </a:lnRef>
        <a:fillRef idx="1">
          <a:scrgbClr r="0" g="0" b="0"/>
        </a:fillRef>
        <a:effectRef idx="0">
          <a:scrgbClr r="0" g="0" b="0"/>
        </a:effectRef>
        <a:fontRef idx="minor"/>
      </dsp:style>
    </dsp:sp>
    <dsp:sp modelId="{C70CB29F-9EBD-4B6E-8D44-79ABAEE1EE72}">
      <dsp:nvSpPr>
        <dsp:cNvPr id="0" name=""/>
        <dsp:cNvSpPr/>
      </dsp:nvSpPr>
      <dsp:spPr>
        <a:xfrm>
          <a:off x="629047" y="1068524"/>
          <a:ext cx="205815" cy="331514"/>
        </a:xfrm>
        <a:prstGeom prst="rect">
          <a:avLst/>
        </a:prstGeom>
        <a:noFill/>
        <a:ln>
          <a:noFill/>
        </a:ln>
        <a:effectLst>
          <a:outerShdw blurRad="40000" dist="23000" dir="5400000" rotWithShape="0">
            <a:srgbClr val="000000">
              <a:alpha val="35000"/>
            </a:srgbClr>
          </a:outerShdw>
        </a:effectLst>
        <a:sp3d/>
      </dsp:spPr>
      <dsp:style>
        <a:lnRef idx="0">
          <a:scrgbClr r="0" g="0" b="0"/>
        </a:lnRef>
        <a:fillRef idx="3">
          <a:scrgbClr r="0" g="0" b="0"/>
        </a:fillRef>
        <a:effectRef idx="2">
          <a:scrgbClr r="0" g="0" b="0"/>
        </a:effectRef>
        <a:fontRef idx="minor">
          <a:schemeClr val="lt1"/>
        </a:fontRef>
      </dsp:style>
      <dsp:txBody>
        <a:bodyPr spcFirstLastPara="0" vert="horz" wrap="square" lIns="0" tIns="65151" rIns="0" bIns="0" numCol="1" spcCol="1270" anchor="t" anchorCtr="0">
          <a:noAutofit/>
        </a:bodyPr>
        <a:lstStyle/>
        <a:p>
          <a:pPr lvl="0" algn="ctr" defTabSz="844550">
            <a:lnSpc>
              <a:spcPct val="90000"/>
            </a:lnSpc>
            <a:spcBef>
              <a:spcPct val="0"/>
            </a:spcBef>
            <a:spcAft>
              <a:spcPct val="35000"/>
            </a:spcAft>
          </a:pPr>
          <a:r>
            <a:rPr lang="en-US" sz="1900" kern="1200" dirty="0" smtClean="0"/>
            <a:t>C</a:t>
          </a:r>
          <a:endParaRPr lang="en-US" sz="1900" kern="1200" dirty="0"/>
        </a:p>
      </dsp:txBody>
      <dsp:txXfrm>
        <a:off x="629047" y="1068524"/>
        <a:ext cx="205815" cy="331514"/>
      </dsp:txXfrm>
    </dsp:sp>
    <dsp:sp modelId="{B191A1B9-FBD7-487F-866F-8194D4D73D92}">
      <dsp:nvSpPr>
        <dsp:cNvPr id="0" name=""/>
        <dsp:cNvSpPr/>
      </dsp:nvSpPr>
      <dsp:spPr>
        <a:xfrm>
          <a:off x="859726" y="1068524"/>
          <a:ext cx="276262" cy="331514"/>
        </a:xfrm>
        <a:prstGeom prst="roundRect">
          <a:avLst>
            <a:gd name="adj" fmla="val 5000"/>
          </a:avLst>
        </a:prstGeom>
        <a:gradFill rotWithShape="0">
          <a:gsLst>
            <a:gs pos="0">
              <a:schemeClr val="accent2">
                <a:shade val="50000"/>
                <a:hueOff val="-7778"/>
                <a:satOff val="-1577"/>
                <a:lumOff val="8672"/>
                <a:alphaOff val="0"/>
                <a:shade val="51000"/>
                <a:satMod val="130000"/>
              </a:schemeClr>
            </a:gs>
            <a:gs pos="80000">
              <a:schemeClr val="accent2">
                <a:shade val="50000"/>
                <a:hueOff val="-7778"/>
                <a:satOff val="-1577"/>
                <a:lumOff val="8672"/>
                <a:alphaOff val="0"/>
                <a:shade val="93000"/>
                <a:satMod val="130000"/>
              </a:schemeClr>
            </a:gs>
            <a:gs pos="100000">
              <a:schemeClr val="accent2">
                <a:shade val="50000"/>
                <a:hueOff val="-7778"/>
                <a:satOff val="-1577"/>
                <a:lumOff val="8672"/>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17145" rIns="22225" bIns="0" numCol="1" spcCol="1270" anchor="t" anchorCtr="0">
          <a:noAutofit/>
        </a:bodyPr>
        <a:lstStyle/>
        <a:p>
          <a:pPr lvl="0" algn="r" defTabSz="222250">
            <a:lnSpc>
              <a:spcPct val="90000"/>
            </a:lnSpc>
            <a:spcBef>
              <a:spcPct val="0"/>
            </a:spcBef>
            <a:spcAft>
              <a:spcPct val="35000"/>
            </a:spcAft>
          </a:pPr>
          <a:r>
            <a:rPr lang="en-US" sz="500" kern="1200" dirty="0" smtClean="0"/>
            <a:t>28</a:t>
          </a:r>
          <a:endParaRPr lang="en-US" sz="500" kern="1200" dirty="0"/>
        </a:p>
      </dsp:txBody>
      <dsp:txXfrm rot="16200000">
        <a:off x="751431" y="1176818"/>
        <a:ext cx="271842" cy="55252"/>
      </dsp:txXfrm>
    </dsp:sp>
    <dsp:sp modelId="{0CE990A6-D431-4469-8700-4A684EACBA3B}">
      <dsp:nvSpPr>
        <dsp:cNvPr id="0" name=""/>
        <dsp:cNvSpPr/>
      </dsp:nvSpPr>
      <dsp:spPr>
        <a:xfrm rot="5400000">
          <a:off x="836737" y="1332130"/>
          <a:ext cx="48741" cy="41439"/>
        </a:xfrm>
        <a:prstGeom prst="flowChartExtract">
          <a:avLst/>
        </a:prstGeom>
        <a:solidFill>
          <a:schemeClr val="lt1">
            <a:hueOff val="0"/>
            <a:satOff val="0"/>
            <a:lumOff val="0"/>
            <a:alphaOff val="0"/>
          </a:schemeClr>
        </a:solidFill>
        <a:ln w="9525" cap="flat" cmpd="sng" algn="ctr">
          <a:solidFill>
            <a:schemeClr val="accent2">
              <a:shade val="50000"/>
              <a:hueOff val="-5142"/>
              <a:satOff val="-939"/>
              <a:lumOff val="5433"/>
              <a:alphaOff val="0"/>
            </a:schemeClr>
          </a:solidFill>
          <a:prstDash val="solid"/>
        </a:ln>
        <a:effectLst/>
      </dsp:spPr>
      <dsp:style>
        <a:lnRef idx="1">
          <a:scrgbClr r="0" g="0" b="0"/>
        </a:lnRef>
        <a:fillRef idx="1">
          <a:scrgbClr r="0" g="0" b="0"/>
        </a:fillRef>
        <a:effectRef idx="0">
          <a:scrgbClr r="0" g="0" b="0"/>
        </a:effectRef>
        <a:fontRef idx="minor"/>
      </dsp:style>
    </dsp:sp>
    <dsp:sp modelId="{03D2F7E6-A2ED-4EC8-8993-1F008764D6C1}">
      <dsp:nvSpPr>
        <dsp:cNvPr id="0" name=""/>
        <dsp:cNvSpPr/>
      </dsp:nvSpPr>
      <dsp:spPr>
        <a:xfrm>
          <a:off x="914979" y="1068524"/>
          <a:ext cx="205815" cy="331514"/>
        </a:xfrm>
        <a:prstGeom prst="rect">
          <a:avLst/>
        </a:prstGeom>
        <a:noFill/>
        <a:ln>
          <a:noFill/>
        </a:ln>
        <a:effectLst>
          <a:outerShdw blurRad="40000" dist="23000" dir="5400000" rotWithShape="0">
            <a:srgbClr val="000000">
              <a:alpha val="35000"/>
            </a:srgbClr>
          </a:outerShdw>
        </a:effectLst>
        <a:sp3d/>
      </dsp:spPr>
      <dsp:style>
        <a:lnRef idx="0">
          <a:scrgbClr r="0" g="0" b="0"/>
        </a:lnRef>
        <a:fillRef idx="3">
          <a:scrgbClr r="0" g="0" b="0"/>
        </a:fillRef>
        <a:effectRef idx="2">
          <a:scrgbClr r="0" g="0" b="0"/>
        </a:effectRef>
        <a:fontRef idx="minor">
          <a:schemeClr val="lt1"/>
        </a:fontRef>
      </dsp:style>
      <dsp:txBody>
        <a:bodyPr spcFirstLastPara="0" vert="horz" wrap="square" lIns="0" tIns="65151" rIns="0" bIns="0" numCol="1" spcCol="1270" anchor="t" anchorCtr="0">
          <a:noAutofit/>
        </a:bodyPr>
        <a:lstStyle/>
        <a:p>
          <a:pPr lvl="0" algn="ctr" defTabSz="844550">
            <a:lnSpc>
              <a:spcPct val="90000"/>
            </a:lnSpc>
            <a:spcBef>
              <a:spcPct val="0"/>
            </a:spcBef>
            <a:spcAft>
              <a:spcPct val="35000"/>
            </a:spcAft>
          </a:pPr>
          <a:r>
            <a:rPr lang="en-US" sz="1900" kern="1200" dirty="0" smtClean="0"/>
            <a:t>V</a:t>
          </a:r>
          <a:endParaRPr lang="en-US" sz="1900" kern="1200" dirty="0"/>
        </a:p>
      </dsp:txBody>
      <dsp:txXfrm>
        <a:off x="914979" y="1068524"/>
        <a:ext cx="205815" cy="331514"/>
      </dsp:txXfrm>
    </dsp:sp>
    <dsp:sp modelId="{62C0977E-ABD5-4C68-9BE6-4D346ED46B78}">
      <dsp:nvSpPr>
        <dsp:cNvPr id="0" name=""/>
        <dsp:cNvSpPr/>
      </dsp:nvSpPr>
      <dsp:spPr>
        <a:xfrm>
          <a:off x="1145657" y="1068524"/>
          <a:ext cx="276262" cy="331514"/>
        </a:xfrm>
        <a:prstGeom prst="roundRect">
          <a:avLst>
            <a:gd name="adj" fmla="val 5000"/>
          </a:avLst>
        </a:prstGeom>
        <a:gradFill rotWithShape="0">
          <a:gsLst>
            <a:gs pos="0">
              <a:schemeClr val="accent2">
                <a:shade val="50000"/>
                <a:hueOff val="-10371"/>
                <a:satOff val="-2102"/>
                <a:lumOff val="11563"/>
                <a:alphaOff val="0"/>
                <a:shade val="51000"/>
                <a:satMod val="130000"/>
              </a:schemeClr>
            </a:gs>
            <a:gs pos="80000">
              <a:schemeClr val="accent2">
                <a:shade val="50000"/>
                <a:hueOff val="-10371"/>
                <a:satOff val="-2102"/>
                <a:lumOff val="11563"/>
                <a:alphaOff val="0"/>
                <a:shade val="93000"/>
                <a:satMod val="130000"/>
              </a:schemeClr>
            </a:gs>
            <a:gs pos="100000">
              <a:schemeClr val="accent2">
                <a:shade val="50000"/>
                <a:hueOff val="-10371"/>
                <a:satOff val="-2102"/>
                <a:lumOff val="11563"/>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17145" rIns="22225" bIns="0" numCol="1" spcCol="1270" anchor="t" anchorCtr="0">
          <a:noAutofit/>
        </a:bodyPr>
        <a:lstStyle/>
        <a:p>
          <a:pPr lvl="0" algn="r" defTabSz="222250">
            <a:lnSpc>
              <a:spcPct val="90000"/>
            </a:lnSpc>
            <a:spcBef>
              <a:spcPct val="0"/>
            </a:spcBef>
            <a:spcAft>
              <a:spcPct val="35000"/>
            </a:spcAft>
          </a:pPr>
          <a:r>
            <a:rPr lang="en-US" sz="500" kern="1200" dirty="0" smtClean="0"/>
            <a:t>27</a:t>
          </a:r>
          <a:endParaRPr lang="en-US" sz="500" kern="1200" dirty="0"/>
        </a:p>
      </dsp:txBody>
      <dsp:txXfrm rot="16200000">
        <a:off x="1037363" y="1176818"/>
        <a:ext cx="271842" cy="55252"/>
      </dsp:txXfrm>
    </dsp:sp>
    <dsp:sp modelId="{14217E0A-E9CE-43A4-A7FD-62918ACF8FFF}">
      <dsp:nvSpPr>
        <dsp:cNvPr id="0" name=""/>
        <dsp:cNvSpPr/>
      </dsp:nvSpPr>
      <dsp:spPr>
        <a:xfrm rot="5400000">
          <a:off x="1122668" y="1332130"/>
          <a:ext cx="48741" cy="41439"/>
        </a:xfrm>
        <a:prstGeom prst="flowChartExtract">
          <a:avLst/>
        </a:prstGeom>
        <a:solidFill>
          <a:schemeClr val="lt1">
            <a:hueOff val="0"/>
            <a:satOff val="0"/>
            <a:lumOff val="0"/>
            <a:alphaOff val="0"/>
          </a:schemeClr>
        </a:solidFill>
        <a:ln w="9525" cap="flat" cmpd="sng" algn="ctr">
          <a:solidFill>
            <a:schemeClr val="accent2">
              <a:shade val="50000"/>
              <a:hueOff val="-7713"/>
              <a:satOff val="-1408"/>
              <a:lumOff val="8150"/>
              <a:alphaOff val="0"/>
            </a:schemeClr>
          </a:solidFill>
          <a:prstDash val="solid"/>
        </a:ln>
        <a:effectLst/>
      </dsp:spPr>
      <dsp:style>
        <a:lnRef idx="1">
          <a:scrgbClr r="0" g="0" b="0"/>
        </a:lnRef>
        <a:fillRef idx="1">
          <a:scrgbClr r="0" g="0" b="0"/>
        </a:fillRef>
        <a:effectRef idx="0">
          <a:scrgbClr r="0" g="0" b="0"/>
        </a:effectRef>
        <a:fontRef idx="minor"/>
      </dsp:style>
    </dsp:sp>
    <dsp:sp modelId="{017E77A0-8E20-4C4F-8FBA-58313A89C2C2}">
      <dsp:nvSpPr>
        <dsp:cNvPr id="0" name=""/>
        <dsp:cNvSpPr/>
      </dsp:nvSpPr>
      <dsp:spPr>
        <a:xfrm>
          <a:off x="1200910" y="1068524"/>
          <a:ext cx="205815" cy="331514"/>
        </a:xfrm>
        <a:prstGeom prst="rect">
          <a:avLst/>
        </a:prstGeom>
        <a:noFill/>
        <a:ln>
          <a:noFill/>
        </a:ln>
        <a:effectLst>
          <a:outerShdw blurRad="40000" dist="23000" dir="5400000" rotWithShape="0">
            <a:srgbClr val="000000">
              <a:alpha val="35000"/>
            </a:srgbClr>
          </a:outerShdw>
        </a:effectLst>
        <a:sp3d/>
      </dsp:spPr>
      <dsp:style>
        <a:lnRef idx="0">
          <a:scrgbClr r="0" g="0" b="0"/>
        </a:lnRef>
        <a:fillRef idx="3">
          <a:scrgbClr r="0" g="0" b="0"/>
        </a:fillRef>
        <a:effectRef idx="2">
          <a:scrgbClr r="0" g="0" b="0"/>
        </a:effectRef>
        <a:fontRef idx="minor">
          <a:schemeClr val="lt1"/>
        </a:fontRef>
      </dsp:style>
      <dsp:txBody>
        <a:bodyPr spcFirstLastPara="0" vert="horz" wrap="square" lIns="0" tIns="65151" rIns="0" bIns="0" numCol="1" spcCol="1270" anchor="t" anchorCtr="0">
          <a:noAutofit/>
        </a:bodyPr>
        <a:lstStyle/>
        <a:p>
          <a:pPr lvl="0" algn="ctr" defTabSz="844550">
            <a:lnSpc>
              <a:spcPct val="90000"/>
            </a:lnSpc>
            <a:spcBef>
              <a:spcPct val="0"/>
            </a:spcBef>
            <a:spcAft>
              <a:spcPct val="35000"/>
            </a:spcAft>
          </a:pPr>
          <a:r>
            <a:rPr lang="en-US" sz="1900" kern="1200" dirty="0" smtClean="0"/>
            <a:t>Q</a:t>
          </a:r>
          <a:endParaRPr lang="en-US" sz="1900" kern="1200" dirty="0"/>
        </a:p>
      </dsp:txBody>
      <dsp:txXfrm>
        <a:off x="1200910" y="1068524"/>
        <a:ext cx="205815" cy="331514"/>
      </dsp:txXfrm>
    </dsp:sp>
    <dsp:sp modelId="{E30265CB-CA07-486E-A593-691EAF93A9EE}">
      <dsp:nvSpPr>
        <dsp:cNvPr id="0" name=""/>
        <dsp:cNvSpPr/>
      </dsp:nvSpPr>
      <dsp:spPr>
        <a:xfrm>
          <a:off x="1431589" y="1068524"/>
          <a:ext cx="276262" cy="331514"/>
        </a:xfrm>
        <a:prstGeom prst="roundRect">
          <a:avLst>
            <a:gd name="adj" fmla="val 5000"/>
          </a:avLst>
        </a:prstGeom>
        <a:gradFill rotWithShape="0">
          <a:gsLst>
            <a:gs pos="0">
              <a:schemeClr val="accent2">
                <a:shade val="50000"/>
                <a:hueOff val="-12964"/>
                <a:satOff val="-2628"/>
                <a:lumOff val="14453"/>
                <a:alphaOff val="0"/>
                <a:shade val="51000"/>
                <a:satMod val="130000"/>
              </a:schemeClr>
            </a:gs>
            <a:gs pos="80000">
              <a:schemeClr val="accent2">
                <a:shade val="50000"/>
                <a:hueOff val="-12964"/>
                <a:satOff val="-2628"/>
                <a:lumOff val="14453"/>
                <a:alphaOff val="0"/>
                <a:shade val="93000"/>
                <a:satMod val="130000"/>
              </a:schemeClr>
            </a:gs>
            <a:gs pos="100000">
              <a:schemeClr val="accent2">
                <a:shade val="50000"/>
                <a:hueOff val="-12964"/>
                <a:satOff val="-2628"/>
                <a:lumOff val="14453"/>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17145" rIns="22225" bIns="0" numCol="1" spcCol="1270" anchor="t" anchorCtr="0">
          <a:noAutofit/>
        </a:bodyPr>
        <a:lstStyle/>
        <a:p>
          <a:pPr lvl="0" algn="r" defTabSz="222250">
            <a:lnSpc>
              <a:spcPct val="90000"/>
            </a:lnSpc>
            <a:spcBef>
              <a:spcPct val="0"/>
            </a:spcBef>
            <a:spcAft>
              <a:spcPct val="35000"/>
            </a:spcAft>
          </a:pPr>
          <a:r>
            <a:rPr lang="en-US" sz="500" kern="1200" dirty="0" smtClean="0"/>
            <a:t>26</a:t>
          </a:r>
          <a:endParaRPr lang="en-US" sz="500" kern="1200" dirty="0"/>
        </a:p>
      </dsp:txBody>
      <dsp:txXfrm rot="16200000">
        <a:off x="1323294" y="1176818"/>
        <a:ext cx="271842" cy="55252"/>
      </dsp:txXfrm>
    </dsp:sp>
    <dsp:sp modelId="{CDBBBAFA-41C5-48F5-89D8-8B7447324D0A}">
      <dsp:nvSpPr>
        <dsp:cNvPr id="0" name=""/>
        <dsp:cNvSpPr/>
      </dsp:nvSpPr>
      <dsp:spPr>
        <a:xfrm rot="5400000">
          <a:off x="1408599" y="1332130"/>
          <a:ext cx="48741" cy="41439"/>
        </a:xfrm>
        <a:prstGeom prst="flowChartExtract">
          <a:avLst/>
        </a:prstGeom>
        <a:solidFill>
          <a:schemeClr val="lt1">
            <a:hueOff val="0"/>
            <a:satOff val="0"/>
            <a:lumOff val="0"/>
            <a:alphaOff val="0"/>
          </a:schemeClr>
        </a:solidFill>
        <a:ln w="9525" cap="flat" cmpd="sng" algn="ctr">
          <a:solidFill>
            <a:schemeClr val="accent2">
              <a:shade val="50000"/>
              <a:hueOff val="-10284"/>
              <a:satOff val="-1878"/>
              <a:lumOff val="10866"/>
              <a:alphaOff val="0"/>
            </a:schemeClr>
          </a:solidFill>
          <a:prstDash val="solid"/>
        </a:ln>
        <a:effectLst/>
      </dsp:spPr>
      <dsp:style>
        <a:lnRef idx="1">
          <a:scrgbClr r="0" g="0" b="0"/>
        </a:lnRef>
        <a:fillRef idx="1">
          <a:scrgbClr r="0" g="0" b="0"/>
        </a:fillRef>
        <a:effectRef idx="0">
          <a:scrgbClr r="0" g="0" b="0"/>
        </a:effectRef>
        <a:fontRef idx="minor"/>
      </dsp:style>
    </dsp:sp>
    <dsp:sp modelId="{9B4C4BB5-C71F-454D-82F6-A3B3AD65C42B}">
      <dsp:nvSpPr>
        <dsp:cNvPr id="0" name=""/>
        <dsp:cNvSpPr/>
      </dsp:nvSpPr>
      <dsp:spPr>
        <a:xfrm>
          <a:off x="1717520" y="1068524"/>
          <a:ext cx="276262" cy="331514"/>
        </a:xfrm>
        <a:prstGeom prst="roundRect">
          <a:avLst>
            <a:gd name="adj" fmla="val 5000"/>
          </a:avLst>
        </a:prstGeom>
        <a:gradFill rotWithShape="0">
          <a:gsLst>
            <a:gs pos="0">
              <a:schemeClr val="accent2">
                <a:shade val="50000"/>
                <a:hueOff val="-15557"/>
                <a:satOff val="-3153"/>
                <a:lumOff val="17344"/>
                <a:alphaOff val="0"/>
                <a:shade val="51000"/>
                <a:satMod val="130000"/>
              </a:schemeClr>
            </a:gs>
            <a:gs pos="80000">
              <a:schemeClr val="accent2">
                <a:shade val="50000"/>
                <a:hueOff val="-15557"/>
                <a:satOff val="-3153"/>
                <a:lumOff val="17344"/>
                <a:alphaOff val="0"/>
                <a:shade val="93000"/>
                <a:satMod val="130000"/>
              </a:schemeClr>
            </a:gs>
            <a:gs pos="100000">
              <a:schemeClr val="accent2">
                <a:shade val="50000"/>
                <a:hueOff val="-15557"/>
                <a:satOff val="-3153"/>
                <a:lumOff val="17344"/>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17145" rIns="22225" bIns="0" numCol="1" spcCol="1270" anchor="t" anchorCtr="0">
          <a:noAutofit/>
        </a:bodyPr>
        <a:lstStyle/>
        <a:p>
          <a:pPr lvl="0" algn="r" defTabSz="222250">
            <a:lnSpc>
              <a:spcPct val="90000"/>
            </a:lnSpc>
            <a:spcBef>
              <a:spcPct val="0"/>
            </a:spcBef>
            <a:spcAft>
              <a:spcPct val="35000"/>
            </a:spcAft>
          </a:pPr>
          <a:r>
            <a:rPr lang="en-US" sz="500" kern="1200" dirty="0" smtClean="0"/>
            <a:t>25</a:t>
          </a:r>
          <a:endParaRPr lang="en-US" sz="500" kern="1200" dirty="0"/>
        </a:p>
      </dsp:txBody>
      <dsp:txXfrm rot="16200000">
        <a:off x="1609225" y="1176818"/>
        <a:ext cx="271842" cy="55252"/>
      </dsp:txXfrm>
    </dsp:sp>
    <dsp:sp modelId="{86933F3F-1D4A-45F8-A193-F5C1ABF6694B}">
      <dsp:nvSpPr>
        <dsp:cNvPr id="0" name=""/>
        <dsp:cNvSpPr/>
      </dsp:nvSpPr>
      <dsp:spPr>
        <a:xfrm rot="5400000">
          <a:off x="1694531" y="1332130"/>
          <a:ext cx="48741" cy="41439"/>
        </a:xfrm>
        <a:prstGeom prst="flowChartExtract">
          <a:avLst/>
        </a:prstGeom>
        <a:solidFill>
          <a:schemeClr val="lt1">
            <a:hueOff val="0"/>
            <a:satOff val="0"/>
            <a:lumOff val="0"/>
            <a:alphaOff val="0"/>
          </a:schemeClr>
        </a:solidFill>
        <a:ln w="9525" cap="flat" cmpd="sng" algn="ctr">
          <a:solidFill>
            <a:schemeClr val="accent2">
              <a:shade val="50000"/>
              <a:hueOff val="-12855"/>
              <a:satOff val="-2347"/>
              <a:lumOff val="13583"/>
              <a:alphaOff val="0"/>
            </a:schemeClr>
          </a:solidFill>
          <a:prstDash val="solid"/>
        </a:ln>
        <a:effectLst/>
      </dsp:spPr>
      <dsp:style>
        <a:lnRef idx="1">
          <a:scrgbClr r="0" g="0" b="0"/>
        </a:lnRef>
        <a:fillRef idx="1">
          <a:scrgbClr r="0" g="0" b="0"/>
        </a:fillRef>
        <a:effectRef idx="0">
          <a:scrgbClr r="0" g="0" b="0"/>
        </a:effectRef>
        <a:fontRef idx="minor"/>
      </dsp:style>
    </dsp:sp>
    <dsp:sp modelId="{231E85D9-D4B2-4858-87D1-4CEFD109A15F}">
      <dsp:nvSpPr>
        <dsp:cNvPr id="0" name=""/>
        <dsp:cNvSpPr/>
      </dsp:nvSpPr>
      <dsp:spPr>
        <a:xfrm>
          <a:off x="2003452" y="1068524"/>
          <a:ext cx="276262" cy="331514"/>
        </a:xfrm>
        <a:prstGeom prst="roundRect">
          <a:avLst>
            <a:gd name="adj" fmla="val 5000"/>
          </a:avLst>
        </a:prstGeom>
        <a:gradFill rotWithShape="0">
          <a:gsLst>
            <a:gs pos="0">
              <a:schemeClr val="accent2">
                <a:shade val="50000"/>
                <a:hueOff val="-18149"/>
                <a:satOff val="-3679"/>
                <a:lumOff val="20235"/>
                <a:alphaOff val="0"/>
                <a:shade val="51000"/>
                <a:satMod val="130000"/>
              </a:schemeClr>
            </a:gs>
            <a:gs pos="80000">
              <a:schemeClr val="accent2">
                <a:shade val="50000"/>
                <a:hueOff val="-18149"/>
                <a:satOff val="-3679"/>
                <a:lumOff val="20235"/>
                <a:alphaOff val="0"/>
                <a:shade val="93000"/>
                <a:satMod val="130000"/>
              </a:schemeClr>
            </a:gs>
            <a:gs pos="100000">
              <a:schemeClr val="accent2">
                <a:shade val="50000"/>
                <a:hueOff val="-18149"/>
                <a:satOff val="-3679"/>
                <a:lumOff val="20235"/>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17145" rIns="22225" bIns="0" numCol="1" spcCol="1270" anchor="t" anchorCtr="0">
          <a:noAutofit/>
        </a:bodyPr>
        <a:lstStyle/>
        <a:p>
          <a:pPr lvl="0" algn="r" defTabSz="222250">
            <a:lnSpc>
              <a:spcPct val="90000"/>
            </a:lnSpc>
            <a:spcBef>
              <a:spcPct val="0"/>
            </a:spcBef>
            <a:spcAft>
              <a:spcPct val="35000"/>
            </a:spcAft>
          </a:pPr>
          <a:r>
            <a:rPr lang="en-US" sz="500" kern="1200" dirty="0" smtClean="0"/>
            <a:t>24</a:t>
          </a:r>
          <a:endParaRPr lang="en-US" sz="500" kern="1200" dirty="0"/>
        </a:p>
      </dsp:txBody>
      <dsp:txXfrm rot="16200000">
        <a:off x="1895157" y="1176818"/>
        <a:ext cx="271842" cy="55252"/>
      </dsp:txXfrm>
    </dsp:sp>
    <dsp:sp modelId="{639AED44-E3C8-4839-9381-D3CFD946EB1D}">
      <dsp:nvSpPr>
        <dsp:cNvPr id="0" name=""/>
        <dsp:cNvSpPr/>
      </dsp:nvSpPr>
      <dsp:spPr>
        <a:xfrm rot="5400000">
          <a:off x="1980462" y="1332130"/>
          <a:ext cx="48741" cy="41439"/>
        </a:xfrm>
        <a:prstGeom prst="flowChartExtract">
          <a:avLst/>
        </a:prstGeom>
        <a:solidFill>
          <a:schemeClr val="lt1">
            <a:hueOff val="0"/>
            <a:satOff val="0"/>
            <a:lumOff val="0"/>
            <a:alphaOff val="0"/>
          </a:schemeClr>
        </a:solidFill>
        <a:ln w="9525" cap="flat" cmpd="sng" algn="ctr">
          <a:solidFill>
            <a:schemeClr val="accent2">
              <a:shade val="50000"/>
              <a:hueOff val="-15427"/>
              <a:satOff val="-2817"/>
              <a:lumOff val="16299"/>
              <a:alphaOff val="0"/>
            </a:schemeClr>
          </a:solidFill>
          <a:prstDash val="solid"/>
        </a:ln>
        <a:effectLst/>
      </dsp:spPr>
      <dsp:style>
        <a:lnRef idx="1">
          <a:scrgbClr r="0" g="0" b="0"/>
        </a:lnRef>
        <a:fillRef idx="1">
          <a:scrgbClr r="0" g="0" b="0"/>
        </a:fillRef>
        <a:effectRef idx="0">
          <a:scrgbClr r="0" g="0" b="0"/>
        </a:effectRef>
        <a:fontRef idx="minor"/>
      </dsp:style>
    </dsp:sp>
    <dsp:sp modelId="{D9514815-07FD-47D8-9790-DA47FC8D49F3}">
      <dsp:nvSpPr>
        <dsp:cNvPr id="0" name=""/>
        <dsp:cNvSpPr/>
      </dsp:nvSpPr>
      <dsp:spPr>
        <a:xfrm>
          <a:off x="2289383" y="1068524"/>
          <a:ext cx="276262" cy="331514"/>
        </a:xfrm>
        <a:prstGeom prst="roundRect">
          <a:avLst>
            <a:gd name="adj" fmla="val 5000"/>
          </a:avLst>
        </a:prstGeom>
        <a:gradFill rotWithShape="0">
          <a:gsLst>
            <a:gs pos="0">
              <a:schemeClr val="accent2">
                <a:shade val="50000"/>
                <a:hueOff val="-20742"/>
                <a:satOff val="-4204"/>
                <a:lumOff val="23125"/>
                <a:alphaOff val="0"/>
                <a:shade val="51000"/>
                <a:satMod val="130000"/>
              </a:schemeClr>
            </a:gs>
            <a:gs pos="80000">
              <a:schemeClr val="accent2">
                <a:shade val="50000"/>
                <a:hueOff val="-20742"/>
                <a:satOff val="-4204"/>
                <a:lumOff val="23125"/>
                <a:alphaOff val="0"/>
                <a:shade val="93000"/>
                <a:satMod val="130000"/>
              </a:schemeClr>
            </a:gs>
            <a:gs pos="100000">
              <a:schemeClr val="accent2">
                <a:shade val="50000"/>
                <a:hueOff val="-20742"/>
                <a:satOff val="-4204"/>
                <a:lumOff val="23125"/>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17145" rIns="22225" bIns="0" numCol="1" spcCol="1270" anchor="t" anchorCtr="0">
          <a:noAutofit/>
        </a:bodyPr>
        <a:lstStyle/>
        <a:p>
          <a:pPr lvl="0" algn="r" defTabSz="222250">
            <a:lnSpc>
              <a:spcPct val="90000"/>
            </a:lnSpc>
            <a:spcBef>
              <a:spcPct val="0"/>
            </a:spcBef>
            <a:spcAft>
              <a:spcPct val="35000"/>
            </a:spcAft>
          </a:pPr>
          <a:r>
            <a:rPr lang="en-US" sz="500" kern="1200" dirty="0" smtClean="0"/>
            <a:t>23</a:t>
          </a:r>
          <a:endParaRPr lang="en-US" sz="500" kern="1200" dirty="0"/>
        </a:p>
      </dsp:txBody>
      <dsp:txXfrm rot="16200000">
        <a:off x="2181088" y="1176818"/>
        <a:ext cx="271842" cy="55252"/>
      </dsp:txXfrm>
    </dsp:sp>
    <dsp:sp modelId="{F7868A90-78AC-4665-8269-0904950DAEAF}">
      <dsp:nvSpPr>
        <dsp:cNvPr id="0" name=""/>
        <dsp:cNvSpPr/>
      </dsp:nvSpPr>
      <dsp:spPr>
        <a:xfrm rot="5400000">
          <a:off x="2266394" y="1332130"/>
          <a:ext cx="48741" cy="41439"/>
        </a:xfrm>
        <a:prstGeom prst="flowChartExtract">
          <a:avLst/>
        </a:prstGeom>
        <a:solidFill>
          <a:schemeClr val="lt1">
            <a:hueOff val="0"/>
            <a:satOff val="0"/>
            <a:lumOff val="0"/>
            <a:alphaOff val="0"/>
          </a:schemeClr>
        </a:solidFill>
        <a:ln w="9525" cap="flat" cmpd="sng" algn="ctr">
          <a:solidFill>
            <a:schemeClr val="accent2">
              <a:shade val="50000"/>
              <a:hueOff val="-17998"/>
              <a:satOff val="-3286"/>
              <a:lumOff val="19016"/>
              <a:alphaOff val="0"/>
            </a:schemeClr>
          </a:solidFill>
          <a:prstDash val="solid"/>
        </a:ln>
        <a:effectLst/>
      </dsp:spPr>
      <dsp:style>
        <a:lnRef idx="1">
          <a:scrgbClr r="0" g="0" b="0"/>
        </a:lnRef>
        <a:fillRef idx="1">
          <a:scrgbClr r="0" g="0" b="0"/>
        </a:fillRef>
        <a:effectRef idx="0">
          <a:scrgbClr r="0" g="0" b="0"/>
        </a:effectRef>
        <a:fontRef idx="minor"/>
      </dsp:style>
    </dsp:sp>
    <dsp:sp modelId="{0D3D41B2-E2EB-471B-B278-4E1B13E167F0}">
      <dsp:nvSpPr>
        <dsp:cNvPr id="0" name=""/>
        <dsp:cNvSpPr/>
      </dsp:nvSpPr>
      <dsp:spPr>
        <a:xfrm>
          <a:off x="2575314" y="1068524"/>
          <a:ext cx="276262" cy="331514"/>
        </a:xfrm>
        <a:prstGeom prst="roundRect">
          <a:avLst>
            <a:gd name="adj" fmla="val 5000"/>
          </a:avLst>
        </a:prstGeom>
        <a:gradFill rotWithShape="0">
          <a:gsLst>
            <a:gs pos="0">
              <a:schemeClr val="accent2">
                <a:shade val="50000"/>
                <a:hueOff val="-23335"/>
                <a:satOff val="-4730"/>
                <a:lumOff val="26016"/>
                <a:alphaOff val="0"/>
                <a:shade val="51000"/>
                <a:satMod val="130000"/>
              </a:schemeClr>
            </a:gs>
            <a:gs pos="80000">
              <a:schemeClr val="accent2">
                <a:shade val="50000"/>
                <a:hueOff val="-23335"/>
                <a:satOff val="-4730"/>
                <a:lumOff val="26016"/>
                <a:alphaOff val="0"/>
                <a:shade val="93000"/>
                <a:satMod val="130000"/>
              </a:schemeClr>
            </a:gs>
            <a:gs pos="100000">
              <a:schemeClr val="accent2">
                <a:shade val="50000"/>
                <a:hueOff val="-23335"/>
                <a:satOff val="-4730"/>
                <a:lumOff val="26016"/>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17145" rIns="22225" bIns="0" numCol="1" spcCol="1270" anchor="t" anchorCtr="0">
          <a:noAutofit/>
        </a:bodyPr>
        <a:lstStyle/>
        <a:p>
          <a:pPr lvl="0" algn="r" defTabSz="222250">
            <a:lnSpc>
              <a:spcPct val="90000"/>
            </a:lnSpc>
            <a:spcBef>
              <a:spcPct val="0"/>
            </a:spcBef>
            <a:spcAft>
              <a:spcPct val="35000"/>
            </a:spcAft>
          </a:pPr>
          <a:r>
            <a:rPr lang="en-US" sz="500" kern="1200" dirty="0" smtClean="0"/>
            <a:t>22</a:t>
          </a:r>
          <a:endParaRPr lang="en-US" sz="500" kern="1200" dirty="0"/>
        </a:p>
      </dsp:txBody>
      <dsp:txXfrm rot="16200000">
        <a:off x="2467020" y="1176818"/>
        <a:ext cx="271842" cy="55252"/>
      </dsp:txXfrm>
    </dsp:sp>
    <dsp:sp modelId="{EAD7E867-16E4-47EC-8AFC-E8AEEB971725}">
      <dsp:nvSpPr>
        <dsp:cNvPr id="0" name=""/>
        <dsp:cNvSpPr/>
      </dsp:nvSpPr>
      <dsp:spPr>
        <a:xfrm rot="5400000">
          <a:off x="2552325" y="1332130"/>
          <a:ext cx="48741" cy="41439"/>
        </a:xfrm>
        <a:prstGeom prst="flowChartExtract">
          <a:avLst/>
        </a:prstGeom>
        <a:solidFill>
          <a:schemeClr val="lt1">
            <a:hueOff val="0"/>
            <a:satOff val="0"/>
            <a:lumOff val="0"/>
            <a:alphaOff val="0"/>
          </a:schemeClr>
        </a:solidFill>
        <a:ln w="9525" cap="flat" cmpd="sng" algn="ctr">
          <a:solidFill>
            <a:schemeClr val="accent2">
              <a:shade val="50000"/>
              <a:hueOff val="-20569"/>
              <a:satOff val="-3755"/>
              <a:lumOff val="21733"/>
              <a:alphaOff val="0"/>
            </a:schemeClr>
          </a:solidFill>
          <a:prstDash val="solid"/>
        </a:ln>
        <a:effectLst/>
      </dsp:spPr>
      <dsp:style>
        <a:lnRef idx="1">
          <a:scrgbClr r="0" g="0" b="0"/>
        </a:lnRef>
        <a:fillRef idx="1">
          <a:scrgbClr r="0" g="0" b="0"/>
        </a:fillRef>
        <a:effectRef idx="0">
          <a:scrgbClr r="0" g="0" b="0"/>
        </a:effectRef>
        <a:fontRef idx="minor"/>
      </dsp:style>
    </dsp:sp>
    <dsp:sp modelId="{498CC334-7CA6-4055-9E9D-0EB2ACF11F24}">
      <dsp:nvSpPr>
        <dsp:cNvPr id="0" name=""/>
        <dsp:cNvSpPr/>
      </dsp:nvSpPr>
      <dsp:spPr>
        <a:xfrm>
          <a:off x="2861246" y="1068524"/>
          <a:ext cx="276262" cy="331514"/>
        </a:xfrm>
        <a:prstGeom prst="roundRect">
          <a:avLst>
            <a:gd name="adj" fmla="val 5000"/>
          </a:avLst>
        </a:prstGeom>
        <a:gradFill rotWithShape="0">
          <a:gsLst>
            <a:gs pos="0">
              <a:schemeClr val="accent2">
                <a:shade val="50000"/>
                <a:hueOff val="-25928"/>
                <a:satOff val="-5256"/>
                <a:lumOff val="28907"/>
                <a:alphaOff val="0"/>
                <a:shade val="51000"/>
                <a:satMod val="130000"/>
              </a:schemeClr>
            </a:gs>
            <a:gs pos="80000">
              <a:schemeClr val="accent2">
                <a:shade val="50000"/>
                <a:hueOff val="-25928"/>
                <a:satOff val="-5256"/>
                <a:lumOff val="28907"/>
                <a:alphaOff val="0"/>
                <a:shade val="93000"/>
                <a:satMod val="130000"/>
              </a:schemeClr>
            </a:gs>
            <a:gs pos="100000">
              <a:schemeClr val="accent2">
                <a:shade val="50000"/>
                <a:hueOff val="-25928"/>
                <a:satOff val="-5256"/>
                <a:lumOff val="28907"/>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17145" rIns="22225" bIns="0" numCol="1" spcCol="1270" anchor="t" anchorCtr="0">
          <a:noAutofit/>
        </a:bodyPr>
        <a:lstStyle/>
        <a:p>
          <a:pPr lvl="0" algn="r" defTabSz="222250">
            <a:lnSpc>
              <a:spcPct val="90000"/>
            </a:lnSpc>
            <a:spcBef>
              <a:spcPct val="0"/>
            </a:spcBef>
            <a:spcAft>
              <a:spcPct val="35000"/>
            </a:spcAft>
          </a:pPr>
          <a:r>
            <a:rPr lang="en-US" sz="500" kern="1200" dirty="0" smtClean="0"/>
            <a:t>21</a:t>
          </a:r>
          <a:endParaRPr lang="en-US" sz="500" kern="1200" dirty="0"/>
        </a:p>
      </dsp:txBody>
      <dsp:txXfrm rot="16200000">
        <a:off x="2752951" y="1176818"/>
        <a:ext cx="271842" cy="55252"/>
      </dsp:txXfrm>
    </dsp:sp>
    <dsp:sp modelId="{E762C5E9-5DE0-4E74-B7FD-46585123A2F2}">
      <dsp:nvSpPr>
        <dsp:cNvPr id="0" name=""/>
        <dsp:cNvSpPr/>
      </dsp:nvSpPr>
      <dsp:spPr>
        <a:xfrm rot="5400000">
          <a:off x="2838256" y="1332130"/>
          <a:ext cx="48741" cy="41439"/>
        </a:xfrm>
        <a:prstGeom prst="flowChartExtract">
          <a:avLst/>
        </a:prstGeom>
        <a:solidFill>
          <a:schemeClr val="lt1">
            <a:hueOff val="0"/>
            <a:satOff val="0"/>
            <a:lumOff val="0"/>
            <a:alphaOff val="0"/>
          </a:schemeClr>
        </a:solidFill>
        <a:ln w="9525" cap="flat" cmpd="sng" algn="ctr">
          <a:solidFill>
            <a:schemeClr val="accent2">
              <a:shade val="50000"/>
              <a:hueOff val="-23140"/>
              <a:satOff val="-4225"/>
              <a:lumOff val="24449"/>
              <a:alphaOff val="0"/>
            </a:schemeClr>
          </a:solidFill>
          <a:prstDash val="solid"/>
        </a:ln>
        <a:effectLst/>
      </dsp:spPr>
      <dsp:style>
        <a:lnRef idx="1">
          <a:scrgbClr r="0" g="0" b="0"/>
        </a:lnRef>
        <a:fillRef idx="1">
          <a:scrgbClr r="0" g="0" b="0"/>
        </a:fillRef>
        <a:effectRef idx="0">
          <a:scrgbClr r="0" g="0" b="0"/>
        </a:effectRef>
        <a:fontRef idx="minor"/>
      </dsp:style>
    </dsp:sp>
    <dsp:sp modelId="{1A4A4FCB-0FA3-425B-87EB-5F1F282E57A8}">
      <dsp:nvSpPr>
        <dsp:cNvPr id="0" name=""/>
        <dsp:cNvSpPr/>
      </dsp:nvSpPr>
      <dsp:spPr>
        <a:xfrm>
          <a:off x="3147177" y="1068524"/>
          <a:ext cx="276262" cy="331514"/>
        </a:xfrm>
        <a:prstGeom prst="roundRect">
          <a:avLst>
            <a:gd name="adj" fmla="val 5000"/>
          </a:avLst>
        </a:prstGeom>
        <a:gradFill rotWithShape="0">
          <a:gsLst>
            <a:gs pos="0">
              <a:schemeClr val="accent2">
                <a:shade val="50000"/>
                <a:hueOff val="-28520"/>
                <a:satOff val="-5781"/>
                <a:lumOff val="31798"/>
                <a:alphaOff val="0"/>
                <a:shade val="51000"/>
                <a:satMod val="130000"/>
              </a:schemeClr>
            </a:gs>
            <a:gs pos="80000">
              <a:schemeClr val="accent2">
                <a:shade val="50000"/>
                <a:hueOff val="-28520"/>
                <a:satOff val="-5781"/>
                <a:lumOff val="31798"/>
                <a:alphaOff val="0"/>
                <a:shade val="93000"/>
                <a:satMod val="130000"/>
              </a:schemeClr>
            </a:gs>
            <a:gs pos="100000">
              <a:schemeClr val="accent2">
                <a:shade val="50000"/>
                <a:hueOff val="-28520"/>
                <a:satOff val="-5781"/>
                <a:lumOff val="31798"/>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17145" rIns="22225" bIns="0" numCol="1" spcCol="1270" anchor="t" anchorCtr="0">
          <a:noAutofit/>
        </a:bodyPr>
        <a:lstStyle/>
        <a:p>
          <a:pPr lvl="0" algn="r" defTabSz="222250">
            <a:lnSpc>
              <a:spcPct val="90000"/>
            </a:lnSpc>
            <a:spcBef>
              <a:spcPct val="0"/>
            </a:spcBef>
            <a:spcAft>
              <a:spcPct val="35000"/>
            </a:spcAft>
          </a:pPr>
          <a:r>
            <a:rPr lang="en-US" sz="500" kern="1200" dirty="0" smtClean="0"/>
            <a:t>20</a:t>
          </a:r>
          <a:endParaRPr lang="en-US" sz="500" kern="1200" dirty="0"/>
        </a:p>
      </dsp:txBody>
      <dsp:txXfrm rot="16200000">
        <a:off x="3038882" y="1176818"/>
        <a:ext cx="271842" cy="55252"/>
      </dsp:txXfrm>
    </dsp:sp>
    <dsp:sp modelId="{1510DD98-DAC1-4ACB-B9F7-DDA9613F5094}">
      <dsp:nvSpPr>
        <dsp:cNvPr id="0" name=""/>
        <dsp:cNvSpPr/>
      </dsp:nvSpPr>
      <dsp:spPr>
        <a:xfrm rot="5400000">
          <a:off x="3124188" y="1332130"/>
          <a:ext cx="48741" cy="41439"/>
        </a:xfrm>
        <a:prstGeom prst="flowChartExtract">
          <a:avLst/>
        </a:prstGeom>
        <a:solidFill>
          <a:schemeClr val="lt1">
            <a:hueOff val="0"/>
            <a:satOff val="0"/>
            <a:lumOff val="0"/>
            <a:alphaOff val="0"/>
          </a:schemeClr>
        </a:solidFill>
        <a:ln w="9525" cap="flat" cmpd="sng" algn="ctr">
          <a:solidFill>
            <a:schemeClr val="accent2">
              <a:shade val="50000"/>
              <a:hueOff val="-25711"/>
              <a:satOff val="-4694"/>
              <a:lumOff val="27166"/>
              <a:alphaOff val="0"/>
            </a:schemeClr>
          </a:solidFill>
          <a:prstDash val="solid"/>
        </a:ln>
        <a:effectLst/>
      </dsp:spPr>
      <dsp:style>
        <a:lnRef idx="1">
          <a:scrgbClr r="0" g="0" b="0"/>
        </a:lnRef>
        <a:fillRef idx="1">
          <a:scrgbClr r="0" g="0" b="0"/>
        </a:fillRef>
        <a:effectRef idx="0">
          <a:scrgbClr r="0" g="0" b="0"/>
        </a:effectRef>
        <a:fontRef idx="minor"/>
      </dsp:style>
    </dsp:sp>
    <dsp:sp modelId="{33ED1F09-CED2-41A4-A8DF-9E9BEE070950}">
      <dsp:nvSpPr>
        <dsp:cNvPr id="0" name=""/>
        <dsp:cNvSpPr/>
      </dsp:nvSpPr>
      <dsp:spPr>
        <a:xfrm>
          <a:off x="3433109" y="1068524"/>
          <a:ext cx="276262" cy="331514"/>
        </a:xfrm>
        <a:prstGeom prst="roundRect">
          <a:avLst>
            <a:gd name="adj" fmla="val 5000"/>
          </a:avLst>
        </a:prstGeom>
        <a:gradFill rotWithShape="0">
          <a:gsLst>
            <a:gs pos="0">
              <a:schemeClr val="accent2">
                <a:shade val="50000"/>
                <a:hueOff val="-31113"/>
                <a:satOff val="-6307"/>
                <a:lumOff val="34688"/>
                <a:alphaOff val="0"/>
                <a:shade val="51000"/>
                <a:satMod val="130000"/>
              </a:schemeClr>
            </a:gs>
            <a:gs pos="80000">
              <a:schemeClr val="accent2">
                <a:shade val="50000"/>
                <a:hueOff val="-31113"/>
                <a:satOff val="-6307"/>
                <a:lumOff val="34688"/>
                <a:alphaOff val="0"/>
                <a:shade val="93000"/>
                <a:satMod val="130000"/>
              </a:schemeClr>
            </a:gs>
            <a:gs pos="100000">
              <a:schemeClr val="accent2">
                <a:shade val="50000"/>
                <a:hueOff val="-31113"/>
                <a:satOff val="-6307"/>
                <a:lumOff val="34688"/>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17145" rIns="22225" bIns="0" numCol="1" spcCol="1270" anchor="t" anchorCtr="0">
          <a:noAutofit/>
        </a:bodyPr>
        <a:lstStyle/>
        <a:p>
          <a:pPr lvl="0" algn="r" defTabSz="222250">
            <a:lnSpc>
              <a:spcPct val="90000"/>
            </a:lnSpc>
            <a:spcBef>
              <a:spcPct val="0"/>
            </a:spcBef>
            <a:spcAft>
              <a:spcPct val="35000"/>
            </a:spcAft>
          </a:pPr>
          <a:r>
            <a:rPr lang="en-US" sz="500" kern="1200" dirty="0" smtClean="0"/>
            <a:t>19</a:t>
          </a:r>
          <a:endParaRPr lang="en-US" sz="500" kern="1200" dirty="0"/>
        </a:p>
      </dsp:txBody>
      <dsp:txXfrm rot="16200000">
        <a:off x="3324814" y="1176818"/>
        <a:ext cx="271842" cy="55252"/>
      </dsp:txXfrm>
    </dsp:sp>
    <dsp:sp modelId="{232D4ECA-3FEA-408D-A69C-9E2EA90E92ED}">
      <dsp:nvSpPr>
        <dsp:cNvPr id="0" name=""/>
        <dsp:cNvSpPr/>
      </dsp:nvSpPr>
      <dsp:spPr>
        <a:xfrm rot="5400000">
          <a:off x="3410119" y="1332130"/>
          <a:ext cx="48741" cy="41439"/>
        </a:xfrm>
        <a:prstGeom prst="flowChartExtract">
          <a:avLst/>
        </a:prstGeom>
        <a:solidFill>
          <a:schemeClr val="lt1">
            <a:hueOff val="0"/>
            <a:satOff val="0"/>
            <a:lumOff val="0"/>
            <a:alphaOff val="0"/>
          </a:schemeClr>
        </a:solidFill>
        <a:ln w="9525" cap="flat" cmpd="sng" algn="ctr">
          <a:solidFill>
            <a:schemeClr val="accent2">
              <a:shade val="50000"/>
              <a:hueOff val="-28282"/>
              <a:satOff val="-5164"/>
              <a:lumOff val="29882"/>
              <a:alphaOff val="0"/>
            </a:schemeClr>
          </a:solidFill>
          <a:prstDash val="solid"/>
        </a:ln>
        <a:effectLst/>
      </dsp:spPr>
      <dsp:style>
        <a:lnRef idx="1">
          <a:scrgbClr r="0" g="0" b="0"/>
        </a:lnRef>
        <a:fillRef idx="1">
          <a:scrgbClr r="0" g="0" b="0"/>
        </a:fillRef>
        <a:effectRef idx="0">
          <a:scrgbClr r="0" g="0" b="0"/>
        </a:effectRef>
        <a:fontRef idx="minor"/>
      </dsp:style>
    </dsp:sp>
    <dsp:sp modelId="{5A016A96-C2EF-4C7B-8F32-42156E97A98F}">
      <dsp:nvSpPr>
        <dsp:cNvPr id="0" name=""/>
        <dsp:cNvSpPr/>
      </dsp:nvSpPr>
      <dsp:spPr>
        <a:xfrm>
          <a:off x="3719040" y="1068524"/>
          <a:ext cx="276262" cy="331514"/>
        </a:xfrm>
        <a:prstGeom prst="roundRect">
          <a:avLst>
            <a:gd name="adj" fmla="val 5000"/>
          </a:avLst>
        </a:prstGeom>
        <a:gradFill rotWithShape="0">
          <a:gsLst>
            <a:gs pos="0">
              <a:schemeClr val="accent2">
                <a:shade val="50000"/>
                <a:hueOff val="-33706"/>
                <a:satOff val="-6832"/>
                <a:lumOff val="37579"/>
                <a:alphaOff val="0"/>
                <a:shade val="51000"/>
                <a:satMod val="130000"/>
              </a:schemeClr>
            </a:gs>
            <a:gs pos="80000">
              <a:schemeClr val="accent2">
                <a:shade val="50000"/>
                <a:hueOff val="-33706"/>
                <a:satOff val="-6832"/>
                <a:lumOff val="37579"/>
                <a:alphaOff val="0"/>
                <a:shade val="93000"/>
                <a:satMod val="130000"/>
              </a:schemeClr>
            </a:gs>
            <a:gs pos="100000">
              <a:schemeClr val="accent2">
                <a:shade val="50000"/>
                <a:hueOff val="-33706"/>
                <a:satOff val="-6832"/>
                <a:lumOff val="37579"/>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17145" rIns="22225" bIns="0" numCol="1" spcCol="1270" anchor="t" anchorCtr="0">
          <a:noAutofit/>
        </a:bodyPr>
        <a:lstStyle/>
        <a:p>
          <a:pPr lvl="0" algn="r" defTabSz="222250">
            <a:lnSpc>
              <a:spcPct val="90000"/>
            </a:lnSpc>
            <a:spcBef>
              <a:spcPct val="0"/>
            </a:spcBef>
            <a:spcAft>
              <a:spcPct val="35000"/>
            </a:spcAft>
          </a:pPr>
          <a:r>
            <a:rPr lang="en-US" sz="500" kern="1200" dirty="0" smtClean="0"/>
            <a:t>18</a:t>
          </a:r>
          <a:endParaRPr lang="en-US" sz="500" kern="1200" dirty="0"/>
        </a:p>
      </dsp:txBody>
      <dsp:txXfrm rot="16200000">
        <a:off x="3610745" y="1176818"/>
        <a:ext cx="271842" cy="55252"/>
      </dsp:txXfrm>
    </dsp:sp>
    <dsp:sp modelId="{083A05A6-1466-4B9F-9F22-34A3B108C4E9}">
      <dsp:nvSpPr>
        <dsp:cNvPr id="0" name=""/>
        <dsp:cNvSpPr/>
      </dsp:nvSpPr>
      <dsp:spPr>
        <a:xfrm rot="5400000">
          <a:off x="3696050" y="1332130"/>
          <a:ext cx="48741" cy="41439"/>
        </a:xfrm>
        <a:prstGeom prst="flowChartExtract">
          <a:avLst/>
        </a:prstGeom>
        <a:solidFill>
          <a:schemeClr val="lt1">
            <a:hueOff val="0"/>
            <a:satOff val="0"/>
            <a:lumOff val="0"/>
            <a:alphaOff val="0"/>
          </a:schemeClr>
        </a:solidFill>
        <a:ln w="9525" cap="flat" cmpd="sng" algn="ctr">
          <a:solidFill>
            <a:schemeClr val="accent2">
              <a:shade val="50000"/>
              <a:hueOff val="-30853"/>
              <a:satOff val="-5633"/>
              <a:lumOff val="32599"/>
              <a:alphaOff val="0"/>
            </a:schemeClr>
          </a:solidFill>
          <a:prstDash val="solid"/>
        </a:ln>
        <a:effectLst/>
      </dsp:spPr>
      <dsp:style>
        <a:lnRef idx="1">
          <a:scrgbClr r="0" g="0" b="0"/>
        </a:lnRef>
        <a:fillRef idx="1">
          <a:scrgbClr r="0" g="0" b="0"/>
        </a:fillRef>
        <a:effectRef idx="0">
          <a:scrgbClr r="0" g="0" b="0"/>
        </a:effectRef>
        <a:fontRef idx="minor"/>
      </dsp:style>
    </dsp:sp>
    <dsp:sp modelId="{0BDA3DD6-2341-4E39-891C-7C12AEEB610A}">
      <dsp:nvSpPr>
        <dsp:cNvPr id="0" name=""/>
        <dsp:cNvSpPr/>
      </dsp:nvSpPr>
      <dsp:spPr>
        <a:xfrm>
          <a:off x="4004971" y="1068524"/>
          <a:ext cx="276262" cy="331514"/>
        </a:xfrm>
        <a:prstGeom prst="roundRect">
          <a:avLst>
            <a:gd name="adj" fmla="val 5000"/>
          </a:avLst>
        </a:prstGeom>
        <a:gradFill rotWithShape="0">
          <a:gsLst>
            <a:gs pos="0">
              <a:schemeClr val="accent2">
                <a:shade val="50000"/>
                <a:hueOff val="-36299"/>
                <a:satOff val="-7358"/>
                <a:lumOff val="40470"/>
                <a:alphaOff val="0"/>
                <a:shade val="51000"/>
                <a:satMod val="130000"/>
              </a:schemeClr>
            </a:gs>
            <a:gs pos="80000">
              <a:schemeClr val="accent2">
                <a:shade val="50000"/>
                <a:hueOff val="-36299"/>
                <a:satOff val="-7358"/>
                <a:lumOff val="40470"/>
                <a:alphaOff val="0"/>
                <a:shade val="93000"/>
                <a:satMod val="130000"/>
              </a:schemeClr>
            </a:gs>
            <a:gs pos="100000">
              <a:schemeClr val="accent2">
                <a:shade val="50000"/>
                <a:hueOff val="-36299"/>
                <a:satOff val="-7358"/>
                <a:lumOff val="4047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17145" rIns="22225" bIns="0" numCol="1" spcCol="1270" anchor="t" anchorCtr="0">
          <a:noAutofit/>
        </a:bodyPr>
        <a:lstStyle/>
        <a:p>
          <a:pPr lvl="0" algn="r" defTabSz="222250">
            <a:lnSpc>
              <a:spcPct val="90000"/>
            </a:lnSpc>
            <a:spcBef>
              <a:spcPct val="0"/>
            </a:spcBef>
            <a:spcAft>
              <a:spcPct val="35000"/>
            </a:spcAft>
          </a:pPr>
          <a:r>
            <a:rPr lang="en-US" sz="500" kern="1200" dirty="0" smtClean="0"/>
            <a:t>17</a:t>
          </a:r>
          <a:endParaRPr lang="en-US" sz="500" kern="1200" dirty="0"/>
        </a:p>
      </dsp:txBody>
      <dsp:txXfrm rot="16200000">
        <a:off x="3896677" y="1176818"/>
        <a:ext cx="271842" cy="55252"/>
      </dsp:txXfrm>
    </dsp:sp>
    <dsp:sp modelId="{4023C897-2BC0-4B5E-8259-5AADF7B8FCF6}">
      <dsp:nvSpPr>
        <dsp:cNvPr id="0" name=""/>
        <dsp:cNvSpPr/>
      </dsp:nvSpPr>
      <dsp:spPr>
        <a:xfrm rot="5400000">
          <a:off x="3981982" y="1332130"/>
          <a:ext cx="48741" cy="41439"/>
        </a:xfrm>
        <a:prstGeom prst="flowChartExtract">
          <a:avLst/>
        </a:prstGeom>
        <a:solidFill>
          <a:schemeClr val="lt1">
            <a:hueOff val="0"/>
            <a:satOff val="0"/>
            <a:lumOff val="0"/>
            <a:alphaOff val="0"/>
          </a:schemeClr>
        </a:solidFill>
        <a:ln w="9525" cap="flat" cmpd="sng" algn="ctr">
          <a:solidFill>
            <a:schemeClr val="accent2">
              <a:shade val="50000"/>
              <a:hueOff val="-33424"/>
              <a:satOff val="-6102"/>
              <a:lumOff val="35316"/>
              <a:alphaOff val="0"/>
            </a:schemeClr>
          </a:solidFill>
          <a:prstDash val="solid"/>
        </a:ln>
        <a:effectLst/>
      </dsp:spPr>
      <dsp:style>
        <a:lnRef idx="1">
          <a:scrgbClr r="0" g="0" b="0"/>
        </a:lnRef>
        <a:fillRef idx="1">
          <a:scrgbClr r="0" g="0" b="0"/>
        </a:fillRef>
        <a:effectRef idx="0">
          <a:scrgbClr r="0" g="0" b="0"/>
        </a:effectRef>
        <a:fontRef idx="minor"/>
      </dsp:style>
    </dsp:sp>
    <dsp:sp modelId="{7EB1C387-C946-43D8-A141-13093FA58E2F}">
      <dsp:nvSpPr>
        <dsp:cNvPr id="0" name=""/>
        <dsp:cNvSpPr/>
      </dsp:nvSpPr>
      <dsp:spPr>
        <a:xfrm>
          <a:off x="4290903" y="1068524"/>
          <a:ext cx="276262" cy="331514"/>
        </a:xfrm>
        <a:prstGeom prst="roundRect">
          <a:avLst>
            <a:gd name="adj" fmla="val 5000"/>
          </a:avLst>
        </a:prstGeom>
        <a:gradFill rotWithShape="0">
          <a:gsLst>
            <a:gs pos="0">
              <a:schemeClr val="accent2">
                <a:shade val="50000"/>
                <a:hueOff val="-38891"/>
                <a:satOff val="-7883"/>
                <a:lumOff val="43360"/>
                <a:alphaOff val="0"/>
                <a:shade val="51000"/>
                <a:satMod val="130000"/>
              </a:schemeClr>
            </a:gs>
            <a:gs pos="80000">
              <a:schemeClr val="accent2">
                <a:shade val="50000"/>
                <a:hueOff val="-38891"/>
                <a:satOff val="-7883"/>
                <a:lumOff val="43360"/>
                <a:alphaOff val="0"/>
                <a:shade val="93000"/>
                <a:satMod val="130000"/>
              </a:schemeClr>
            </a:gs>
            <a:gs pos="100000">
              <a:schemeClr val="accent2">
                <a:shade val="50000"/>
                <a:hueOff val="-38891"/>
                <a:satOff val="-7883"/>
                <a:lumOff val="4336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17145" rIns="22225" bIns="0" numCol="1" spcCol="1270" anchor="t" anchorCtr="0">
          <a:noAutofit/>
        </a:bodyPr>
        <a:lstStyle/>
        <a:p>
          <a:pPr lvl="0" algn="r" defTabSz="222250">
            <a:lnSpc>
              <a:spcPct val="90000"/>
            </a:lnSpc>
            <a:spcBef>
              <a:spcPct val="0"/>
            </a:spcBef>
            <a:spcAft>
              <a:spcPct val="35000"/>
            </a:spcAft>
          </a:pPr>
          <a:r>
            <a:rPr lang="en-US" sz="500" kern="1200" dirty="0" smtClean="0"/>
            <a:t>16</a:t>
          </a:r>
          <a:endParaRPr lang="en-US" sz="500" kern="1200" dirty="0"/>
        </a:p>
      </dsp:txBody>
      <dsp:txXfrm rot="16200000">
        <a:off x="4182608" y="1176818"/>
        <a:ext cx="271842" cy="55252"/>
      </dsp:txXfrm>
    </dsp:sp>
    <dsp:sp modelId="{A8786DD5-BF66-4F2C-8565-44FB1178AAF3}">
      <dsp:nvSpPr>
        <dsp:cNvPr id="0" name=""/>
        <dsp:cNvSpPr/>
      </dsp:nvSpPr>
      <dsp:spPr>
        <a:xfrm rot="5400000">
          <a:off x="4267913" y="1332130"/>
          <a:ext cx="48741" cy="41439"/>
        </a:xfrm>
        <a:prstGeom prst="flowChartExtract">
          <a:avLst/>
        </a:prstGeom>
        <a:solidFill>
          <a:schemeClr val="lt1">
            <a:hueOff val="0"/>
            <a:satOff val="0"/>
            <a:lumOff val="0"/>
            <a:alphaOff val="0"/>
          </a:schemeClr>
        </a:solidFill>
        <a:ln w="9525" cap="flat" cmpd="sng" algn="ctr">
          <a:solidFill>
            <a:schemeClr val="accent2">
              <a:shade val="50000"/>
              <a:hueOff val="-35995"/>
              <a:satOff val="-6572"/>
              <a:lumOff val="38032"/>
              <a:alphaOff val="0"/>
            </a:schemeClr>
          </a:solidFill>
          <a:prstDash val="solid"/>
        </a:ln>
        <a:effectLst/>
      </dsp:spPr>
      <dsp:style>
        <a:lnRef idx="1">
          <a:scrgbClr r="0" g="0" b="0"/>
        </a:lnRef>
        <a:fillRef idx="1">
          <a:scrgbClr r="0" g="0" b="0"/>
        </a:fillRef>
        <a:effectRef idx="0">
          <a:scrgbClr r="0" g="0" b="0"/>
        </a:effectRef>
        <a:fontRef idx="minor"/>
      </dsp:style>
    </dsp:sp>
    <dsp:sp modelId="{F91DA0F0-9F5E-43C1-A90C-B0A9BBDE8CD8}">
      <dsp:nvSpPr>
        <dsp:cNvPr id="0" name=""/>
        <dsp:cNvSpPr/>
      </dsp:nvSpPr>
      <dsp:spPr>
        <a:xfrm>
          <a:off x="4576834" y="1068524"/>
          <a:ext cx="276262" cy="331514"/>
        </a:xfrm>
        <a:prstGeom prst="roundRect">
          <a:avLst>
            <a:gd name="adj" fmla="val 5000"/>
          </a:avLst>
        </a:prstGeom>
        <a:gradFill rotWithShape="0">
          <a:gsLst>
            <a:gs pos="0">
              <a:schemeClr val="accent2">
                <a:shade val="50000"/>
                <a:hueOff val="-41484"/>
                <a:satOff val="-8409"/>
                <a:lumOff val="46251"/>
                <a:alphaOff val="0"/>
                <a:shade val="51000"/>
                <a:satMod val="130000"/>
              </a:schemeClr>
            </a:gs>
            <a:gs pos="80000">
              <a:schemeClr val="accent2">
                <a:shade val="50000"/>
                <a:hueOff val="-41484"/>
                <a:satOff val="-8409"/>
                <a:lumOff val="46251"/>
                <a:alphaOff val="0"/>
                <a:shade val="93000"/>
                <a:satMod val="130000"/>
              </a:schemeClr>
            </a:gs>
            <a:gs pos="100000">
              <a:schemeClr val="accent2">
                <a:shade val="50000"/>
                <a:hueOff val="-41484"/>
                <a:satOff val="-8409"/>
                <a:lumOff val="46251"/>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17145" rIns="22225" bIns="0" numCol="1" spcCol="1270" anchor="t" anchorCtr="0">
          <a:noAutofit/>
        </a:bodyPr>
        <a:lstStyle/>
        <a:p>
          <a:pPr lvl="0" algn="r" defTabSz="222250">
            <a:lnSpc>
              <a:spcPct val="90000"/>
            </a:lnSpc>
            <a:spcBef>
              <a:spcPct val="0"/>
            </a:spcBef>
            <a:spcAft>
              <a:spcPct val="35000"/>
            </a:spcAft>
          </a:pPr>
          <a:r>
            <a:rPr lang="en-US" sz="500" kern="1200" dirty="0" smtClean="0"/>
            <a:t>15</a:t>
          </a:r>
          <a:endParaRPr lang="en-US" sz="500" kern="1200" dirty="0"/>
        </a:p>
      </dsp:txBody>
      <dsp:txXfrm rot="16200000">
        <a:off x="4468539" y="1176818"/>
        <a:ext cx="271842" cy="55252"/>
      </dsp:txXfrm>
    </dsp:sp>
    <dsp:sp modelId="{6E8AD654-E3D7-43F2-A19A-103C886CAE32}">
      <dsp:nvSpPr>
        <dsp:cNvPr id="0" name=""/>
        <dsp:cNvSpPr/>
      </dsp:nvSpPr>
      <dsp:spPr>
        <a:xfrm rot="5400000">
          <a:off x="4553845" y="1332130"/>
          <a:ext cx="48741" cy="41439"/>
        </a:xfrm>
        <a:prstGeom prst="flowChartExtract">
          <a:avLst/>
        </a:prstGeom>
        <a:solidFill>
          <a:schemeClr val="lt1">
            <a:hueOff val="0"/>
            <a:satOff val="0"/>
            <a:lumOff val="0"/>
            <a:alphaOff val="0"/>
          </a:schemeClr>
        </a:solidFill>
        <a:ln w="9525" cap="flat" cmpd="sng" algn="ctr">
          <a:solidFill>
            <a:schemeClr val="accent2">
              <a:shade val="50000"/>
              <a:hueOff val="-38566"/>
              <a:satOff val="-7041"/>
              <a:lumOff val="40749"/>
              <a:alphaOff val="0"/>
            </a:schemeClr>
          </a:solidFill>
          <a:prstDash val="solid"/>
        </a:ln>
        <a:effectLst/>
      </dsp:spPr>
      <dsp:style>
        <a:lnRef idx="1">
          <a:scrgbClr r="0" g="0" b="0"/>
        </a:lnRef>
        <a:fillRef idx="1">
          <a:scrgbClr r="0" g="0" b="0"/>
        </a:fillRef>
        <a:effectRef idx="0">
          <a:scrgbClr r="0" g="0" b="0"/>
        </a:effectRef>
        <a:fontRef idx="minor"/>
      </dsp:style>
    </dsp:sp>
    <dsp:sp modelId="{12A5309C-AF11-4E6A-8CC2-B48EBEB46B35}">
      <dsp:nvSpPr>
        <dsp:cNvPr id="0" name=""/>
        <dsp:cNvSpPr/>
      </dsp:nvSpPr>
      <dsp:spPr>
        <a:xfrm>
          <a:off x="4862765" y="1068524"/>
          <a:ext cx="276262" cy="331514"/>
        </a:xfrm>
        <a:prstGeom prst="roundRect">
          <a:avLst>
            <a:gd name="adj" fmla="val 5000"/>
          </a:avLst>
        </a:prstGeom>
        <a:gradFill rotWithShape="0">
          <a:gsLst>
            <a:gs pos="0">
              <a:schemeClr val="accent2">
                <a:shade val="50000"/>
                <a:hueOff val="-38891"/>
                <a:satOff val="-7883"/>
                <a:lumOff val="43360"/>
                <a:alphaOff val="0"/>
                <a:shade val="51000"/>
                <a:satMod val="130000"/>
              </a:schemeClr>
            </a:gs>
            <a:gs pos="80000">
              <a:schemeClr val="accent2">
                <a:shade val="50000"/>
                <a:hueOff val="-38891"/>
                <a:satOff val="-7883"/>
                <a:lumOff val="43360"/>
                <a:alphaOff val="0"/>
                <a:shade val="93000"/>
                <a:satMod val="130000"/>
              </a:schemeClr>
            </a:gs>
            <a:gs pos="100000">
              <a:schemeClr val="accent2">
                <a:shade val="50000"/>
                <a:hueOff val="-38891"/>
                <a:satOff val="-7883"/>
                <a:lumOff val="4336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17145" rIns="22225" bIns="0" numCol="1" spcCol="1270" anchor="t" anchorCtr="0">
          <a:noAutofit/>
        </a:bodyPr>
        <a:lstStyle/>
        <a:p>
          <a:pPr lvl="0" algn="r" defTabSz="222250">
            <a:lnSpc>
              <a:spcPct val="90000"/>
            </a:lnSpc>
            <a:spcBef>
              <a:spcPct val="0"/>
            </a:spcBef>
            <a:spcAft>
              <a:spcPct val="35000"/>
            </a:spcAft>
          </a:pPr>
          <a:r>
            <a:rPr lang="en-US" sz="500" kern="1200" dirty="0" smtClean="0"/>
            <a:t>14</a:t>
          </a:r>
          <a:endParaRPr lang="en-US" sz="500" kern="1200" dirty="0"/>
        </a:p>
      </dsp:txBody>
      <dsp:txXfrm rot="16200000">
        <a:off x="4754471" y="1176818"/>
        <a:ext cx="271842" cy="55252"/>
      </dsp:txXfrm>
    </dsp:sp>
    <dsp:sp modelId="{3BE6F814-91C3-419A-A2E5-728382475E83}">
      <dsp:nvSpPr>
        <dsp:cNvPr id="0" name=""/>
        <dsp:cNvSpPr/>
      </dsp:nvSpPr>
      <dsp:spPr>
        <a:xfrm rot="5400000">
          <a:off x="4839776" y="1332130"/>
          <a:ext cx="48741" cy="41439"/>
        </a:xfrm>
        <a:prstGeom prst="flowChartExtract">
          <a:avLst/>
        </a:prstGeom>
        <a:solidFill>
          <a:schemeClr val="lt1">
            <a:hueOff val="0"/>
            <a:satOff val="0"/>
            <a:lumOff val="0"/>
            <a:alphaOff val="0"/>
          </a:schemeClr>
        </a:solidFill>
        <a:ln w="9525" cap="flat" cmpd="sng" algn="ctr">
          <a:solidFill>
            <a:schemeClr val="accent2">
              <a:shade val="50000"/>
              <a:hueOff val="-38566"/>
              <a:satOff val="-7041"/>
              <a:lumOff val="40749"/>
              <a:alphaOff val="0"/>
            </a:schemeClr>
          </a:solidFill>
          <a:prstDash val="solid"/>
        </a:ln>
        <a:effectLst/>
      </dsp:spPr>
      <dsp:style>
        <a:lnRef idx="1">
          <a:scrgbClr r="0" g="0" b="0"/>
        </a:lnRef>
        <a:fillRef idx="1">
          <a:scrgbClr r="0" g="0" b="0"/>
        </a:fillRef>
        <a:effectRef idx="0">
          <a:scrgbClr r="0" g="0" b="0"/>
        </a:effectRef>
        <a:fontRef idx="minor"/>
      </dsp:style>
    </dsp:sp>
    <dsp:sp modelId="{252C3803-31A3-4C0E-8F9F-053B2AD2D81A}">
      <dsp:nvSpPr>
        <dsp:cNvPr id="0" name=""/>
        <dsp:cNvSpPr/>
      </dsp:nvSpPr>
      <dsp:spPr>
        <a:xfrm>
          <a:off x="5148697" y="1068524"/>
          <a:ext cx="276262" cy="331514"/>
        </a:xfrm>
        <a:prstGeom prst="roundRect">
          <a:avLst>
            <a:gd name="adj" fmla="val 5000"/>
          </a:avLst>
        </a:prstGeom>
        <a:gradFill rotWithShape="0">
          <a:gsLst>
            <a:gs pos="0">
              <a:schemeClr val="accent2">
                <a:shade val="50000"/>
                <a:hueOff val="-36299"/>
                <a:satOff val="-7358"/>
                <a:lumOff val="40470"/>
                <a:alphaOff val="0"/>
                <a:shade val="51000"/>
                <a:satMod val="130000"/>
              </a:schemeClr>
            </a:gs>
            <a:gs pos="80000">
              <a:schemeClr val="accent2">
                <a:shade val="50000"/>
                <a:hueOff val="-36299"/>
                <a:satOff val="-7358"/>
                <a:lumOff val="40470"/>
                <a:alphaOff val="0"/>
                <a:shade val="93000"/>
                <a:satMod val="130000"/>
              </a:schemeClr>
            </a:gs>
            <a:gs pos="100000">
              <a:schemeClr val="accent2">
                <a:shade val="50000"/>
                <a:hueOff val="-36299"/>
                <a:satOff val="-7358"/>
                <a:lumOff val="4047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17145" rIns="22225" bIns="0" numCol="1" spcCol="1270" anchor="t" anchorCtr="0">
          <a:noAutofit/>
        </a:bodyPr>
        <a:lstStyle/>
        <a:p>
          <a:pPr lvl="0" algn="r" defTabSz="222250">
            <a:lnSpc>
              <a:spcPct val="90000"/>
            </a:lnSpc>
            <a:spcBef>
              <a:spcPct val="0"/>
            </a:spcBef>
            <a:spcAft>
              <a:spcPct val="35000"/>
            </a:spcAft>
          </a:pPr>
          <a:r>
            <a:rPr lang="en-US" sz="500" kern="1200" dirty="0" smtClean="0"/>
            <a:t>13</a:t>
          </a:r>
          <a:endParaRPr lang="en-US" sz="500" kern="1200" dirty="0"/>
        </a:p>
      </dsp:txBody>
      <dsp:txXfrm rot="16200000">
        <a:off x="5040402" y="1176818"/>
        <a:ext cx="271842" cy="55252"/>
      </dsp:txXfrm>
    </dsp:sp>
    <dsp:sp modelId="{8471F8C4-E714-4F82-88EE-112F72FACA60}">
      <dsp:nvSpPr>
        <dsp:cNvPr id="0" name=""/>
        <dsp:cNvSpPr/>
      </dsp:nvSpPr>
      <dsp:spPr>
        <a:xfrm rot="5400000">
          <a:off x="5125707" y="1332130"/>
          <a:ext cx="48741" cy="41439"/>
        </a:xfrm>
        <a:prstGeom prst="flowChartExtract">
          <a:avLst/>
        </a:prstGeom>
        <a:solidFill>
          <a:schemeClr val="lt1">
            <a:hueOff val="0"/>
            <a:satOff val="0"/>
            <a:lumOff val="0"/>
            <a:alphaOff val="0"/>
          </a:schemeClr>
        </a:solidFill>
        <a:ln w="9525" cap="flat" cmpd="sng" algn="ctr">
          <a:solidFill>
            <a:schemeClr val="accent2">
              <a:shade val="50000"/>
              <a:hueOff val="-35995"/>
              <a:satOff val="-6572"/>
              <a:lumOff val="38032"/>
              <a:alphaOff val="0"/>
            </a:schemeClr>
          </a:solidFill>
          <a:prstDash val="solid"/>
        </a:ln>
        <a:effectLst/>
      </dsp:spPr>
      <dsp:style>
        <a:lnRef idx="1">
          <a:scrgbClr r="0" g="0" b="0"/>
        </a:lnRef>
        <a:fillRef idx="1">
          <a:scrgbClr r="0" g="0" b="0"/>
        </a:fillRef>
        <a:effectRef idx="0">
          <a:scrgbClr r="0" g="0" b="0"/>
        </a:effectRef>
        <a:fontRef idx="minor"/>
      </dsp:style>
    </dsp:sp>
    <dsp:sp modelId="{3BA34D36-57F8-46C7-AC2A-6ED3B70A1969}">
      <dsp:nvSpPr>
        <dsp:cNvPr id="0" name=""/>
        <dsp:cNvSpPr/>
      </dsp:nvSpPr>
      <dsp:spPr>
        <a:xfrm>
          <a:off x="5434628" y="1068524"/>
          <a:ext cx="276262" cy="331514"/>
        </a:xfrm>
        <a:prstGeom prst="roundRect">
          <a:avLst>
            <a:gd name="adj" fmla="val 5000"/>
          </a:avLst>
        </a:prstGeom>
        <a:gradFill rotWithShape="0">
          <a:gsLst>
            <a:gs pos="0">
              <a:schemeClr val="accent2">
                <a:shade val="50000"/>
                <a:hueOff val="-33706"/>
                <a:satOff val="-6832"/>
                <a:lumOff val="37579"/>
                <a:alphaOff val="0"/>
                <a:shade val="51000"/>
                <a:satMod val="130000"/>
              </a:schemeClr>
            </a:gs>
            <a:gs pos="80000">
              <a:schemeClr val="accent2">
                <a:shade val="50000"/>
                <a:hueOff val="-33706"/>
                <a:satOff val="-6832"/>
                <a:lumOff val="37579"/>
                <a:alphaOff val="0"/>
                <a:shade val="93000"/>
                <a:satMod val="130000"/>
              </a:schemeClr>
            </a:gs>
            <a:gs pos="100000">
              <a:schemeClr val="accent2">
                <a:shade val="50000"/>
                <a:hueOff val="-33706"/>
                <a:satOff val="-6832"/>
                <a:lumOff val="37579"/>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17145" rIns="22225" bIns="0" numCol="1" spcCol="1270" anchor="t" anchorCtr="0">
          <a:noAutofit/>
        </a:bodyPr>
        <a:lstStyle/>
        <a:p>
          <a:pPr lvl="0" algn="r" defTabSz="222250">
            <a:lnSpc>
              <a:spcPct val="90000"/>
            </a:lnSpc>
            <a:spcBef>
              <a:spcPct val="0"/>
            </a:spcBef>
            <a:spcAft>
              <a:spcPct val="35000"/>
            </a:spcAft>
          </a:pPr>
          <a:r>
            <a:rPr lang="en-US" sz="500" kern="1200" dirty="0" smtClean="0"/>
            <a:t>12</a:t>
          </a:r>
          <a:endParaRPr lang="en-US" sz="500" kern="1200" dirty="0"/>
        </a:p>
      </dsp:txBody>
      <dsp:txXfrm rot="16200000">
        <a:off x="5326333" y="1176818"/>
        <a:ext cx="271842" cy="55252"/>
      </dsp:txXfrm>
    </dsp:sp>
    <dsp:sp modelId="{C6FEC165-CAEF-4EF0-BBFF-635EB9701B01}">
      <dsp:nvSpPr>
        <dsp:cNvPr id="0" name=""/>
        <dsp:cNvSpPr/>
      </dsp:nvSpPr>
      <dsp:spPr>
        <a:xfrm rot="5400000">
          <a:off x="5411639" y="1332130"/>
          <a:ext cx="48741" cy="41439"/>
        </a:xfrm>
        <a:prstGeom prst="flowChartExtract">
          <a:avLst/>
        </a:prstGeom>
        <a:solidFill>
          <a:schemeClr val="lt1">
            <a:hueOff val="0"/>
            <a:satOff val="0"/>
            <a:lumOff val="0"/>
            <a:alphaOff val="0"/>
          </a:schemeClr>
        </a:solidFill>
        <a:ln w="9525" cap="flat" cmpd="sng" algn="ctr">
          <a:solidFill>
            <a:schemeClr val="accent2">
              <a:shade val="50000"/>
              <a:hueOff val="-33424"/>
              <a:satOff val="-6102"/>
              <a:lumOff val="35316"/>
              <a:alphaOff val="0"/>
            </a:schemeClr>
          </a:solidFill>
          <a:prstDash val="solid"/>
        </a:ln>
        <a:effectLst/>
      </dsp:spPr>
      <dsp:style>
        <a:lnRef idx="1">
          <a:scrgbClr r="0" g="0" b="0"/>
        </a:lnRef>
        <a:fillRef idx="1">
          <a:scrgbClr r="0" g="0" b="0"/>
        </a:fillRef>
        <a:effectRef idx="0">
          <a:scrgbClr r="0" g="0" b="0"/>
        </a:effectRef>
        <a:fontRef idx="minor"/>
      </dsp:style>
    </dsp:sp>
    <dsp:sp modelId="{433D4166-7EB0-4A88-9FE6-BCD7FCCD72C3}">
      <dsp:nvSpPr>
        <dsp:cNvPr id="0" name=""/>
        <dsp:cNvSpPr/>
      </dsp:nvSpPr>
      <dsp:spPr>
        <a:xfrm>
          <a:off x="5720560" y="1068524"/>
          <a:ext cx="276262" cy="331514"/>
        </a:xfrm>
        <a:prstGeom prst="roundRect">
          <a:avLst>
            <a:gd name="adj" fmla="val 5000"/>
          </a:avLst>
        </a:prstGeom>
        <a:gradFill rotWithShape="0">
          <a:gsLst>
            <a:gs pos="0">
              <a:schemeClr val="accent2">
                <a:shade val="50000"/>
                <a:hueOff val="-31113"/>
                <a:satOff val="-6307"/>
                <a:lumOff val="34688"/>
                <a:alphaOff val="0"/>
                <a:shade val="51000"/>
                <a:satMod val="130000"/>
              </a:schemeClr>
            </a:gs>
            <a:gs pos="80000">
              <a:schemeClr val="accent2">
                <a:shade val="50000"/>
                <a:hueOff val="-31113"/>
                <a:satOff val="-6307"/>
                <a:lumOff val="34688"/>
                <a:alphaOff val="0"/>
                <a:shade val="93000"/>
                <a:satMod val="130000"/>
              </a:schemeClr>
            </a:gs>
            <a:gs pos="100000">
              <a:schemeClr val="accent2">
                <a:shade val="50000"/>
                <a:hueOff val="-31113"/>
                <a:satOff val="-6307"/>
                <a:lumOff val="34688"/>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17145" rIns="22225" bIns="0" numCol="1" spcCol="1270" anchor="t" anchorCtr="0">
          <a:noAutofit/>
        </a:bodyPr>
        <a:lstStyle/>
        <a:p>
          <a:pPr lvl="0" algn="r" defTabSz="222250">
            <a:lnSpc>
              <a:spcPct val="90000"/>
            </a:lnSpc>
            <a:spcBef>
              <a:spcPct val="0"/>
            </a:spcBef>
            <a:spcAft>
              <a:spcPct val="35000"/>
            </a:spcAft>
          </a:pPr>
          <a:r>
            <a:rPr lang="en-US" sz="500" kern="1200" dirty="0" smtClean="0"/>
            <a:t>11</a:t>
          </a:r>
          <a:endParaRPr lang="en-US" sz="500" kern="1200" dirty="0"/>
        </a:p>
      </dsp:txBody>
      <dsp:txXfrm rot="16200000">
        <a:off x="5612265" y="1176818"/>
        <a:ext cx="271842" cy="55252"/>
      </dsp:txXfrm>
    </dsp:sp>
    <dsp:sp modelId="{240C6ABA-0B6F-4308-AF79-D667055C7FC7}">
      <dsp:nvSpPr>
        <dsp:cNvPr id="0" name=""/>
        <dsp:cNvSpPr/>
      </dsp:nvSpPr>
      <dsp:spPr>
        <a:xfrm rot="5400000">
          <a:off x="5697570" y="1332130"/>
          <a:ext cx="48741" cy="41439"/>
        </a:xfrm>
        <a:prstGeom prst="flowChartExtract">
          <a:avLst/>
        </a:prstGeom>
        <a:solidFill>
          <a:schemeClr val="lt1">
            <a:hueOff val="0"/>
            <a:satOff val="0"/>
            <a:lumOff val="0"/>
            <a:alphaOff val="0"/>
          </a:schemeClr>
        </a:solidFill>
        <a:ln w="9525" cap="flat" cmpd="sng" algn="ctr">
          <a:solidFill>
            <a:schemeClr val="accent2">
              <a:shade val="50000"/>
              <a:hueOff val="-30853"/>
              <a:satOff val="-5633"/>
              <a:lumOff val="32599"/>
              <a:alphaOff val="0"/>
            </a:schemeClr>
          </a:solidFill>
          <a:prstDash val="solid"/>
        </a:ln>
        <a:effectLst/>
      </dsp:spPr>
      <dsp:style>
        <a:lnRef idx="1">
          <a:scrgbClr r="0" g="0" b="0"/>
        </a:lnRef>
        <a:fillRef idx="1">
          <a:scrgbClr r="0" g="0" b="0"/>
        </a:fillRef>
        <a:effectRef idx="0">
          <a:scrgbClr r="0" g="0" b="0"/>
        </a:effectRef>
        <a:fontRef idx="minor"/>
      </dsp:style>
    </dsp:sp>
    <dsp:sp modelId="{2EB36F20-FCF7-4CF4-B60B-D92C975947A4}">
      <dsp:nvSpPr>
        <dsp:cNvPr id="0" name=""/>
        <dsp:cNvSpPr/>
      </dsp:nvSpPr>
      <dsp:spPr>
        <a:xfrm>
          <a:off x="6006491" y="1068524"/>
          <a:ext cx="276262" cy="331514"/>
        </a:xfrm>
        <a:prstGeom prst="roundRect">
          <a:avLst>
            <a:gd name="adj" fmla="val 5000"/>
          </a:avLst>
        </a:prstGeom>
        <a:gradFill rotWithShape="0">
          <a:gsLst>
            <a:gs pos="0">
              <a:schemeClr val="accent2">
                <a:shade val="50000"/>
                <a:hueOff val="-28520"/>
                <a:satOff val="-5781"/>
                <a:lumOff val="31798"/>
                <a:alphaOff val="0"/>
                <a:shade val="51000"/>
                <a:satMod val="130000"/>
              </a:schemeClr>
            </a:gs>
            <a:gs pos="80000">
              <a:schemeClr val="accent2">
                <a:shade val="50000"/>
                <a:hueOff val="-28520"/>
                <a:satOff val="-5781"/>
                <a:lumOff val="31798"/>
                <a:alphaOff val="0"/>
                <a:shade val="93000"/>
                <a:satMod val="130000"/>
              </a:schemeClr>
            </a:gs>
            <a:gs pos="100000">
              <a:schemeClr val="accent2">
                <a:shade val="50000"/>
                <a:hueOff val="-28520"/>
                <a:satOff val="-5781"/>
                <a:lumOff val="31798"/>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17145" rIns="22225" bIns="0" numCol="1" spcCol="1270" anchor="t" anchorCtr="0">
          <a:noAutofit/>
        </a:bodyPr>
        <a:lstStyle/>
        <a:p>
          <a:pPr lvl="0" algn="r" defTabSz="222250">
            <a:lnSpc>
              <a:spcPct val="90000"/>
            </a:lnSpc>
            <a:spcBef>
              <a:spcPct val="0"/>
            </a:spcBef>
            <a:spcAft>
              <a:spcPct val="35000"/>
            </a:spcAft>
          </a:pPr>
          <a:r>
            <a:rPr lang="en-US" sz="500" kern="1200" dirty="0" smtClean="0"/>
            <a:t>10</a:t>
          </a:r>
          <a:endParaRPr lang="en-US" sz="500" kern="1200" dirty="0"/>
        </a:p>
      </dsp:txBody>
      <dsp:txXfrm rot="16200000">
        <a:off x="5898196" y="1176818"/>
        <a:ext cx="271842" cy="55252"/>
      </dsp:txXfrm>
    </dsp:sp>
    <dsp:sp modelId="{B1F35D3F-D5F7-423A-ADA2-99B95A1DB774}">
      <dsp:nvSpPr>
        <dsp:cNvPr id="0" name=""/>
        <dsp:cNvSpPr/>
      </dsp:nvSpPr>
      <dsp:spPr>
        <a:xfrm rot="5400000">
          <a:off x="5983502" y="1332130"/>
          <a:ext cx="48741" cy="41439"/>
        </a:xfrm>
        <a:prstGeom prst="flowChartExtract">
          <a:avLst/>
        </a:prstGeom>
        <a:solidFill>
          <a:schemeClr val="lt1">
            <a:hueOff val="0"/>
            <a:satOff val="0"/>
            <a:lumOff val="0"/>
            <a:alphaOff val="0"/>
          </a:schemeClr>
        </a:solidFill>
        <a:ln w="9525" cap="flat" cmpd="sng" algn="ctr">
          <a:solidFill>
            <a:schemeClr val="accent2">
              <a:shade val="50000"/>
              <a:hueOff val="-28282"/>
              <a:satOff val="-5164"/>
              <a:lumOff val="29882"/>
              <a:alphaOff val="0"/>
            </a:schemeClr>
          </a:solidFill>
          <a:prstDash val="solid"/>
        </a:ln>
        <a:effectLst/>
      </dsp:spPr>
      <dsp:style>
        <a:lnRef idx="1">
          <a:scrgbClr r="0" g="0" b="0"/>
        </a:lnRef>
        <a:fillRef idx="1">
          <a:scrgbClr r="0" g="0" b="0"/>
        </a:fillRef>
        <a:effectRef idx="0">
          <a:scrgbClr r="0" g="0" b="0"/>
        </a:effectRef>
        <a:fontRef idx="minor"/>
      </dsp:style>
    </dsp:sp>
    <dsp:sp modelId="{AB5D3DC6-985E-4724-8906-BD50A07E5CF2}">
      <dsp:nvSpPr>
        <dsp:cNvPr id="0" name=""/>
        <dsp:cNvSpPr/>
      </dsp:nvSpPr>
      <dsp:spPr>
        <a:xfrm>
          <a:off x="6292422" y="1068524"/>
          <a:ext cx="276262" cy="331514"/>
        </a:xfrm>
        <a:prstGeom prst="roundRect">
          <a:avLst>
            <a:gd name="adj" fmla="val 5000"/>
          </a:avLst>
        </a:prstGeom>
        <a:gradFill rotWithShape="0">
          <a:gsLst>
            <a:gs pos="0">
              <a:schemeClr val="accent2">
                <a:shade val="50000"/>
                <a:hueOff val="-25928"/>
                <a:satOff val="-5256"/>
                <a:lumOff val="28907"/>
                <a:alphaOff val="0"/>
                <a:shade val="51000"/>
                <a:satMod val="130000"/>
              </a:schemeClr>
            </a:gs>
            <a:gs pos="80000">
              <a:schemeClr val="accent2">
                <a:shade val="50000"/>
                <a:hueOff val="-25928"/>
                <a:satOff val="-5256"/>
                <a:lumOff val="28907"/>
                <a:alphaOff val="0"/>
                <a:shade val="93000"/>
                <a:satMod val="130000"/>
              </a:schemeClr>
            </a:gs>
            <a:gs pos="100000">
              <a:schemeClr val="accent2">
                <a:shade val="50000"/>
                <a:hueOff val="-25928"/>
                <a:satOff val="-5256"/>
                <a:lumOff val="28907"/>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17145" rIns="22225" bIns="0" numCol="1" spcCol="1270" anchor="t" anchorCtr="0">
          <a:noAutofit/>
        </a:bodyPr>
        <a:lstStyle/>
        <a:p>
          <a:pPr lvl="0" algn="r" defTabSz="222250">
            <a:lnSpc>
              <a:spcPct val="90000"/>
            </a:lnSpc>
            <a:spcBef>
              <a:spcPct val="0"/>
            </a:spcBef>
            <a:spcAft>
              <a:spcPct val="35000"/>
            </a:spcAft>
          </a:pPr>
          <a:r>
            <a:rPr lang="en-US" sz="500" kern="1200" dirty="0" smtClean="0"/>
            <a:t>9</a:t>
          </a:r>
          <a:endParaRPr lang="en-US" sz="500" kern="1200" dirty="0"/>
        </a:p>
      </dsp:txBody>
      <dsp:txXfrm rot="16200000">
        <a:off x="6184128" y="1176818"/>
        <a:ext cx="271842" cy="55252"/>
      </dsp:txXfrm>
    </dsp:sp>
    <dsp:sp modelId="{1FCB1E34-52EA-45F6-81C6-68BDD6383554}">
      <dsp:nvSpPr>
        <dsp:cNvPr id="0" name=""/>
        <dsp:cNvSpPr/>
      </dsp:nvSpPr>
      <dsp:spPr>
        <a:xfrm rot="5400000">
          <a:off x="6269433" y="1332130"/>
          <a:ext cx="48741" cy="41439"/>
        </a:xfrm>
        <a:prstGeom prst="flowChartExtract">
          <a:avLst/>
        </a:prstGeom>
        <a:solidFill>
          <a:schemeClr val="lt1">
            <a:hueOff val="0"/>
            <a:satOff val="0"/>
            <a:lumOff val="0"/>
            <a:alphaOff val="0"/>
          </a:schemeClr>
        </a:solidFill>
        <a:ln w="9525" cap="flat" cmpd="sng" algn="ctr">
          <a:solidFill>
            <a:schemeClr val="accent2">
              <a:shade val="50000"/>
              <a:hueOff val="-25711"/>
              <a:satOff val="-4694"/>
              <a:lumOff val="27166"/>
              <a:alphaOff val="0"/>
            </a:schemeClr>
          </a:solidFill>
          <a:prstDash val="solid"/>
        </a:ln>
        <a:effectLst/>
      </dsp:spPr>
      <dsp:style>
        <a:lnRef idx="1">
          <a:scrgbClr r="0" g="0" b="0"/>
        </a:lnRef>
        <a:fillRef idx="1">
          <a:scrgbClr r="0" g="0" b="0"/>
        </a:fillRef>
        <a:effectRef idx="0">
          <a:scrgbClr r="0" g="0" b="0"/>
        </a:effectRef>
        <a:fontRef idx="minor"/>
      </dsp:style>
    </dsp:sp>
    <dsp:sp modelId="{A9148567-0317-4CAD-A104-F35FAD7C75E1}">
      <dsp:nvSpPr>
        <dsp:cNvPr id="0" name=""/>
        <dsp:cNvSpPr/>
      </dsp:nvSpPr>
      <dsp:spPr>
        <a:xfrm>
          <a:off x="6578354" y="1068524"/>
          <a:ext cx="276262" cy="331514"/>
        </a:xfrm>
        <a:prstGeom prst="roundRect">
          <a:avLst>
            <a:gd name="adj" fmla="val 5000"/>
          </a:avLst>
        </a:prstGeom>
        <a:gradFill rotWithShape="0">
          <a:gsLst>
            <a:gs pos="0">
              <a:schemeClr val="accent2">
                <a:shade val="50000"/>
                <a:hueOff val="-23335"/>
                <a:satOff val="-4730"/>
                <a:lumOff val="26016"/>
                <a:alphaOff val="0"/>
                <a:shade val="51000"/>
                <a:satMod val="130000"/>
              </a:schemeClr>
            </a:gs>
            <a:gs pos="80000">
              <a:schemeClr val="accent2">
                <a:shade val="50000"/>
                <a:hueOff val="-23335"/>
                <a:satOff val="-4730"/>
                <a:lumOff val="26016"/>
                <a:alphaOff val="0"/>
                <a:shade val="93000"/>
                <a:satMod val="130000"/>
              </a:schemeClr>
            </a:gs>
            <a:gs pos="100000">
              <a:schemeClr val="accent2">
                <a:shade val="50000"/>
                <a:hueOff val="-23335"/>
                <a:satOff val="-4730"/>
                <a:lumOff val="26016"/>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17145" rIns="22225" bIns="0" numCol="1" spcCol="1270" anchor="t" anchorCtr="0">
          <a:noAutofit/>
        </a:bodyPr>
        <a:lstStyle/>
        <a:p>
          <a:pPr lvl="0" algn="r" defTabSz="222250">
            <a:lnSpc>
              <a:spcPct val="90000"/>
            </a:lnSpc>
            <a:spcBef>
              <a:spcPct val="0"/>
            </a:spcBef>
            <a:spcAft>
              <a:spcPct val="35000"/>
            </a:spcAft>
          </a:pPr>
          <a:r>
            <a:rPr lang="en-US" sz="500" kern="1200" dirty="0" smtClean="0"/>
            <a:t>8</a:t>
          </a:r>
          <a:endParaRPr lang="en-US" sz="500" kern="1200" dirty="0"/>
        </a:p>
      </dsp:txBody>
      <dsp:txXfrm rot="16200000">
        <a:off x="6470059" y="1176818"/>
        <a:ext cx="271842" cy="55252"/>
      </dsp:txXfrm>
    </dsp:sp>
    <dsp:sp modelId="{B3D492C0-4A76-4066-8019-B2E4CA44AC88}">
      <dsp:nvSpPr>
        <dsp:cNvPr id="0" name=""/>
        <dsp:cNvSpPr/>
      </dsp:nvSpPr>
      <dsp:spPr>
        <a:xfrm rot="5400000">
          <a:off x="6555364" y="1332130"/>
          <a:ext cx="48741" cy="41439"/>
        </a:xfrm>
        <a:prstGeom prst="flowChartExtract">
          <a:avLst/>
        </a:prstGeom>
        <a:solidFill>
          <a:schemeClr val="lt1">
            <a:hueOff val="0"/>
            <a:satOff val="0"/>
            <a:lumOff val="0"/>
            <a:alphaOff val="0"/>
          </a:schemeClr>
        </a:solidFill>
        <a:ln w="9525" cap="flat" cmpd="sng" algn="ctr">
          <a:solidFill>
            <a:schemeClr val="accent2">
              <a:shade val="50000"/>
              <a:hueOff val="-23140"/>
              <a:satOff val="-4225"/>
              <a:lumOff val="24449"/>
              <a:alphaOff val="0"/>
            </a:schemeClr>
          </a:solidFill>
          <a:prstDash val="solid"/>
        </a:ln>
        <a:effectLst/>
      </dsp:spPr>
      <dsp:style>
        <a:lnRef idx="1">
          <a:scrgbClr r="0" g="0" b="0"/>
        </a:lnRef>
        <a:fillRef idx="1">
          <a:scrgbClr r="0" g="0" b="0"/>
        </a:fillRef>
        <a:effectRef idx="0">
          <a:scrgbClr r="0" g="0" b="0"/>
        </a:effectRef>
        <a:fontRef idx="minor"/>
      </dsp:style>
    </dsp:sp>
    <dsp:sp modelId="{8289E01D-DB35-4BF8-8B42-BAB44BAC73E2}">
      <dsp:nvSpPr>
        <dsp:cNvPr id="0" name=""/>
        <dsp:cNvSpPr/>
      </dsp:nvSpPr>
      <dsp:spPr>
        <a:xfrm>
          <a:off x="6864285" y="1068524"/>
          <a:ext cx="276262" cy="331514"/>
        </a:xfrm>
        <a:prstGeom prst="roundRect">
          <a:avLst>
            <a:gd name="adj" fmla="val 5000"/>
          </a:avLst>
        </a:prstGeom>
        <a:gradFill rotWithShape="0">
          <a:gsLst>
            <a:gs pos="0">
              <a:schemeClr val="accent2">
                <a:shade val="50000"/>
                <a:hueOff val="-20742"/>
                <a:satOff val="-4204"/>
                <a:lumOff val="23125"/>
                <a:alphaOff val="0"/>
                <a:shade val="51000"/>
                <a:satMod val="130000"/>
              </a:schemeClr>
            </a:gs>
            <a:gs pos="80000">
              <a:schemeClr val="accent2">
                <a:shade val="50000"/>
                <a:hueOff val="-20742"/>
                <a:satOff val="-4204"/>
                <a:lumOff val="23125"/>
                <a:alphaOff val="0"/>
                <a:shade val="93000"/>
                <a:satMod val="130000"/>
              </a:schemeClr>
            </a:gs>
            <a:gs pos="100000">
              <a:schemeClr val="accent2">
                <a:shade val="50000"/>
                <a:hueOff val="-20742"/>
                <a:satOff val="-4204"/>
                <a:lumOff val="23125"/>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17145" rIns="22225" bIns="0" numCol="1" spcCol="1270" anchor="t" anchorCtr="0">
          <a:noAutofit/>
        </a:bodyPr>
        <a:lstStyle/>
        <a:p>
          <a:pPr lvl="0" algn="r" defTabSz="222250">
            <a:lnSpc>
              <a:spcPct val="90000"/>
            </a:lnSpc>
            <a:spcBef>
              <a:spcPct val="0"/>
            </a:spcBef>
            <a:spcAft>
              <a:spcPct val="35000"/>
            </a:spcAft>
          </a:pPr>
          <a:r>
            <a:rPr lang="en-US" sz="500" kern="1200" dirty="0" smtClean="0"/>
            <a:t>7</a:t>
          </a:r>
          <a:endParaRPr lang="en-US" sz="500" kern="1200" dirty="0"/>
        </a:p>
      </dsp:txBody>
      <dsp:txXfrm rot="16200000">
        <a:off x="6755990" y="1176818"/>
        <a:ext cx="271842" cy="55252"/>
      </dsp:txXfrm>
    </dsp:sp>
    <dsp:sp modelId="{6A0847B2-EB5F-4C1E-AE46-03E30F4AD1C7}">
      <dsp:nvSpPr>
        <dsp:cNvPr id="0" name=""/>
        <dsp:cNvSpPr/>
      </dsp:nvSpPr>
      <dsp:spPr>
        <a:xfrm rot="5400000">
          <a:off x="6841296" y="1332130"/>
          <a:ext cx="48741" cy="41439"/>
        </a:xfrm>
        <a:prstGeom prst="flowChartExtract">
          <a:avLst/>
        </a:prstGeom>
        <a:solidFill>
          <a:schemeClr val="lt1">
            <a:hueOff val="0"/>
            <a:satOff val="0"/>
            <a:lumOff val="0"/>
            <a:alphaOff val="0"/>
          </a:schemeClr>
        </a:solidFill>
        <a:ln w="9525" cap="flat" cmpd="sng" algn="ctr">
          <a:solidFill>
            <a:schemeClr val="accent2">
              <a:shade val="50000"/>
              <a:hueOff val="-20569"/>
              <a:satOff val="-3755"/>
              <a:lumOff val="21733"/>
              <a:alphaOff val="0"/>
            </a:schemeClr>
          </a:solidFill>
          <a:prstDash val="solid"/>
        </a:ln>
        <a:effectLst/>
      </dsp:spPr>
      <dsp:style>
        <a:lnRef idx="1">
          <a:scrgbClr r="0" g="0" b="0"/>
        </a:lnRef>
        <a:fillRef idx="1">
          <a:scrgbClr r="0" g="0" b="0"/>
        </a:fillRef>
        <a:effectRef idx="0">
          <a:scrgbClr r="0" g="0" b="0"/>
        </a:effectRef>
        <a:fontRef idx="minor"/>
      </dsp:style>
    </dsp:sp>
    <dsp:sp modelId="{0569AAAD-8B26-462F-929F-539C8EDB8C2D}">
      <dsp:nvSpPr>
        <dsp:cNvPr id="0" name=""/>
        <dsp:cNvSpPr/>
      </dsp:nvSpPr>
      <dsp:spPr>
        <a:xfrm>
          <a:off x="6919538" y="1068524"/>
          <a:ext cx="205815" cy="331514"/>
        </a:xfrm>
        <a:prstGeom prst="rect">
          <a:avLst/>
        </a:prstGeom>
        <a:noFill/>
        <a:ln>
          <a:noFill/>
        </a:ln>
        <a:effectLst>
          <a:outerShdw blurRad="40000" dist="23000" dir="5400000" rotWithShape="0">
            <a:srgbClr val="000000">
              <a:alpha val="35000"/>
            </a:srgbClr>
          </a:outerShdw>
        </a:effectLst>
        <a:sp3d/>
      </dsp:spPr>
      <dsp:style>
        <a:lnRef idx="0">
          <a:scrgbClr r="0" g="0" b="0"/>
        </a:lnRef>
        <a:fillRef idx="3">
          <a:scrgbClr r="0" g="0" b="0"/>
        </a:fillRef>
        <a:effectRef idx="2">
          <a:scrgbClr r="0" g="0" b="0"/>
        </a:effectRef>
        <a:fontRef idx="minor">
          <a:schemeClr val="lt1"/>
        </a:fontRef>
      </dsp:style>
      <dsp:txBody>
        <a:bodyPr spcFirstLastPara="0" vert="horz" wrap="square" lIns="0" tIns="65151" rIns="0" bIns="0" numCol="1" spcCol="1270" anchor="t" anchorCtr="0">
          <a:noAutofit/>
        </a:bodyPr>
        <a:lstStyle/>
        <a:p>
          <a:pPr lvl="0" algn="ctr" defTabSz="844550">
            <a:lnSpc>
              <a:spcPct val="90000"/>
            </a:lnSpc>
            <a:spcBef>
              <a:spcPct val="0"/>
            </a:spcBef>
            <a:spcAft>
              <a:spcPct val="35000"/>
            </a:spcAft>
          </a:pPr>
          <a:r>
            <a:rPr lang="en-US" sz="1900" kern="1200" dirty="0" smtClean="0"/>
            <a:t>I</a:t>
          </a:r>
          <a:endParaRPr lang="en-US" sz="1900" kern="1200" dirty="0"/>
        </a:p>
      </dsp:txBody>
      <dsp:txXfrm>
        <a:off x="6919538" y="1068524"/>
        <a:ext cx="205815" cy="331514"/>
      </dsp:txXfrm>
    </dsp:sp>
    <dsp:sp modelId="{5358A8C4-2A9D-4CE7-8F61-AF5DFDCED8F2}">
      <dsp:nvSpPr>
        <dsp:cNvPr id="0" name=""/>
        <dsp:cNvSpPr/>
      </dsp:nvSpPr>
      <dsp:spPr>
        <a:xfrm>
          <a:off x="7150217" y="1068524"/>
          <a:ext cx="276262" cy="331514"/>
        </a:xfrm>
        <a:prstGeom prst="roundRect">
          <a:avLst>
            <a:gd name="adj" fmla="val 5000"/>
          </a:avLst>
        </a:prstGeom>
        <a:gradFill rotWithShape="0">
          <a:gsLst>
            <a:gs pos="0">
              <a:schemeClr val="accent2">
                <a:shade val="50000"/>
                <a:hueOff val="-18149"/>
                <a:satOff val="-3679"/>
                <a:lumOff val="20235"/>
                <a:alphaOff val="0"/>
                <a:shade val="51000"/>
                <a:satMod val="130000"/>
              </a:schemeClr>
            </a:gs>
            <a:gs pos="80000">
              <a:schemeClr val="accent2">
                <a:shade val="50000"/>
                <a:hueOff val="-18149"/>
                <a:satOff val="-3679"/>
                <a:lumOff val="20235"/>
                <a:alphaOff val="0"/>
                <a:shade val="93000"/>
                <a:satMod val="130000"/>
              </a:schemeClr>
            </a:gs>
            <a:gs pos="100000">
              <a:schemeClr val="accent2">
                <a:shade val="50000"/>
                <a:hueOff val="-18149"/>
                <a:satOff val="-3679"/>
                <a:lumOff val="20235"/>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17145" rIns="22225" bIns="0" numCol="1" spcCol="1270" anchor="t" anchorCtr="0">
          <a:noAutofit/>
        </a:bodyPr>
        <a:lstStyle/>
        <a:p>
          <a:pPr lvl="0" algn="r" defTabSz="222250">
            <a:lnSpc>
              <a:spcPct val="90000"/>
            </a:lnSpc>
            <a:spcBef>
              <a:spcPct val="0"/>
            </a:spcBef>
            <a:spcAft>
              <a:spcPct val="35000"/>
            </a:spcAft>
          </a:pPr>
          <a:r>
            <a:rPr lang="en-US" sz="500" kern="1200" dirty="0" smtClean="0"/>
            <a:t>6</a:t>
          </a:r>
          <a:endParaRPr lang="en-US" sz="500" kern="1200" dirty="0"/>
        </a:p>
      </dsp:txBody>
      <dsp:txXfrm rot="16200000">
        <a:off x="7041922" y="1176818"/>
        <a:ext cx="271842" cy="55252"/>
      </dsp:txXfrm>
    </dsp:sp>
    <dsp:sp modelId="{391A86B1-77DB-405B-A955-1D72D1AB88CC}">
      <dsp:nvSpPr>
        <dsp:cNvPr id="0" name=""/>
        <dsp:cNvSpPr/>
      </dsp:nvSpPr>
      <dsp:spPr>
        <a:xfrm rot="5400000">
          <a:off x="7127227" y="1332130"/>
          <a:ext cx="48741" cy="41439"/>
        </a:xfrm>
        <a:prstGeom prst="flowChartExtract">
          <a:avLst/>
        </a:prstGeom>
        <a:solidFill>
          <a:schemeClr val="lt1">
            <a:hueOff val="0"/>
            <a:satOff val="0"/>
            <a:lumOff val="0"/>
            <a:alphaOff val="0"/>
          </a:schemeClr>
        </a:solidFill>
        <a:ln w="9525" cap="flat" cmpd="sng" algn="ctr">
          <a:solidFill>
            <a:schemeClr val="accent2">
              <a:shade val="50000"/>
              <a:hueOff val="-17998"/>
              <a:satOff val="-3286"/>
              <a:lumOff val="19016"/>
              <a:alphaOff val="0"/>
            </a:schemeClr>
          </a:solidFill>
          <a:prstDash val="solid"/>
        </a:ln>
        <a:effectLst/>
      </dsp:spPr>
      <dsp:style>
        <a:lnRef idx="1">
          <a:scrgbClr r="0" g="0" b="0"/>
        </a:lnRef>
        <a:fillRef idx="1">
          <a:scrgbClr r="0" g="0" b="0"/>
        </a:fillRef>
        <a:effectRef idx="0">
          <a:scrgbClr r="0" g="0" b="0"/>
        </a:effectRef>
        <a:fontRef idx="minor"/>
      </dsp:style>
    </dsp:sp>
    <dsp:sp modelId="{150F56E9-8A28-4073-8293-2FB401A84B79}">
      <dsp:nvSpPr>
        <dsp:cNvPr id="0" name=""/>
        <dsp:cNvSpPr/>
      </dsp:nvSpPr>
      <dsp:spPr>
        <a:xfrm>
          <a:off x="7205469" y="1068524"/>
          <a:ext cx="205815" cy="331514"/>
        </a:xfrm>
        <a:prstGeom prst="rect">
          <a:avLst/>
        </a:prstGeom>
        <a:noFill/>
        <a:ln>
          <a:noFill/>
        </a:ln>
        <a:effectLst>
          <a:outerShdw blurRad="40000" dist="23000" dir="5400000" rotWithShape="0">
            <a:srgbClr val="000000">
              <a:alpha val="35000"/>
            </a:srgbClr>
          </a:outerShdw>
        </a:effectLst>
        <a:sp3d/>
      </dsp:spPr>
      <dsp:style>
        <a:lnRef idx="0">
          <a:scrgbClr r="0" g="0" b="0"/>
        </a:lnRef>
        <a:fillRef idx="3">
          <a:scrgbClr r="0" g="0" b="0"/>
        </a:fillRef>
        <a:effectRef idx="2">
          <a:scrgbClr r="0" g="0" b="0"/>
        </a:effectRef>
        <a:fontRef idx="minor">
          <a:schemeClr val="lt1"/>
        </a:fontRef>
      </dsp:style>
      <dsp:txBody>
        <a:bodyPr spcFirstLastPara="0" vert="horz" wrap="square" lIns="0" tIns="65151" rIns="0" bIns="0" numCol="1" spcCol="1270" anchor="t" anchorCtr="0">
          <a:noAutofit/>
        </a:bodyPr>
        <a:lstStyle/>
        <a:p>
          <a:pPr lvl="0" algn="ctr" defTabSz="844550">
            <a:lnSpc>
              <a:spcPct val="90000"/>
            </a:lnSpc>
            <a:spcBef>
              <a:spcPct val="0"/>
            </a:spcBef>
            <a:spcAft>
              <a:spcPct val="35000"/>
            </a:spcAft>
          </a:pPr>
          <a:r>
            <a:rPr lang="en-US" sz="1900" kern="1200" dirty="0" smtClean="0"/>
            <a:t>F</a:t>
          </a:r>
          <a:endParaRPr lang="en-US" sz="1900" kern="1200" dirty="0"/>
        </a:p>
      </dsp:txBody>
      <dsp:txXfrm>
        <a:off x="7205469" y="1068524"/>
        <a:ext cx="205815" cy="331514"/>
      </dsp:txXfrm>
    </dsp:sp>
    <dsp:sp modelId="{BF38B79D-1736-464F-ADB9-B198126BDD54}">
      <dsp:nvSpPr>
        <dsp:cNvPr id="0" name=""/>
        <dsp:cNvSpPr/>
      </dsp:nvSpPr>
      <dsp:spPr>
        <a:xfrm>
          <a:off x="7436148" y="1068524"/>
          <a:ext cx="276262" cy="331514"/>
        </a:xfrm>
        <a:prstGeom prst="roundRect">
          <a:avLst>
            <a:gd name="adj" fmla="val 5000"/>
          </a:avLst>
        </a:prstGeom>
        <a:gradFill rotWithShape="0">
          <a:gsLst>
            <a:gs pos="0">
              <a:schemeClr val="accent2">
                <a:shade val="50000"/>
                <a:hueOff val="-15557"/>
                <a:satOff val="-3153"/>
                <a:lumOff val="17344"/>
                <a:alphaOff val="0"/>
                <a:shade val="51000"/>
                <a:satMod val="130000"/>
              </a:schemeClr>
            </a:gs>
            <a:gs pos="80000">
              <a:schemeClr val="accent2">
                <a:shade val="50000"/>
                <a:hueOff val="-15557"/>
                <a:satOff val="-3153"/>
                <a:lumOff val="17344"/>
                <a:alphaOff val="0"/>
                <a:shade val="93000"/>
                <a:satMod val="130000"/>
              </a:schemeClr>
            </a:gs>
            <a:gs pos="100000">
              <a:schemeClr val="accent2">
                <a:shade val="50000"/>
                <a:hueOff val="-15557"/>
                <a:satOff val="-3153"/>
                <a:lumOff val="17344"/>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17145" rIns="22225" bIns="0" numCol="1" spcCol="1270" anchor="t" anchorCtr="0">
          <a:noAutofit/>
        </a:bodyPr>
        <a:lstStyle/>
        <a:p>
          <a:pPr lvl="0" algn="r" defTabSz="222250">
            <a:lnSpc>
              <a:spcPct val="90000"/>
            </a:lnSpc>
            <a:spcBef>
              <a:spcPct val="0"/>
            </a:spcBef>
            <a:spcAft>
              <a:spcPct val="35000"/>
            </a:spcAft>
          </a:pPr>
          <a:r>
            <a:rPr lang="en-US" sz="500" kern="1200" dirty="0" smtClean="0"/>
            <a:t>5</a:t>
          </a:r>
          <a:endParaRPr lang="en-US" sz="500" kern="1200" dirty="0"/>
        </a:p>
      </dsp:txBody>
      <dsp:txXfrm rot="16200000">
        <a:off x="7327853" y="1176818"/>
        <a:ext cx="271842" cy="55252"/>
      </dsp:txXfrm>
    </dsp:sp>
    <dsp:sp modelId="{56760117-AB4F-4684-A4FC-F64144166401}">
      <dsp:nvSpPr>
        <dsp:cNvPr id="0" name=""/>
        <dsp:cNvSpPr/>
      </dsp:nvSpPr>
      <dsp:spPr>
        <a:xfrm rot="5400000">
          <a:off x="7413158" y="1332130"/>
          <a:ext cx="48741" cy="41439"/>
        </a:xfrm>
        <a:prstGeom prst="flowChartExtract">
          <a:avLst/>
        </a:prstGeom>
        <a:solidFill>
          <a:schemeClr val="lt1">
            <a:hueOff val="0"/>
            <a:satOff val="0"/>
            <a:lumOff val="0"/>
            <a:alphaOff val="0"/>
          </a:schemeClr>
        </a:solidFill>
        <a:ln w="9525" cap="flat" cmpd="sng" algn="ctr">
          <a:solidFill>
            <a:schemeClr val="accent2">
              <a:shade val="50000"/>
              <a:hueOff val="-15427"/>
              <a:satOff val="-2817"/>
              <a:lumOff val="16299"/>
              <a:alphaOff val="0"/>
            </a:schemeClr>
          </a:solidFill>
          <a:prstDash val="solid"/>
        </a:ln>
        <a:effectLst/>
      </dsp:spPr>
      <dsp:style>
        <a:lnRef idx="1">
          <a:scrgbClr r="0" g="0" b="0"/>
        </a:lnRef>
        <a:fillRef idx="1">
          <a:scrgbClr r="0" g="0" b="0"/>
        </a:fillRef>
        <a:effectRef idx="0">
          <a:scrgbClr r="0" g="0" b="0"/>
        </a:effectRef>
        <a:fontRef idx="minor"/>
      </dsp:style>
    </dsp:sp>
    <dsp:sp modelId="{1B9050CC-7ACA-4748-97E5-4508B887E513}">
      <dsp:nvSpPr>
        <dsp:cNvPr id="0" name=""/>
        <dsp:cNvSpPr/>
      </dsp:nvSpPr>
      <dsp:spPr>
        <a:xfrm>
          <a:off x="7491400" y="1068524"/>
          <a:ext cx="205815" cy="331514"/>
        </a:xfrm>
        <a:prstGeom prst="rect">
          <a:avLst/>
        </a:prstGeom>
        <a:noFill/>
        <a:ln>
          <a:noFill/>
        </a:ln>
        <a:effectLst>
          <a:outerShdw blurRad="40000" dist="23000" dir="5400000" rotWithShape="0">
            <a:srgbClr val="000000">
              <a:alpha val="35000"/>
            </a:srgbClr>
          </a:outerShdw>
        </a:effectLst>
        <a:sp3d/>
      </dsp:spPr>
      <dsp:style>
        <a:lnRef idx="0">
          <a:scrgbClr r="0" g="0" b="0"/>
        </a:lnRef>
        <a:fillRef idx="3">
          <a:scrgbClr r="0" g="0" b="0"/>
        </a:fillRef>
        <a:effectRef idx="2">
          <a:scrgbClr r="0" g="0" b="0"/>
        </a:effectRef>
        <a:fontRef idx="minor">
          <a:schemeClr val="lt1"/>
        </a:fontRef>
      </dsp:style>
      <dsp:txBody>
        <a:bodyPr spcFirstLastPara="0" vert="horz" wrap="square" lIns="0" tIns="65151" rIns="0" bIns="0" numCol="1" spcCol="1270" anchor="t" anchorCtr="0">
          <a:noAutofit/>
        </a:bodyPr>
        <a:lstStyle/>
        <a:p>
          <a:pPr lvl="0" algn="ctr" defTabSz="844550">
            <a:lnSpc>
              <a:spcPct val="90000"/>
            </a:lnSpc>
            <a:spcBef>
              <a:spcPct val="0"/>
            </a:spcBef>
            <a:spcAft>
              <a:spcPct val="35000"/>
            </a:spcAft>
          </a:pPr>
          <a:r>
            <a:rPr lang="en-US" sz="1900" kern="1200" dirty="0" smtClean="0"/>
            <a:t>T</a:t>
          </a:r>
          <a:endParaRPr lang="en-US" sz="1900" kern="1200" dirty="0"/>
        </a:p>
      </dsp:txBody>
      <dsp:txXfrm>
        <a:off x="7491400" y="1068524"/>
        <a:ext cx="205815" cy="331514"/>
      </dsp:txXfrm>
    </dsp:sp>
    <dsp:sp modelId="{39164FC9-002F-4A65-9103-F5607674C98A}">
      <dsp:nvSpPr>
        <dsp:cNvPr id="0" name=""/>
        <dsp:cNvSpPr/>
      </dsp:nvSpPr>
      <dsp:spPr>
        <a:xfrm>
          <a:off x="7722079" y="1068524"/>
          <a:ext cx="276262" cy="331514"/>
        </a:xfrm>
        <a:prstGeom prst="roundRect">
          <a:avLst>
            <a:gd name="adj" fmla="val 5000"/>
          </a:avLst>
        </a:prstGeom>
        <a:gradFill rotWithShape="0">
          <a:gsLst>
            <a:gs pos="0">
              <a:schemeClr val="accent2">
                <a:shade val="50000"/>
                <a:hueOff val="-12964"/>
                <a:satOff val="-2628"/>
                <a:lumOff val="14453"/>
                <a:alphaOff val="0"/>
                <a:shade val="51000"/>
                <a:satMod val="130000"/>
              </a:schemeClr>
            </a:gs>
            <a:gs pos="80000">
              <a:schemeClr val="accent2">
                <a:shade val="50000"/>
                <a:hueOff val="-12964"/>
                <a:satOff val="-2628"/>
                <a:lumOff val="14453"/>
                <a:alphaOff val="0"/>
                <a:shade val="93000"/>
                <a:satMod val="130000"/>
              </a:schemeClr>
            </a:gs>
            <a:gs pos="100000">
              <a:schemeClr val="accent2">
                <a:shade val="50000"/>
                <a:hueOff val="-12964"/>
                <a:satOff val="-2628"/>
                <a:lumOff val="14453"/>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17145" rIns="22225" bIns="0" numCol="1" spcCol="1270" anchor="t" anchorCtr="0">
          <a:noAutofit/>
        </a:bodyPr>
        <a:lstStyle/>
        <a:p>
          <a:pPr lvl="0" algn="r" defTabSz="222250">
            <a:lnSpc>
              <a:spcPct val="90000"/>
            </a:lnSpc>
            <a:spcBef>
              <a:spcPct val="0"/>
            </a:spcBef>
            <a:spcAft>
              <a:spcPct val="35000"/>
            </a:spcAft>
          </a:pPr>
          <a:r>
            <a:rPr lang="en-US" sz="500" kern="1200" dirty="0" smtClean="0"/>
            <a:t>4</a:t>
          </a:r>
          <a:endParaRPr lang="en-US" sz="500" kern="1200" dirty="0"/>
        </a:p>
      </dsp:txBody>
      <dsp:txXfrm rot="16200000">
        <a:off x="7613785" y="1176818"/>
        <a:ext cx="271842" cy="55252"/>
      </dsp:txXfrm>
    </dsp:sp>
    <dsp:sp modelId="{40B206F6-18AF-4D68-8333-33201C813513}">
      <dsp:nvSpPr>
        <dsp:cNvPr id="0" name=""/>
        <dsp:cNvSpPr/>
      </dsp:nvSpPr>
      <dsp:spPr>
        <a:xfrm rot="5400000">
          <a:off x="7699090" y="1332130"/>
          <a:ext cx="48741" cy="41439"/>
        </a:xfrm>
        <a:prstGeom prst="flowChartExtract">
          <a:avLst/>
        </a:prstGeom>
        <a:solidFill>
          <a:schemeClr val="lt1">
            <a:hueOff val="0"/>
            <a:satOff val="0"/>
            <a:lumOff val="0"/>
            <a:alphaOff val="0"/>
          </a:schemeClr>
        </a:solidFill>
        <a:ln w="9525" cap="flat" cmpd="sng" algn="ctr">
          <a:solidFill>
            <a:schemeClr val="accent2">
              <a:shade val="50000"/>
              <a:hueOff val="-12855"/>
              <a:satOff val="-2347"/>
              <a:lumOff val="13583"/>
              <a:alphaOff val="0"/>
            </a:schemeClr>
          </a:solidFill>
          <a:prstDash val="solid"/>
        </a:ln>
        <a:effectLst/>
      </dsp:spPr>
      <dsp:style>
        <a:lnRef idx="1">
          <a:scrgbClr r="0" g="0" b="0"/>
        </a:lnRef>
        <a:fillRef idx="1">
          <a:scrgbClr r="0" g="0" b="0"/>
        </a:fillRef>
        <a:effectRef idx="0">
          <a:scrgbClr r="0" g="0" b="0"/>
        </a:effectRef>
        <a:fontRef idx="minor"/>
      </dsp:style>
    </dsp:sp>
    <dsp:sp modelId="{5BCC34C7-568C-4CFB-A134-72D29CBA9FF2}">
      <dsp:nvSpPr>
        <dsp:cNvPr id="0" name=""/>
        <dsp:cNvSpPr/>
      </dsp:nvSpPr>
      <dsp:spPr>
        <a:xfrm>
          <a:off x="7777332" y="1068524"/>
          <a:ext cx="205815" cy="331514"/>
        </a:xfrm>
        <a:prstGeom prst="rect">
          <a:avLst/>
        </a:prstGeom>
        <a:noFill/>
        <a:ln>
          <a:noFill/>
        </a:ln>
        <a:effectLst>
          <a:outerShdw blurRad="40000" dist="23000" dir="5400000" rotWithShape="0">
            <a:srgbClr val="000000">
              <a:alpha val="35000"/>
            </a:srgbClr>
          </a:outerShdw>
        </a:effectLst>
        <a:sp3d/>
      </dsp:spPr>
      <dsp:style>
        <a:lnRef idx="0">
          <a:scrgbClr r="0" g="0" b="0"/>
        </a:lnRef>
        <a:fillRef idx="3">
          <a:scrgbClr r="0" g="0" b="0"/>
        </a:fillRef>
        <a:effectRef idx="2">
          <a:scrgbClr r="0" g="0" b="0"/>
        </a:effectRef>
        <a:fontRef idx="minor">
          <a:schemeClr val="lt1"/>
        </a:fontRef>
      </dsp:style>
      <dsp:txBody>
        <a:bodyPr spcFirstLastPara="0" vert="horz" wrap="square" lIns="0" tIns="65151" rIns="0" bIns="0" numCol="1" spcCol="1270" anchor="t" anchorCtr="0">
          <a:noAutofit/>
        </a:bodyPr>
        <a:lstStyle/>
        <a:p>
          <a:pPr lvl="0" algn="ctr" defTabSz="844550">
            <a:lnSpc>
              <a:spcPct val="90000"/>
            </a:lnSpc>
            <a:spcBef>
              <a:spcPct val="0"/>
            </a:spcBef>
            <a:spcAft>
              <a:spcPct val="35000"/>
            </a:spcAft>
          </a:pPr>
          <a:r>
            <a:rPr lang="en-US" sz="1900" kern="1200" dirty="0" smtClean="0"/>
            <a:t>_</a:t>
          </a:r>
          <a:endParaRPr lang="en-US" sz="1900" kern="1200" dirty="0"/>
        </a:p>
      </dsp:txBody>
      <dsp:txXfrm>
        <a:off x="7777332" y="1068524"/>
        <a:ext cx="205815" cy="331514"/>
      </dsp:txXfrm>
    </dsp:sp>
    <dsp:sp modelId="{118058DC-6699-4518-912D-3C00C1E38B38}">
      <dsp:nvSpPr>
        <dsp:cNvPr id="0" name=""/>
        <dsp:cNvSpPr/>
      </dsp:nvSpPr>
      <dsp:spPr>
        <a:xfrm>
          <a:off x="8008011" y="1068524"/>
          <a:ext cx="276262" cy="331514"/>
        </a:xfrm>
        <a:prstGeom prst="roundRect">
          <a:avLst>
            <a:gd name="adj" fmla="val 5000"/>
          </a:avLst>
        </a:prstGeom>
        <a:gradFill rotWithShape="0">
          <a:gsLst>
            <a:gs pos="0">
              <a:schemeClr val="accent2">
                <a:shade val="50000"/>
                <a:hueOff val="-10371"/>
                <a:satOff val="-2102"/>
                <a:lumOff val="11563"/>
                <a:alphaOff val="0"/>
                <a:shade val="51000"/>
                <a:satMod val="130000"/>
              </a:schemeClr>
            </a:gs>
            <a:gs pos="80000">
              <a:schemeClr val="accent2">
                <a:shade val="50000"/>
                <a:hueOff val="-10371"/>
                <a:satOff val="-2102"/>
                <a:lumOff val="11563"/>
                <a:alphaOff val="0"/>
                <a:shade val="93000"/>
                <a:satMod val="130000"/>
              </a:schemeClr>
            </a:gs>
            <a:gs pos="100000">
              <a:schemeClr val="accent2">
                <a:shade val="50000"/>
                <a:hueOff val="-10371"/>
                <a:satOff val="-2102"/>
                <a:lumOff val="11563"/>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17145" rIns="22225" bIns="0" numCol="1" spcCol="1270" anchor="t" anchorCtr="0">
          <a:noAutofit/>
        </a:bodyPr>
        <a:lstStyle/>
        <a:p>
          <a:pPr lvl="0" algn="r" defTabSz="222250">
            <a:lnSpc>
              <a:spcPct val="90000"/>
            </a:lnSpc>
            <a:spcBef>
              <a:spcPct val="0"/>
            </a:spcBef>
            <a:spcAft>
              <a:spcPct val="35000"/>
            </a:spcAft>
          </a:pPr>
          <a:r>
            <a:rPr lang="en-US" sz="500" kern="1200" dirty="0" smtClean="0"/>
            <a:t>3</a:t>
          </a:r>
          <a:endParaRPr lang="en-US" sz="500" kern="1200" dirty="0"/>
        </a:p>
      </dsp:txBody>
      <dsp:txXfrm rot="16200000">
        <a:off x="7899716" y="1176818"/>
        <a:ext cx="271842" cy="55252"/>
      </dsp:txXfrm>
    </dsp:sp>
    <dsp:sp modelId="{EC54A2AC-02E7-474F-BE39-03F3BA0DFA14}">
      <dsp:nvSpPr>
        <dsp:cNvPr id="0" name=""/>
        <dsp:cNvSpPr/>
      </dsp:nvSpPr>
      <dsp:spPr>
        <a:xfrm rot="5400000">
          <a:off x="7985021" y="1332130"/>
          <a:ext cx="48741" cy="41439"/>
        </a:xfrm>
        <a:prstGeom prst="flowChartExtract">
          <a:avLst/>
        </a:prstGeom>
        <a:solidFill>
          <a:schemeClr val="lt1">
            <a:hueOff val="0"/>
            <a:satOff val="0"/>
            <a:lumOff val="0"/>
            <a:alphaOff val="0"/>
          </a:schemeClr>
        </a:solidFill>
        <a:ln w="9525" cap="flat" cmpd="sng" algn="ctr">
          <a:solidFill>
            <a:schemeClr val="accent2">
              <a:shade val="50000"/>
              <a:hueOff val="-10284"/>
              <a:satOff val="-1878"/>
              <a:lumOff val="10866"/>
              <a:alphaOff val="0"/>
            </a:schemeClr>
          </a:solidFill>
          <a:prstDash val="solid"/>
        </a:ln>
        <a:effectLst/>
      </dsp:spPr>
      <dsp:style>
        <a:lnRef idx="1">
          <a:scrgbClr r="0" g="0" b="0"/>
        </a:lnRef>
        <a:fillRef idx="1">
          <a:scrgbClr r="0" g="0" b="0"/>
        </a:fillRef>
        <a:effectRef idx="0">
          <a:scrgbClr r="0" g="0" b="0"/>
        </a:effectRef>
        <a:fontRef idx="minor"/>
      </dsp:style>
    </dsp:sp>
    <dsp:sp modelId="{919F3320-F5B5-42F2-B71D-3DB3895BE2DA}">
      <dsp:nvSpPr>
        <dsp:cNvPr id="0" name=""/>
        <dsp:cNvSpPr/>
      </dsp:nvSpPr>
      <dsp:spPr>
        <a:xfrm>
          <a:off x="8063263" y="1068524"/>
          <a:ext cx="205815" cy="331514"/>
        </a:xfrm>
        <a:prstGeom prst="rect">
          <a:avLst/>
        </a:prstGeom>
        <a:noFill/>
        <a:ln>
          <a:noFill/>
        </a:ln>
        <a:effectLst>
          <a:outerShdw blurRad="40000" dist="23000" dir="5400000" rotWithShape="0">
            <a:srgbClr val="000000">
              <a:alpha val="35000"/>
            </a:srgbClr>
          </a:outerShdw>
        </a:effectLst>
        <a:sp3d/>
      </dsp:spPr>
      <dsp:style>
        <a:lnRef idx="0">
          <a:scrgbClr r="0" g="0" b="0"/>
        </a:lnRef>
        <a:fillRef idx="3">
          <a:scrgbClr r="0" g="0" b="0"/>
        </a:fillRef>
        <a:effectRef idx="2">
          <a:scrgbClr r="0" g="0" b="0"/>
        </a:effectRef>
        <a:fontRef idx="minor">
          <a:schemeClr val="lt1"/>
        </a:fontRef>
      </dsp:style>
      <dsp:txBody>
        <a:bodyPr spcFirstLastPara="0" vert="horz" wrap="square" lIns="0" tIns="65151" rIns="0" bIns="0" numCol="1" spcCol="1270" anchor="t" anchorCtr="0">
          <a:noAutofit/>
        </a:bodyPr>
        <a:lstStyle/>
        <a:p>
          <a:pPr lvl="0" algn="l" defTabSz="844550">
            <a:lnSpc>
              <a:spcPct val="90000"/>
            </a:lnSpc>
            <a:spcBef>
              <a:spcPct val="0"/>
            </a:spcBef>
            <a:spcAft>
              <a:spcPct val="35000"/>
            </a:spcAft>
          </a:pPr>
          <a:r>
            <a:rPr lang="en-US" sz="1900" kern="1200" dirty="0" smtClean="0"/>
            <a:t>M</a:t>
          </a:r>
          <a:endParaRPr lang="en-US" sz="1900" kern="1200" dirty="0"/>
        </a:p>
      </dsp:txBody>
      <dsp:txXfrm>
        <a:off x="8063263" y="1068524"/>
        <a:ext cx="205815" cy="331514"/>
      </dsp:txXfrm>
    </dsp:sp>
    <dsp:sp modelId="{BC9385E9-61D2-4398-8ADE-23F391EE9C5E}">
      <dsp:nvSpPr>
        <dsp:cNvPr id="0" name=""/>
        <dsp:cNvSpPr/>
      </dsp:nvSpPr>
      <dsp:spPr>
        <a:xfrm>
          <a:off x="8293942" y="1068524"/>
          <a:ext cx="276262" cy="331514"/>
        </a:xfrm>
        <a:prstGeom prst="roundRect">
          <a:avLst>
            <a:gd name="adj" fmla="val 5000"/>
          </a:avLst>
        </a:prstGeom>
        <a:gradFill rotWithShape="0">
          <a:gsLst>
            <a:gs pos="0">
              <a:schemeClr val="accent2">
                <a:shade val="50000"/>
                <a:hueOff val="-7778"/>
                <a:satOff val="-1577"/>
                <a:lumOff val="8672"/>
                <a:alphaOff val="0"/>
                <a:shade val="51000"/>
                <a:satMod val="130000"/>
              </a:schemeClr>
            </a:gs>
            <a:gs pos="80000">
              <a:schemeClr val="accent2">
                <a:shade val="50000"/>
                <a:hueOff val="-7778"/>
                <a:satOff val="-1577"/>
                <a:lumOff val="8672"/>
                <a:alphaOff val="0"/>
                <a:shade val="93000"/>
                <a:satMod val="130000"/>
              </a:schemeClr>
            </a:gs>
            <a:gs pos="100000">
              <a:schemeClr val="accent2">
                <a:shade val="50000"/>
                <a:hueOff val="-7778"/>
                <a:satOff val="-1577"/>
                <a:lumOff val="8672"/>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17145" rIns="22225" bIns="0" numCol="1" spcCol="1270" anchor="t" anchorCtr="0">
          <a:noAutofit/>
        </a:bodyPr>
        <a:lstStyle/>
        <a:p>
          <a:pPr lvl="0" algn="r" defTabSz="222250">
            <a:lnSpc>
              <a:spcPct val="90000"/>
            </a:lnSpc>
            <a:spcBef>
              <a:spcPct val="0"/>
            </a:spcBef>
            <a:spcAft>
              <a:spcPct val="35000"/>
            </a:spcAft>
          </a:pPr>
          <a:r>
            <a:rPr lang="en-US" sz="500" kern="1200" dirty="0" smtClean="0"/>
            <a:t>2</a:t>
          </a:r>
          <a:endParaRPr lang="en-US" sz="500" kern="1200" dirty="0"/>
        </a:p>
      </dsp:txBody>
      <dsp:txXfrm rot="16200000">
        <a:off x="8185647" y="1176818"/>
        <a:ext cx="271842" cy="55252"/>
      </dsp:txXfrm>
    </dsp:sp>
    <dsp:sp modelId="{F5D7897E-56C4-49C3-8BA2-FAFB0667032E}">
      <dsp:nvSpPr>
        <dsp:cNvPr id="0" name=""/>
        <dsp:cNvSpPr/>
      </dsp:nvSpPr>
      <dsp:spPr>
        <a:xfrm rot="5400000">
          <a:off x="8270953" y="1332130"/>
          <a:ext cx="48741" cy="41439"/>
        </a:xfrm>
        <a:prstGeom prst="flowChartExtract">
          <a:avLst/>
        </a:prstGeom>
        <a:solidFill>
          <a:schemeClr val="lt1">
            <a:hueOff val="0"/>
            <a:satOff val="0"/>
            <a:lumOff val="0"/>
            <a:alphaOff val="0"/>
          </a:schemeClr>
        </a:solidFill>
        <a:ln w="9525" cap="flat" cmpd="sng" algn="ctr">
          <a:solidFill>
            <a:schemeClr val="accent2">
              <a:shade val="50000"/>
              <a:hueOff val="-7713"/>
              <a:satOff val="-1408"/>
              <a:lumOff val="8150"/>
              <a:alphaOff val="0"/>
            </a:schemeClr>
          </a:solidFill>
          <a:prstDash val="solid"/>
        </a:ln>
        <a:effectLst/>
      </dsp:spPr>
      <dsp:style>
        <a:lnRef idx="1">
          <a:scrgbClr r="0" g="0" b="0"/>
        </a:lnRef>
        <a:fillRef idx="1">
          <a:scrgbClr r="0" g="0" b="0"/>
        </a:fillRef>
        <a:effectRef idx="0">
          <a:scrgbClr r="0" g="0" b="0"/>
        </a:effectRef>
        <a:fontRef idx="minor"/>
      </dsp:style>
    </dsp:sp>
    <dsp:sp modelId="{C345D12F-DEB3-4B35-9836-B6B653648BD5}">
      <dsp:nvSpPr>
        <dsp:cNvPr id="0" name=""/>
        <dsp:cNvSpPr/>
      </dsp:nvSpPr>
      <dsp:spPr>
        <a:xfrm>
          <a:off x="8349195" y="1068524"/>
          <a:ext cx="205815" cy="331514"/>
        </a:xfrm>
        <a:prstGeom prst="rect">
          <a:avLst/>
        </a:prstGeom>
        <a:noFill/>
        <a:ln>
          <a:noFill/>
        </a:ln>
        <a:effectLst>
          <a:outerShdw blurRad="40000" dist="23000" dir="5400000" rotWithShape="0">
            <a:srgbClr val="000000">
              <a:alpha val="35000"/>
            </a:srgbClr>
          </a:outerShdw>
        </a:effectLst>
        <a:sp3d/>
      </dsp:spPr>
      <dsp:style>
        <a:lnRef idx="0">
          <a:scrgbClr r="0" g="0" b="0"/>
        </a:lnRef>
        <a:fillRef idx="3">
          <a:scrgbClr r="0" g="0" b="0"/>
        </a:fillRef>
        <a:effectRef idx="2">
          <a:scrgbClr r="0" g="0" b="0"/>
        </a:effectRef>
        <a:fontRef idx="minor">
          <a:schemeClr val="lt1"/>
        </a:fontRef>
      </dsp:style>
      <dsp:txBody>
        <a:bodyPr spcFirstLastPara="0" vert="horz" wrap="square" lIns="0" tIns="65151" rIns="0" bIns="0" numCol="1" spcCol="1270" anchor="t" anchorCtr="0">
          <a:noAutofit/>
        </a:bodyPr>
        <a:lstStyle/>
        <a:p>
          <a:pPr lvl="0" algn="ctr" defTabSz="844550">
            <a:lnSpc>
              <a:spcPct val="90000"/>
            </a:lnSpc>
            <a:spcBef>
              <a:spcPct val="0"/>
            </a:spcBef>
            <a:spcAft>
              <a:spcPct val="35000"/>
            </a:spcAft>
          </a:pPr>
          <a:r>
            <a:rPr lang="en-US" sz="1900" kern="1200" dirty="0" smtClean="0"/>
            <a:t>O</a:t>
          </a:r>
          <a:endParaRPr lang="en-US" sz="1900" kern="1200" dirty="0"/>
        </a:p>
      </dsp:txBody>
      <dsp:txXfrm>
        <a:off x="8349195" y="1068524"/>
        <a:ext cx="205815" cy="331514"/>
      </dsp:txXfrm>
    </dsp:sp>
    <dsp:sp modelId="{4851D9F5-D8F0-4419-B077-D05A6B738FCE}">
      <dsp:nvSpPr>
        <dsp:cNvPr id="0" name=""/>
        <dsp:cNvSpPr/>
      </dsp:nvSpPr>
      <dsp:spPr>
        <a:xfrm>
          <a:off x="8579873" y="1068524"/>
          <a:ext cx="276262" cy="331514"/>
        </a:xfrm>
        <a:prstGeom prst="roundRect">
          <a:avLst>
            <a:gd name="adj" fmla="val 5000"/>
          </a:avLst>
        </a:prstGeom>
        <a:gradFill rotWithShape="0">
          <a:gsLst>
            <a:gs pos="0">
              <a:schemeClr val="accent2">
                <a:shade val="50000"/>
                <a:hueOff val="-5186"/>
                <a:satOff val="-1051"/>
                <a:lumOff val="5781"/>
                <a:alphaOff val="0"/>
                <a:shade val="51000"/>
                <a:satMod val="130000"/>
              </a:schemeClr>
            </a:gs>
            <a:gs pos="80000">
              <a:schemeClr val="accent2">
                <a:shade val="50000"/>
                <a:hueOff val="-5186"/>
                <a:satOff val="-1051"/>
                <a:lumOff val="5781"/>
                <a:alphaOff val="0"/>
                <a:shade val="93000"/>
                <a:satMod val="130000"/>
              </a:schemeClr>
            </a:gs>
            <a:gs pos="100000">
              <a:schemeClr val="accent2">
                <a:shade val="50000"/>
                <a:hueOff val="-5186"/>
                <a:satOff val="-1051"/>
                <a:lumOff val="5781"/>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17145" rIns="22225" bIns="0" numCol="1" spcCol="1270" anchor="t" anchorCtr="0">
          <a:noAutofit/>
        </a:bodyPr>
        <a:lstStyle/>
        <a:p>
          <a:pPr lvl="0" algn="r" defTabSz="222250">
            <a:lnSpc>
              <a:spcPct val="90000"/>
            </a:lnSpc>
            <a:spcBef>
              <a:spcPct val="0"/>
            </a:spcBef>
            <a:spcAft>
              <a:spcPct val="35000"/>
            </a:spcAft>
          </a:pPr>
          <a:r>
            <a:rPr lang="en-US" sz="500" kern="1200" dirty="0" smtClean="0"/>
            <a:t>1</a:t>
          </a:r>
          <a:endParaRPr lang="en-US" sz="500" kern="1200" dirty="0"/>
        </a:p>
      </dsp:txBody>
      <dsp:txXfrm rot="16200000">
        <a:off x="8471579" y="1176818"/>
        <a:ext cx="271842" cy="55252"/>
      </dsp:txXfrm>
    </dsp:sp>
    <dsp:sp modelId="{A675BB68-FEA4-420E-A65F-349AD5B4E4C4}">
      <dsp:nvSpPr>
        <dsp:cNvPr id="0" name=""/>
        <dsp:cNvSpPr/>
      </dsp:nvSpPr>
      <dsp:spPr>
        <a:xfrm rot="5400000">
          <a:off x="8556884" y="1332130"/>
          <a:ext cx="48741" cy="41439"/>
        </a:xfrm>
        <a:prstGeom prst="flowChartExtract">
          <a:avLst/>
        </a:prstGeom>
        <a:solidFill>
          <a:schemeClr val="lt1">
            <a:hueOff val="0"/>
            <a:satOff val="0"/>
            <a:lumOff val="0"/>
            <a:alphaOff val="0"/>
          </a:schemeClr>
        </a:solidFill>
        <a:ln w="9525" cap="flat" cmpd="sng" algn="ctr">
          <a:solidFill>
            <a:schemeClr val="accent2">
              <a:shade val="50000"/>
              <a:hueOff val="-5142"/>
              <a:satOff val="-939"/>
              <a:lumOff val="5433"/>
              <a:alphaOff val="0"/>
            </a:schemeClr>
          </a:solidFill>
          <a:prstDash val="solid"/>
        </a:ln>
        <a:effectLst/>
      </dsp:spPr>
      <dsp:style>
        <a:lnRef idx="1">
          <a:scrgbClr r="0" g="0" b="0"/>
        </a:lnRef>
        <a:fillRef idx="1">
          <a:scrgbClr r="0" g="0" b="0"/>
        </a:fillRef>
        <a:effectRef idx="0">
          <a:scrgbClr r="0" g="0" b="0"/>
        </a:effectRef>
        <a:fontRef idx="minor"/>
      </dsp:style>
    </dsp:sp>
    <dsp:sp modelId="{A4FA6894-63A0-4091-AABF-E352EEA9DC89}">
      <dsp:nvSpPr>
        <dsp:cNvPr id="0" name=""/>
        <dsp:cNvSpPr/>
      </dsp:nvSpPr>
      <dsp:spPr>
        <a:xfrm>
          <a:off x="8635126" y="1068524"/>
          <a:ext cx="205815" cy="331514"/>
        </a:xfrm>
        <a:prstGeom prst="rect">
          <a:avLst/>
        </a:prstGeom>
        <a:noFill/>
        <a:ln>
          <a:noFill/>
        </a:ln>
        <a:effectLst>
          <a:outerShdw blurRad="40000" dist="23000" dir="5400000" rotWithShape="0">
            <a:srgbClr val="000000">
              <a:alpha val="35000"/>
            </a:srgbClr>
          </a:outerShdw>
        </a:effectLst>
        <a:sp3d/>
      </dsp:spPr>
      <dsp:style>
        <a:lnRef idx="0">
          <a:scrgbClr r="0" g="0" b="0"/>
        </a:lnRef>
        <a:fillRef idx="3">
          <a:scrgbClr r="0" g="0" b="0"/>
        </a:fillRef>
        <a:effectRef idx="2">
          <a:scrgbClr r="0" g="0" b="0"/>
        </a:effectRef>
        <a:fontRef idx="minor">
          <a:schemeClr val="lt1"/>
        </a:fontRef>
      </dsp:style>
      <dsp:txBody>
        <a:bodyPr spcFirstLastPara="0" vert="horz" wrap="square" lIns="0" tIns="65151" rIns="0" bIns="0" numCol="1" spcCol="1270" anchor="t" anchorCtr="0">
          <a:noAutofit/>
        </a:bodyPr>
        <a:lstStyle/>
        <a:p>
          <a:pPr lvl="0" algn="ctr" defTabSz="844550">
            <a:lnSpc>
              <a:spcPct val="90000"/>
            </a:lnSpc>
            <a:spcBef>
              <a:spcPct val="0"/>
            </a:spcBef>
            <a:spcAft>
              <a:spcPct val="35000"/>
            </a:spcAft>
          </a:pPr>
          <a:r>
            <a:rPr lang="en-US" sz="1900" kern="1200" dirty="0" smtClean="0"/>
            <a:t>D</a:t>
          </a:r>
          <a:endParaRPr lang="en-US" sz="1900" kern="1200" dirty="0"/>
        </a:p>
      </dsp:txBody>
      <dsp:txXfrm>
        <a:off x="8635126" y="1068524"/>
        <a:ext cx="205815" cy="331514"/>
      </dsp:txXfrm>
    </dsp:sp>
    <dsp:sp modelId="{DE2C799B-C580-4217-B3A1-23D4BC744FFB}">
      <dsp:nvSpPr>
        <dsp:cNvPr id="0" name=""/>
        <dsp:cNvSpPr/>
      </dsp:nvSpPr>
      <dsp:spPr>
        <a:xfrm>
          <a:off x="8865805" y="1068524"/>
          <a:ext cx="276262" cy="331514"/>
        </a:xfrm>
        <a:prstGeom prst="roundRect">
          <a:avLst>
            <a:gd name="adj" fmla="val 5000"/>
          </a:avLst>
        </a:prstGeom>
        <a:gradFill rotWithShape="0">
          <a:gsLst>
            <a:gs pos="0">
              <a:schemeClr val="accent2">
                <a:shade val="50000"/>
                <a:hueOff val="-2593"/>
                <a:satOff val="-526"/>
                <a:lumOff val="2891"/>
                <a:alphaOff val="0"/>
                <a:shade val="51000"/>
                <a:satMod val="130000"/>
              </a:schemeClr>
            </a:gs>
            <a:gs pos="80000">
              <a:schemeClr val="accent2">
                <a:shade val="50000"/>
                <a:hueOff val="-2593"/>
                <a:satOff val="-526"/>
                <a:lumOff val="2891"/>
                <a:alphaOff val="0"/>
                <a:shade val="93000"/>
                <a:satMod val="130000"/>
              </a:schemeClr>
            </a:gs>
            <a:gs pos="100000">
              <a:schemeClr val="accent2">
                <a:shade val="50000"/>
                <a:hueOff val="-2593"/>
                <a:satOff val="-526"/>
                <a:lumOff val="2891"/>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17145" rIns="22225" bIns="0" numCol="1" spcCol="1270" anchor="t" anchorCtr="0">
          <a:noAutofit/>
        </a:bodyPr>
        <a:lstStyle/>
        <a:p>
          <a:pPr lvl="0" algn="r" defTabSz="222250">
            <a:lnSpc>
              <a:spcPct val="90000"/>
            </a:lnSpc>
            <a:spcBef>
              <a:spcPct val="0"/>
            </a:spcBef>
            <a:spcAft>
              <a:spcPct val="35000"/>
            </a:spcAft>
          </a:pPr>
          <a:r>
            <a:rPr lang="en-US" sz="500" kern="1200" dirty="0" smtClean="0"/>
            <a:t>0</a:t>
          </a:r>
          <a:endParaRPr lang="en-US" sz="500" kern="1200" dirty="0"/>
        </a:p>
      </dsp:txBody>
      <dsp:txXfrm rot="16200000">
        <a:off x="8757510" y="1176818"/>
        <a:ext cx="271842" cy="55252"/>
      </dsp:txXfrm>
    </dsp:sp>
    <dsp:sp modelId="{E0608415-4847-4341-A7DC-2E7750048F08}">
      <dsp:nvSpPr>
        <dsp:cNvPr id="0" name=""/>
        <dsp:cNvSpPr/>
      </dsp:nvSpPr>
      <dsp:spPr>
        <a:xfrm rot="5400000">
          <a:off x="8842815" y="1332130"/>
          <a:ext cx="48741" cy="41439"/>
        </a:xfrm>
        <a:prstGeom prst="flowChartExtract">
          <a:avLst/>
        </a:prstGeom>
        <a:solidFill>
          <a:schemeClr val="lt1">
            <a:hueOff val="0"/>
            <a:satOff val="0"/>
            <a:lumOff val="0"/>
            <a:alphaOff val="0"/>
          </a:schemeClr>
        </a:solidFill>
        <a:ln w="9525" cap="flat" cmpd="sng" algn="ctr">
          <a:solidFill>
            <a:schemeClr val="accent2">
              <a:shade val="50000"/>
              <a:hueOff val="-2571"/>
              <a:satOff val="-469"/>
              <a:lumOff val="2717"/>
              <a:alphaOff val="0"/>
            </a:schemeClr>
          </a:solidFill>
          <a:prstDash val="solid"/>
        </a:ln>
        <a:effectLst/>
      </dsp:spPr>
      <dsp:style>
        <a:lnRef idx="1">
          <a:scrgbClr r="0" g="0" b="0"/>
        </a:lnRef>
        <a:fillRef idx="1">
          <a:scrgbClr r="0" g="0" b="0"/>
        </a:fillRef>
        <a:effectRef idx="0">
          <a:scrgbClr r="0" g="0" b="0"/>
        </a:effectRef>
        <a:fontRef idx="minor"/>
      </dsp:style>
    </dsp:sp>
    <dsp:sp modelId="{8CE11BC7-DD5E-4DC5-9ABC-FD12F171C2B7}">
      <dsp:nvSpPr>
        <dsp:cNvPr id="0" name=""/>
        <dsp:cNvSpPr/>
      </dsp:nvSpPr>
      <dsp:spPr>
        <a:xfrm>
          <a:off x="8921057" y="1068524"/>
          <a:ext cx="205815" cy="331514"/>
        </a:xfrm>
        <a:prstGeom prst="rect">
          <a:avLst/>
        </a:prstGeom>
        <a:noFill/>
        <a:ln>
          <a:noFill/>
        </a:ln>
        <a:effectLst>
          <a:outerShdw blurRad="40000" dist="23000" dir="5400000" rotWithShape="0">
            <a:srgbClr val="000000">
              <a:alpha val="35000"/>
            </a:srgbClr>
          </a:outerShdw>
        </a:effectLst>
        <a:sp3d/>
      </dsp:spPr>
      <dsp:style>
        <a:lnRef idx="0">
          <a:scrgbClr r="0" g="0" b="0"/>
        </a:lnRef>
        <a:fillRef idx="3">
          <a:scrgbClr r="0" g="0" b="0"/>
        </a:fillRef>
        <a:effectRef idx="2">
          <a:scrgbClr r="0" g="0" b="0"/>
        </a:effectRef>
        <a:fontRef idx="minor">
          <a:schemeClr val="lt1"/>
        </a:fontRef>
      </dsp:style>
      <dsp:txBody>
        <a:bodyPr spcFirstLastPara="0" vert="horz" wrap="square" lIns="0" tIns="65151" rIns="0" bIns="0" numCol="1" spcCol="1270" anchor="t" anchorCtr="0">
          <a:noAutofit/>
        </a:bodyPr>
        <a:lstStyle/>
        <a:p>
          <a:pPr lvl="0" algn="ctr" defTabSz="844550">
            <a:lnSpc>
              <a:spcPct val="90000"/>
            </a:lnSpc>
            <a:spcBef>
              <a:spcPct val="0"/>
            </a:spcBef>
            <a:spcAft>
              <a:spcPct val="35000"/>
            </a:spcAft>
          </a:pPr>
          <a:r>
            <a:rPr lang="en-US" sz="1900" kern="1200" dirty="0" smtClean="0"/>
            <a:t>E</a:t>
          </a:r>
          <a:endParaRPr lang="en-US" sz="1900" kern="1200" dirty="0"/>
        </a:p>
      </dsp:txBody>
      <dsp:txXfrm>
        <a:off x="8921057" y="1068524"/>
        <a:ext cx="205815" cy="33151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5A1F54-499D-4304-BA63-C92AFD433D59}">
      <dsp:nvSpPr>
        <dsp:cNvPr id="0" name=""/>
        <dsp:cNvSpPr/>
      </dsp:nvSpPr>
      <dsp:spPr>
        <a:xfrm>
          <a:off x="1932" y="1068524"/>
          <a:ext cx="276262" cy="331514"/>
        </a:xfrm>
        <a:prstGeom prst="roundRect">
          <a:avLst>
            <a:gd name="adj" fmla="val 5000"/>
          </a:avLst>
        </a:prstGeom>
        <a:gradFill rotWithShape="0">
          <a:gsLst>
            <a:gs pos="0">
              <a:schemeClr val="accent2">
                <a:shade val="50000"/>
                <a:hueOff val="0"/>
                <a:satOff val="0"/>
                <a:lumOff val="0"/>
                <a:alphaOff val="0"/>
                <a:shade val="51000"/>
                <a:satMod val="130000"/>
              </a:schemeClr>
            </a:gs>
            <a:gs pos="80000">
              <a:schemeClr val="accent2">
                <a:shade val="50000"/>
                <a:hueOff val="0"/>
                <a:satOff val="0"/>
                <a:lumOff val="0"/>
                <a:alphaOff val="0"/>
                <a:shade val="93000"/>
                <a:satMod val="130000"/>
              </a:schemeClr>
            </a:gs>
            <a:gs pos="100000">
              <a:schemeClr val="accent2">
                <a:shade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17145" rIns="22225" bIns="0" numCol="1" spcCol="1270" anchor="t" anchorCtr="0">
          <a:noAutofit/>
        </a:bodyPr>
        <a:lstStyle/>
        <a:p>
          <a:pPr lvl="0" algn="r" defTabSz="222250">
            <a:lnSpc>
              <a:spcPct val="90000"/>
            </a:lnSpc>
            <a:spcBef>
              <a:spcPct val="0"/>
            </a:spcBef>
            <a:spcAft>
              <a:spcPct val="35000"/>
            </a:spcAft>
          </a:pPr>
          <a:r>
            <a:rPr lang="en-US" sz="500" kern="1200" dirty="0" smtClean="0"/>
            <a:t> 31</a:t>
          </a:r>
          <a:endParaRPr lang="en-US" sz="500" kern="1200" dirty="0"/>
        </a:p>
      </dsp:txBody>
      <dsp:txXfrm rot="16200000">
        <a:off x="-106362" y="1176818"/>
        <a:ext cx="271842" cy="55252"/>
      </dsp:txXfrm>
    </dsp:sp>
    <dsp:sp modelId="{3EFC18ED-85CB-4BE7-97E7-BC59E87B25F9}">
      <dsp:nvSpPr>
        <dsp:cNvPr id="0" name=""/>
        <dsp:cNvSpPr/>
      </dsp:nvSpPr>
      <dsp:spPr>
        <a:xfrm>
          <a:off x="57184" y="1068524"/>
          <a:ext cx="205815" cy="331514"/>
        </a:xfrm>
        <a:prstGeom prst="rect">
          <a:avLst/>
        </a:prstGeom>
        <a:noFill/>
        <a:ln>
          <a:noFill/>
        </a:ln>
        <a:effectLst>
          <a:outerShdw blurRad="40000" dist="23000" dir="5400000" rotWithShape="0">
            <a:srgbClr val="000000">
              <a:alpha val="35000"/>
            </a:srgbClr>
          </a:outerShdw>
        </a:effectLst>
        <a:sp3d/>
      </dsp:spPr>
      <dsp:style>
        <a:lnRef idx="0">
          <a:scrgbClr r="0" g="0" b="0"/>
        </a:lnRef>
        <a:fillRef idx="3">
          <a:scrgbClr r="0" g="0" b="0"/>
        </a:fillRef>
        <a:effectRef idx="2">
          <a:scrgbClr r="0" g="0" b="0"/>
        </a:effectRef>
        <a:fontRef idx="minor">
          <a:schemeClr val="lt1"/>
        </a:fontRef>
      </dsp:style>
      <dsp:txBody>
        <a:bodyPr spcFirstLastPara="0" vert="horz" wrap="square" lIns="0" tIns="65151" rIns="0" bIns="0" numCol="1" spcCol="1270" anchor="t" anchorCtr="0">
          <a:noAutofit/>
        </a:bodyPr>
        <a:lstStyle/>
        <a:p>
          <a:pPr lvl="0" algn="ctr" defTabSz="844550">
            <a:lnSpc>
              <a:spcPct val="90000"/>
            </a:lnSpc>
            <a:spcBef>
              <a:spcPct val="0"/>
            </a:spcBef>
            <a:spcAft>
              <a:spcPct val="35000"/>
            </a:spcAft>
          </a:pPr>
          <a:r>
            <a:rPr lang="en-US" sz="1900" kern="1200" dirty="0" smtClean="0"/>
            <a:t>N</a:t>
          </a:r>
          <a:endParaRPr lang="en-US" sz="1900" kern="1200" dirty="0"/>
        </a:p>
      </dsp:txBody>
      <dsp:txXfrm>
        <a:off x="57184" y="1068524"/>
        <a:ext cx="205815" cy="331514"/>
      </dsp:txXfrm>
    </dsp:sp>
    <dsp:sp modelId="{32C87BC0-D02C-456F-8146-8AAE3B0568AC}">
      <dsp:nvSpPr>
        <dsp:cNvPr id="0" name=""/>
        <dsp:cNvSpPr/>
      </dsp:nvSpPr>
      <dsp:spPr>
        <a:xfrm>
          <a:off x="287863" y="1068524"/>
          <a:ext cx="276262" cy="331514"/>
        </a:xfrm>
        <a:prstGeom prst="roundRect">
          <a:avLst>
            <a:gd name="adj" fmla="val 5000"/>
          </a:avLst>
        </a:prstGeom>
        <a:gradFill rotWithShape="0">
          <a:gsLst>
            <a:gs pos="0">
              <a:schemeClr val="accent2">
                <a:shade val="50000"/>
                <a:hueOff val="-2593"/>
                <a:satOff val="-526"/>
                <a:lumOff val="2891"/>
                <a:alphaOff val="0"/>
                <a:shade val="51000"/>
                <a:satMod val="130000"/>
              </a:schemeClr>
            </a:gs>
            <a:gs pos="80000">
              <a:schemeClr val="accent2">
                <a:shade val="50000"/>
                <a:hueOff val="-2593"/>
                <a:satOff val="-526"/>
                <a:lumOff val="2891"/>
                <a:alphaOff val="0"/>
                <a:shade val="93000"/>
                <a:satMod val="130000"/>
              </a:schemeClr>
            </a:gs>
            <a:gs pos="100000">
              <a:schemeClr val="accent2">
                <a:shade val="50000"/>
                <a:hueOff val="-2593"/>
                <a:satOff val="-526"/>
                <a:lumOff val="2891"/>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17145" rIns="22225" bIns="0" numCol="1" spcCol="1270" anchor="t" anchorCtr="0">
          <a:noAutofit/>
        </a:bodyPr>
        <a:lstStyle/>
        <a:p>
          <a:pPr lvl="0" algn="r" defTabSz="222250">
            <a:lnSpc>
              <a:spcPct val="90000"/>
            </a:lnSpc>
            <a:spcBef>
              <a:spcPct val="0"/>
            </a:spcBef>
            <a:spcAft>
              <a:spcPct val="35000"/>
            </a:spcAft>
          </a:pPr>
          <a:r>
            <a:rPr lang="en-US" sz="500" kern="1200" dirty="0" smtClean="0"/>
            <a:t> 30</a:t>
          </a:r>
          <a:endParaRPr lang="en-US" sz="500" kern="1200" dirty="0"/>
        </a:p>
      </dsp:txBody>
      <dsp:txXfrm rot="16200000">
        <a:off x="179569" y="1176818"/>
        <a:ext cx="271842" cy="55252"/>
      </dsp:txXfrm>
    </dsp:sp>
    <dsp:sp modelId="{DB645D81-1F22-401C-A20B-A7828D5AA4F1}">
      <dsp:nvSpPr>
        <dsp:cNvPr id="0" name=""/>
        <dsp:cNvSpPr/>
      </dsp:nvSpPr>
      <dsp:spPr>
        <a:xfrm rot="5400000">
          <a:off x="264874" y="1332130"/>
          <a:ext cx="48741" cy="41439"/>
        </a:xfrm>
        <a:prstGeom prst="flowChartExtract">
          <a:avLst/>
        </a:prstGeom>
        <a:solidFill>
          <a:schemeClr val="lt1">
            <a:hueOff val="0"/>
            <a:satOff val="0"/>
            <a:lumOff val="0"/>
            <a:alphaOff val="0"/>
          </a:schemeClr>
        </a:solidFill>
        <a:ln w="9525" cap="flat" cmpd="sng" algn="ctr">
          <a:solidFill>
            <a:schemeClr val="accent2">
              <a:shade val="5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D5E80EDB-0F84-441B-8C09-8E9D835F98E1}">
      <dsp:nvSpPr>
        <dsp:cNvPr id="0" name=""/>
        <dsp:cNvSpPr/>
      </dsp:nvSpPr>
      <dsp:spPr>
        <a:xfrm>
          <a:off x="343116" y="1068524"/>
          <a:ext cx="205815" cy="331514"/>
        </a:xfrm>
        <a:prstGeom prst="rect">
          <a:avLst/>
        </a:prstGeom>
        <a:noFill/>
        <a:ln>
          <a:noFill/>
        </a:ln>
        <a:effectLst>
          <a:outerShdw blurRad="40000" dist="23000" dir="5400000" rotWithShape="0">
            <a:srgbClr val="000000">
              <a:alpha val="35000"/>
            </a:srgbClr>
          </a:outerShdw>
        </a:effectLst>
        <a:sp3d/>
      </dsp:spPr>
      <dsp:style>
        <a:lnRef idx="0">
          <a:scrgbClr r="0" g="0" b="0"/>
        </a:lnRef>
        <a:fillRef idx="3">
          <a:scrgbClr r="0" g="0" b="0"/>
        </a:fillRef>
        <a:effectRef idx="2">
          <a:scrgbClr r="0" g="0" b="0"/>
        </a:effectRef>
        <a:fontRef idx="minor">
          <a:schemeClr val="lt1"/>
        </a:fontRef>
      </dsp:style>
      <dsp:txBody>
        <a:bodyPr spcFirstLastPara="0" vert="horz" wrap="square" lIns="0" tIns="65151" rIns="0" bIns="0" numCol="1" spcCol="1270" anchor="t" anchorCtr="0">
          <a:noAutofit/>
        </a:bodyPr>
        <a:lstStyle/>
        <a:p>
          <a:pPr lvl="0" algn="ctr" defTabSz="844550">
            <a:lnSpc>
              <a:spcPct val="90000"/>
            </a:lnSpc>
            <a:spcBef>
              <a:spcPct val="0"/>
            </a:spcBef>
            <a:spcAft>
              <a:spcPct val="35000"/>
            </a:spcAft>
          </a:pPr>
          <a:r>
            <a:rPr lang="en-US" sz="1900" kern="1200" dirty="0" smtClean="0"/>
            <a:t>Z</a:t>
          </a:r>
          <a:endParaRPr lang="en-US" sz="1900" kern="1200" dirty="0"/>
        </a:p>
      </dsp:txBody>
      <dsp:txXfrm>
        <a:off x="343116" y="1068524"/>
        <a:ext cx="205815" cy="331514"/>
      </dsp:txXfrm>
    </dsp:sp>
    <dsp:sp modelId="{F9A6960A-3CDA-443D-8583-BA30BBE2048B}">
      <dsp:nvSpPr>
        <dsp:cNvPr id="0" name=""/>
        <dsp:cNvSpPr/>
      </dsp:nvSpPr>
      <dsp:spPr>
        <a:xfrm>
          <a:off x="573795" y="1068524"/>
          <a:ext cx="276262" cy="331514"/>
        </a:xfrm>
        <a:prstGeom prst="roundRect">
          <a:avLst>
            <a:gd name="adj" fmla="val 5000"/>
          </a:avLst>
        </a:prstGeom>
        <a:gradFill rotWithShape="0">
          <a:gsLst>
            <a:gs pos="0">
              <a:schemeClr val="accent2">
                <a:shade val="50000"/>
                <a:hueOff val="-5186"/>
                <a:satOff val="-1051"/>
                <a:lumOff val="5781"/>
                <a:alphaOff val="0"/>
                <a:shade val="51000"/>
                <a:satMod val="130000"/>
              </a:schemeClr>
            </a:gs>
            <a:gs pos="80000">
              <a:schemeClr val="accent2">
                <a:shade val="50000"/>
                <a:hueOff val="-5186"/>
                <a:satOff val="-1051"/>
                <a:lumOff val="5781"/>
                <a:alphaOff val="0"/>
                <a:shade val="93000"/>
                <a:satMod val="130000"/>
              </a:schemeClr>
            </a:gs>
            <a:gs pos="100000">
              <a:schemeClr val="accent2">
                <a:shade val="50000"/>
                <a:hueOff val="-5186"/>
                <a:satOff val="-1051"/>
                <a:lumOff val="5781"/>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17145" rIns="22225" bIns="0" numCol="1" spcCol="1270" anchor="t" anchorCtr="0">
          <a:noAutofit/>
        </a:bodyPr>
        <a:lstStyle/>
        <a:p>
          <a:pPr lvl="0" algn="r" defTabSz="222250">
            <a:lnSpc>
              <a:spcPct val="90000"/>
            </a:lnSpc>
            <a:spcBef>
              <a:spcPct val="0"/>
            </a:spcBef>
            <a:spcAft>
              <a:spcPct val="35000"/>
            </a:spcAft>
          </a:pPr>
          <a:r>
            <a:rPr lang="en-US" sz="500" kern="1200" dirty="0" smtClean="0"/>
            <a:t> 29</a:t>
          </a:r>
          <a:endParaRPr lang="en-US" sz="500" kern="1200" dirty="0"/>
        </a:p>
      </dsp:txBody>
      <dsp:txXfrm rot="16200000">
        <a:off x="465500" y="1176818"/>
        <a:ext cx="271842" cy="55252"/>
      </dsp:txXfrm>
    </dsp:sp>
    <dsp:sp modelId="{4B77F2AB-7756-402B-A43C-4A8C06275D03}">
      <dsp:nvSpPr>
        <dsp:cNvPr id="0" name=""/>
        <dsp:cNvSpPr/>
      </dsp:nvSpPr>
      <dsp:spPr>
        <a:xfrm rot="5400000">
          <a:off x="550805" y="1332130"/>
          <a:ext cx="48741" cy="41439"/>
        </a:xfrm>
        <a:prstGeom prst="flowChartExtract">
          <a:avLst/>
        </a:prstGeom>
        <a:solidFill>
          <a:schemeClr val="lt1">
            <a:hueOff val="0"/>
            <a:satOff val="0"/>
            <a:lumOff val="0"/>
            <a:alphaOff val="0"/>
          </a:schemeClr>
        </a:solidFill>
        <a:ln w="9525" cap="flat" cmpd="sng" algn="ctr">
          <a:solidFill>
            <a:schemeClr val="accent2">
              <a:shade val="50000"/>
              <a:hueOff val="-2571"/>
              <a:satOff val="-469"/>
              <a:lumOff val="2717"/>
              <a:alphaOff val="0"/>
            </a:schemeClr>
          </a:solidFill>
          <a:prstDash val="solid"/>
        </a:ln>
        <a:effectLst/>
      </dsp:spPr>
      <dsp:style>
        <a:lnRef idx="1">
          <a:scrgbClr r="0" g="0" b="0"/>
        </a:lnRef>
        <a:fillRef idx="1">
          <a:scrgbClr r="0" g="0" b="0"/>
        </a:fillRef>
        <a:effectRef idx="0">
          <a:scrgbClr r="0" g="0" b="0"/>
        </a:effectRef>
        <a:fontRef idx="minor"/>
      </dsp:style>
    </dsp:sp>
    <dsp:sp modelId="{C70CB29F-9EBD-4B6E-8D44-79ABAEE1EE72}">
      <dsp:nvSpPr>
        <dsp:cNvPr id="0" name=""/>
        <dsp:cNvSpPr/>
      </dsp:nvSpPr>
      <dsp:spPr>
        <a:xfrm>
          <a:off x="629047" y="1068524"/>
          <a:ext cx="205815" cy="331514"/>
        </a:xfrm>
        <a:prstGeom prst="rect">
          <a:avLst/>
        </a:prstGeom>
        <a:noFill/>
        <a:ln>
          <a:noFill/>
        </a:ln>
        <a:effectLst>
          <a:outerShdw blurRad="40000" dist="23000" dir="5400000" rotWithShape="0">
            <a:srgbClr val="000000">
              <a:alpha val="35000"/>
            </a:srgbClr>
          </a:outerShdw>
        </a:effectLst>
        <a:sp3d/>
      </dsp:spPr>
      <dsp:style>
        <a:lnRef idx="0">
          <a:scrgbClr r="0" g="0" b="0"/>
        </a:lnRef>
        <a:fillRef idx="3">
          <a:scrgbClr r="0" g="0" b="0"/>
        </a:fillRef>
        <a:effectRef idx="2">
          <a:scrgbClr r="0" g="0" b="0"/>
        </a:effectRef>
        <a:fontRef idx="minor">
          <a:schemeClr val="lt1"/>
        </a:fontRef>
      </dsp:style>
      <dsp:txBody>
        <a:bodyPr spcFirstLastPara="0" vert="horz" wrap="square" lIns="0" tIns="65151" rIns="0" bIns="0" numCol="1" spcCol="1270" anchor="t" anchorCtr="0">
          <a:noAutofit/>
        </a:bodyPr>
        <a:lstStyle/>
        <a:p>
          <a:pPr lvl="0" algn="ctr" defTabSz="844550">
            <a:lnSpc>
              <a:spcPct val="90000"/>
            </a:lnSpc>
            <a:spcBef>
              <a:spcPct val="0"/>
            </a:spcBef>
            <a:spcAft>
              <a:spcPct val="35000"/>
            </a:spcAft>
          </a:pPr>
          <a:r>
            <a:rPr lang="en-US" sz="1900" kern="1200" dirty="0" smtClean="0"/>
            <a:t>C</a:t>
          </a:r>
          <a:endParaRPr lang="en-US" sz="1900" kern="1200" dirty="0"/>
        </a:p>
      </dsp:txBody>
      <dsp:txXfrm>
        <a:off x="629047" y="1068524"/>
        <a:ext cx="205815" cy="331514"/>
      </dsp:txXfrm>
    </dsp:sp>
    <dsp:sp modelId="{B191A1B9-FBD7-487F-866F-8194D4D73D92}">
      <dsp:nvSpPr>
        <dsp:cNvPr id="0" name=""/>
        <dsp:cNvSpPr/>
      </dsp:nvSpPr>
      <dsp:spPr>
        <a:xfrm>
          <a:off x="859726" y="1068524"/>
          <a:ext cx="276262" cy="331514"/>
        </a:xfrm>
        <a:prstGeom prst="roundRect">
          <a:avLst>
            <a:gd name="adj" fmla="val 5000"/>
          </a:avLst>
        </a:prstGeom>
        <a:gradFill rotWithShape="0">
          <a:gsLst>
            <a:gs pos="0">
              <a:schemeClr val="accent2">
                <a:shade val="50000"/>
                <a:hueOff val="-7778"/>
                <a:satOff val="-1577"/>
                <a:lumOff val="8672"/>
                <a:alphaOff val="0"/>
                <a:shade val="51000"/>
                <a:satMod val="130000"/>
              </a:schemeClr>
            </a:gs>
            <a:gs pos="80000">
              <a:schemeClr val="accent2">
                <a:shade val="50000"/>
                <a:hueOff val="-7778"/>
                <a:satOff val="-1577"/>
                <a:lumOff val="8672"/>
                <a:alphaOff val="0"/>
                <a:shade val="93000"/>
                <a:satMod val="130000"/>
              </a:schemeClr>
            </a:gs>
            <a:gs pos="100000">
              <a:schemeClr val="accent2">
                <a:shade val="50000"/>
                <a:hueOff val="-7778"/>
                <a:satOff val="-1577"/>
                <a:lumOff val="8672"/>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17145" rIns="22225" bIns="0" numCol="1" spcCol="1270" anchor="t" anchorCtr="0">
          <a:noAutofit/>
        </a:bodyPr>
        <a:lstStyle/>
        <a:p>
          <a:pPr lvl="0" algn="r" defTabSz="222250">
            <a:lnSpc>
              <a:spcPct val="90000"/>
            </a:lnSpc>
            <a:spcBef>
              <a:spcPct val="0"/>
            </a:spcBef>
            <a:spcAft>
              <a:spcPct val="35000"/>
            </a:spcAft>
          </a:pPr>
          <a:r>
            <a:rPr lang="en-US" sz="500" kern="1200" dirty="0" smtClean="0"/>
            <a:t>28</a:t>
          </a:r>
          <a:endParaRPr lang="en-US" sz="500" kern="1200" dirty="0"/>
        </a:p>
      </dsp:txBody>
      <dsp:txXfrm rot="16200000">
        <a:off x="751431" y="1176818"/>
        <a:ext cx="271842" cy="55252"/>
      </dsp:txXfrm>
    </dsp:sp>
    <dsp:sp modelId="{0CE990A6-D431-4469-8700-4A684EACBA3B}">
      <dsp:nvSpPr>
        <dsp:cNvPr id="0" name=""/>
        <dsp:cNvSpPr/>
      </dsp:nvSpPr>
      <dsp:spPr>
        <a:xfrm rot="5400000">
          <a:off x="836737" y="1332130"/>
          <a:ext cx="48741" cy="41439"/>
        </a:xfrm>
        <a:prstGeom prst="flowChartExtract">
          <a:avLst/>
        </a:prstGeom>
        <a:solidFill>
          <a:schemeClr val="lt1">
            <a:hueOff val="0"/>
            <a:satOff val="0"/>
            <a:lumOff val="0"/>
            <a:alphaOff val="0"/>
          </a:schemeClr>
        </a:solidFill>
        <a:ln w="9525" cap="flat" cmpd="sng" algn="ctr">
          <a:solidFill>
            <a:schemeClr val="accent2">
              <a:shade val="50000"/>
              <a:hueOff val="-5142"/>
              <a:satOff val="-939"/>
              <a:lumOff val="5433"/>
              <a:alphaOff val="0"/>
            </a:schemeClr>
          </a:solidFill>
          <a:prstDash val="solid"/>
        </a:ln>
        <a:effectLst/>
      </dsp:spPr>
      <dsp:style>
        <a:lnRef idx="1">
          <a:scrgbClr r="0" g="0" b="0"/>
        </a:lnRef>
        <a:fillRef idx="1">
          <a:scrgbClr r="0" g="0" b="0"/>
        </a:fillRef>
        <a:effectRef idx="0">
          <a:scrgbClr r="0" g="0" b="0"/>
        </a:effectRef>
        <a:fontRef idx="minor"/>
      </dsp:style>
    </dsp:sp>
    <dsp:sp modelId="{03D2F7E6-A2ED-4EC8-8993-1F008764D6C1}">
      <dsp:nvSpPr>
        <dsp:cNvPr id="0" name=""/>
        <dsp:cNvSpPr/>
      </dsp:nvSpPr>
      <dsp:spPr>
        <a:xfrm>
          <a:off x="914979" y="1068524"/>
          <a:ext cx="205815" cy="331514"/>
        </a:xfrm>
        <a:prstGeom prst="rect">
          <a:avLst/>
        </a:prstGeom>
        <a:noFill/>
        <a:ln>
          <a:noFill/>
        </a:ln>
        <a:effectLst>
          <a:outerShdw blurRad="40000" dist="23000" dir="5400000" rotWithShape="0">
            <a:srgbClr val="000000">
              <a:alpha val="35000"/>
            </a:srgbClr>
          </a:outerShdw>
        </a:effectLst>
        <a:sp3d/>
      </dsp:spPr>
      <dsp:style>
        <a:lnRef idx="0">
          <a:scrgbClr r="0" g="0" b="0"/>
        </a:lnRef>
        <a:fillRef idx="3">
          <a:scrgbClr r="0" g="0" b="0"/>
        </a:fillRef>
        <a:effectRef idx="2">
          <a:scrgbClr r="0" g="0" b="0"/>
        </a:effectRef>
        <a:fontRef idx="minor">
          <a:schemeClr val="lt1"/>
        </a:fontRef>
      </dsp:style>
      <dsp:txBody>
        <a:bodyPr spcFirstLastPara="0" vert="horz" wrap="square" lIns="0" tIns="65151" rIns="0" bIns="0" numCol="1" spcCol="1270" anchor="t" anchorCtr="0">
          <a:noAutofit/>
        </a:bodyPr>
        <a:lstStyle/>
        <a:p>
          <a:pPr lvl="0" algn="ctr" defTabSz="844550">
            <a:lnSpc>
              <a:spcPct val="90000"/>
            </a:lnSpc>
            <a:spcBef>
              <a:spcPct val="0"/>
            </a:spcBef>
            <a:spcAft>
              <a:spcPct val="35000"/>
            </a:spcAft>
          </a:pPr>
          <a:r>
            <a:rPr lang="en-US" sz="1900" kern="1200" dirty="0" smtClean="0"/>
            <a:t>V</a:t>
          </a:r>
          <a:endParaRPr lang="en-US" sz="1900" kern="1200" dirty="0"/>
        </a:p>
      </dsp:txBody>
      <dsp:txXfrm>
        <a:off x="914979" y="1068524"/>
        <a:ext cx="205815" cy="331514"/>
      </dsp:txXfrm>
    </dsp:sp>
    <dsp:sp modelId="{62C0977E-ABD5-4C68-9BE6-4D346ED46B78}">
      <dsp:nvSpPr>
        <dsp:cNvPr id="0" name=""/>
        <dsp:cNvSpPr/>
      </dsp:nvSpPr>
      <dsp:spPr>
        <a:xfrm>
          <a:off x="1145657" y="1068524"/>
          <a:ext cx="276262" cy="331514"/>
        </a:xfrm>
        <a:prstGeom prst="roundRect">
          <a:avLst>
            <a:gd name="adj" fmla="val 5000"/>
          </a:avLst>
        </a:prstGeom>
        <a:gradFill rotWithShape="0">
          <a:gsLst>
            <a:gs pos="0">
              <a:schemeClr val="accent2">
                <a:shade val="50000"/>
                <a:hueOff val="-10371"/>
                <a:satOff val="-2102"/>
                <a:lumOff val="11563"/>
                <a:alphaOff val="0"/>
                <a:shade val="51000"/>
                <a:satMod val="130000"/>
              </a:schemeClr>
            </a:gs>
            <a:gs pos="80000">
              <a:schemeClr val="accent2">
                <a:shade val="50000"/>
                <a:hueOff val="-10371"/>
                <a:satOff val="-2102"/>
                <a:lumOff val="11563"/>
                <a:alphaOff val="0"/>
                <a:shade val="93000"/>
                <a:satMod val="130000"/>
              </a:schemeClr>
            </a:gs>
            <a:gs pos="100000">
              <a:schemeClr val="accent2">
                <a:shade val="50000"/>
                <a:hueOff val="-10371"/>
                <a:satOff val="-2102"/>
                <a:lumOff val="11563"/>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17145" rIns="22225" bIns="0" numCol="1" spcCol="1270" anchor="t" anchorCtr="0">
          <a:noAutofit/>
        </a:bodyPr>
        <a:lstStyle/>
        <a:p>
          <a:pPr lvl="0" algn="r" defTabSz="222250">
            <a:lnSpc>
              <a:spcPct val="90000"/>
            </a:lnSpc>
            <a:spcBef>
              <a:spcPct val="0"/>
            </a:spcBef>
            <a:spcAft>
              <a:spcPct val="35000"/>
            </a:spcAft>
          </a:pPr>
          <a:r>
            <a:rPr lang="en-US" sz="500" kern="1200" dirty="0" smtClean="0"/>
            <a:t>27</a:t>
          </a:r>
          <a:endParaRPr lang="en-US" sz="500" kern="1200" dirty="0"/>
        </a:p>
      </dsp:txBody>
      <dsp:txXfrm rot="16200000">
        <a:off x="1037363" y="1176818"/>
        <a:ext cx="271842" cy="55252"/>
      </dsp:txXfrm>
    </dsp:sp>
    <dsp:sp modelId="{14217E0A-E9CE-43A4-A7FD-62918ACF8FFF}">
      <dsp:nvSpPr>
        <dsp:cNvPr id="0" name=""/>
        <dsp:cNvSpPr/>
      </dsp:nvSpPr>
      <dsp:spPr>
        <a:xfrm rot="5400000">
          <a:off x="1122668" y="1332130"/>
          <a:ext cx="48741" cy="41439"/>
        </a:xfrm>
        <a:prstGeom prst="flowChartExtract">
          <a:avLst/>
        </a:prstGeom>
        <a:solidFill>
          <a:schemeClr val="lt1">
            <a:hueOff val="0"/>
            <a:satOff val="0"/>
            <a:lumOff val="0"/>
            <a:alphaOff val="0"/>
          </a:schemeClr>
        </a:solidFill>
        <a:ln w="9525" cap="flat" cmpd="sng" algn="ctr">
          <a:solidFill>
            <a:schemeClr val="accent2">
              <a:shade val="50000"/>
              <a:hueOff val="-7713"/>
              <a:satOff val="-1408"/>
              <a:lumOff val="8150"/>
              <a:alphaOff val="0"/>
            </a:schemeClr>
          </a:solidFill>
          <a:prstDash val="solid"/>
        </a:ln>
        <a:effectLst/>
      </dsp:spPr>
      <dsp:style>
        <a:lnRef idx="1">
          <a:scrgbClr r="0" g="0" b="0"/>
        </a:lnRef>
        <a:fillRef idx="1">
          <a:scrgbClr r="0" g="0" b="0"/>
        </a:fillRef>
        <a:effectRef idx="0">
          <a:scrgbClr r="0" g="0" b="0"/>
        </a:effectRef>
        <a:fontRef idx="minor"/>
      </dsp:style>
    </dsp:sp>
    <dsp:sp modelId="{017E77A0-8E20-4C4F-8FBA-58313A89C2C2}">
      <dsp:nvSpPr>
        <dsp:cNvPr id="0" name=""/>
        <dsp:cNvSpPr/>
      </dsp:nvSpPr>
      <dsp:spPr>
        <a:xfrm>
          <a:off x="1200910" y="1068524"/>
          <a:ext cx="205815" cy="331514"/>
        </a:xfrm>
        <a:prstGeom prst="rect">
          <a:avLst/>
        </a:prstGeom>
        <a:noFill/>
        <a:ln>
          <a:noFill/>
        </a:ln>
        <a:effectLst>
          <a:outerShdw blurRad="40000" dist="23000" dir="5400000" rotWithShape="0">
            <a:srgbClr val="000000">
              <a:alpha val="35000"/>
            </a:srgbClr>
          </a:outerShdw>
        </a:effectLst>
        <a:sp3d/>
      </dsp:spPr>
      <dsp:style>
        <a:lnRef idx="0">
          <a:scrgbClr r="0" g="0" b="0"/>
        </a:lnRef>
        <a:fillRef idx="3">
          <a:scrgbClr r="0" g="0" b="0"/>
        </a:fillRef>
        <a:effectRef idx="2">
          <a:scrgbClr r="0" g="0" b="0"/>
        </a:effectRef>
        <a:fontRef idx="minor">
          <a:schemeClr val="lt1"/>
        </a:fontRef>
      </dsp:style>
      <dsp:txBody>
        <a:bodyPr spcFirstLastPara="0" vert="horz" wrap="square" lIns="0" tIns="65151" rIns="0" bIns="0" numCol="1" spcCol="1270" anchor="t" anchorCtr="0">
          <a:noAutofit/>
        </a:bodyPr>
        <a:lstStyle/>
        <a:p>
          <a:pPr lvl="0" algn="ctr" defTabSz="844550">
            <a:lnSpc>
              <a:spcPct val="90000"/>
            </a:lnSpc>
            <a:spcBef>
              <a:spcPct val="0"/>
            </a:spcBef>
            <a:spcAft>
              <a:spcPct val="35000"/>
            </a:spcAft>
          </a:pPr>
          <a:r>
            <a:rPr lang="en-US" sz="1900" kern="1200" dirty="0" smtClean="0"/>
            <a:t>Q</a:t>
          </a:r>
          <a:endParaRPr lang="en-US" sz="1900" kern="1200" dirty="0"/>
        </a:p>
      </dsp:txBody>
      <dsp:txXfrm>
        <a:off x="1200910" y="1068524"/>
        <a:ext cx="205815" cy="331514"/>
      </dsp:txXfrm>
    </dsp:sp>
    <dsp:sp modelId="{E30265CB-CA07-486E-A593-691EAF93A9EE}">
      <dsp:nvSpPr>
        <dsp:cNvPr id="0" name=""/>
        <dsp:cNvSpPr/>
      </dsp:nvSpPr>
      <dsp:spPr>
        <a:xfrm>
          <a:off x="1431589" y="1068524"/>
          <a:ext cx="276262" cy="331514"/>
        </a:xfrm>
        <a:prstGeom prst="roundRect">
          <a:avLst>
            <a:gd name="adj" fmla="val 5000"/>
          </a:avLst>
        </a:prstGeom>
        <a:gradFill rotWithShape="0">
          <a:gsLst>
            <a:gs pos="0">
              <a:schemeClr val="accent2">
                <a:shade val="50000"/>
                <a:hueOff val="-12964"/>
                <a:satOff val="-2628"/>
                <a:lumOff val="14453"/>
                <a:alphaOff val="0"/>
                <a:shade val="51000"/>
                <a:satMod val="130000"/>
              </a:schemeClr>
            </a:gs>
            <a:gs pos="80000">
              <a:schemeClr val="accent2">
                <a:shade val="50000"/>
                <a:hueOff val="-12964"/>
                <a:satOff val="-2628"/>
                <a:lumOff val="14453"/>
                <a:alphaOff val="0"/>
                <a:shade val="93000"/>
                <a:satMod val="130000"/>
              </a:schemeClr>
            </a:gs>
            <a:gs pos="100000">
              <a:schemeClr val="accent2">
                <a:shade val="50000"/>
                <a:hueOff val="-12964"/>
                <a:satOff val="-2628"/>
                <a:lumOff val="14453"/>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17145" rIns="22225" bIns="0" numCol="1" spcCol="1270" anchor="t" anchorCtr="0">
          <a:noAutofit/>
        </a:bodyPr>
        <a:lstStyle/>
        <a:p>
          <a:pPr lvl="0" algn="r" defTabSz="222250">
            <a:lnSpc>
              <a:spcPct val="90000"/>
            </a:lnSpc>
            <a:spcBef>
              <a:spcPct val="0"/>
            </a:spcBef>
            <a:spcAft>
              <a:spcPct val="35000"/>
            </a:spcAft>
          </a:pPr>
          <a:r>
            <a:rPr lang="en-US" sz="500" kern="1200" dirty="0" smtClean="0"/>
            <a:t>26</a:t>
          </a:r>
          <a:endParaRPr lang="en-US" sz="500" kern="1200" dirty="0"/>
        </a:p>
      </dsp:txBody>
      <dsp:txXfrm rot="16200000">
        <a:off x="1323294" y="1176818"/>
        <a:ext cx="271842" cy="55252"/>
      </dsp:txXfrm>
    </dsp:sp>
    <dsp:sp modelId="{CDBBBAFA-41C5-48F5-89D8-8B7447324D0A}">
      <dsp:nvSpPr>
        <dsp:cNvPr id="0" name=""/>
        <dsp:cNvSpPr/>
      </dsp:nvSpPr>
      <dsp:spPr>
        <a:xfrm rot="5400000">
          <a:off x="1408599" y="1332130"/>
          <a:ext cx="48741" cy="41439"/>
        </a:xfrm>
        <a:prstGeom prst="flowChartExtract">
          <a:avLst/>
        </a:prstGeom>
        <a:solidFill>
          <a:schemeClr val="lt1">
            <a:hueOff val="0"/>
            <a:satOff val="0"/>
            <a:lumOff val="0"/>
            <a:alphaOff val="0"/>
          </a:schemeClr>
        </a:solidFill>
        <a:ln w="9525" cap="flat" cmpd="sng" algn="ctr">
          <a:solidFill>
            <a:schemeClr val="accent2">
              <a:shade val="50000"/>
              <a:hueOff val="-10284"/>
              <a:satOff val="-1878"/>
              <a:lumOff val="10866"/>
              <a:alphaOff val="0"/>
            </a:schemeClr>
          </a:solidFill>
          <a:prstDash val="solid"/>
        </a:ln>
        <a:effectLst/>
      </dsp:spPr>
      <dsp:style>
        <a:lnRef idx="1">
          <a:scrgbClr r="0" g="0" b="0"/>
        </a:lnRef>
        <a:fillRef idx="1">
          <a:scrgbClr r="0" g="0" b="0"/>
        </a:fillRef>
        <a:effectRef idx="0">
          <a:scrgbClr r="0" g="0" b="0"/>
        </a:effectRef>
        <a:fontRef idx="minor"/>
      </dsp:style>
    </dsp:sp>
    <dsp:sp modelId="{9B4C4BB5-C71F-454D-82F6-A3B3AD65C42B}">
      <dsp:nvSpPr>
        <dsp:cNvPr id="0" name=""/>
        <dsp:cNvSpPr/>
      </dsp:nvSpPr>
      <dsp:spPr>
        <a:xfrm>
          <a:off x="1717520" y="1068524"/>
          <a:ext cx="276262" cy="331514"/>
        </a:xfrm>
        <a:prstGeom prst="roundRect">
          <a:avLst>
            <a:gd name="adj" fmla="val 5000"/>
          </a:avLst>
        </a:prstGeom>
        <a:gradFill rotWithShape="0">
          <a:gsLst>
            <a:gs pos="0">
              <a:schemeClr val="accent2">
                <a:shade val="50000"/>
                <a:hueOff val="-15557"/>
                <a:satOff val="-3153"/>
                <a:lumOff val="17344"/>
                <a:alphaOff val="0"/>
                <a:shade val="51000"/>
                <a:satMod val="130000"/>
              </a:schemeClr>
            </a:gs>
            <a:gs pos="80000">
              <a:schemeClr val="accent2">
                <a:shade val="50000"/>
                <a:hueOff val="-15557"/>
                <a:satOff val="-3153"/>
                <a:lumOff val="17344"/>
                <a:alphaOff val="0"/>
                <a:shade val="93000"/>
                <a:satMod val="130000"/>
              </a:schemeClr>
            </a:gs>
            <a:gs pos="100000">
              <a:schemeClr val="accent2">
                <a:shade val="50000"/>
                <a:hueOff val="-15557"/>
                <a:satOff val="-3153"/>
                <a:lumOff val="17344"/>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17145" rIns="22225" bIns="0" numCol="1" spcCol="1270" anchor="t" anchorCtr="0">
          <a:noAutofit/>
        </a:bodyPr>
        <a:lstStyle/>
        <a:p>
          <a:pPr lvl="0" algn="r" defTabSz="222250">
            <a:lnSpc>
              <a:spcPct val="90000"/>
            </a:lnSpc>
            <a:spcBef>
              <a:spcPct val="0"/>
            </a:spcBef>
            <a:spcAft>
              <a:spcPct val="35000"/>
            </a:spcAft>
          </a:pPr>
          <a:r>
            <a:rPr lang="en-US" sz="500" kern="1200" dirty="0" smtClean="0"/>
            <a:t>25</a:t>
          </a:r>
          <a:endParaRPr lang="en-US" sz="500" kern="1200" dirty="0"/>
        </a:p>
      </dsp:txBody>
      <dsp:txXfrm rot="16200000">
        <a:off x="1609225" y="1176818"/>
        <a:ext cx="271842" cy="55252"/>
      </dsp:txXfrm>
    </dsp:sp>
    <dsp:sp modelId="{86933F3F-1D4A-45F8-A193-F5C1ABF6694B}">
      <dsp:nvSpPr>
        <dsp:cNvPr id="0" name=""/>
        <dsp:cNvSpPr/>
      </dsp:nvSpPr>
      <dsp:spPr>
        <a:xfrm rot="5400000">
          <a:off x="1694531" y="1332130"/>
          <a:ext cx="48741" cy="41439"/>
        </a:xfrm>
        <a:prstGeom prst="flowChartExtract">
          <a:avLst/>
        </a:prstGeom>
        <a:solidFill>
          <a:schemeClr val="lt1">
            <a:hueOff val="0"/>
            <a:satOff val="0"/>
            <a:lumOff val="0"/>
            <a:alphaOff val="0"/>
          </a:schemeClr>
        </a:solidFill>
        <a:ln w="9525" cap="flat" cmpd="sng" algn="ctr">
          <a:solidFill>
            <a:schemeClr val="accent2">
              <a:shade val="50000"/>
              <a:hueOff val="-12855"/>
              <a:satOff val="-2347"/>
              <a:lumOff val="13583"/>
              <a:alphaOff val="0"/>
            </a:schemeClr>
          </a:solidFill>
          <a:prstDash val="solid"/>
        </a:ln>
        <a:effectLst/>
      </dsp:spPr>
      <dsp:style>
        <a:lnRef idx="1">
          <a:scrgbClr r="0" g="0" b="0"/>
        </a:lnRef>
        <a:fillRef idx="1">
          <a:scrgbClr r="0" g="0" b="0"/>
        </a:fillRef>
        <a:effectRef idx="0">
          <a:scrgbClr r="0" g="0" b="0"/>
        </a:effectRef>
        <a:fontRef idx="minor"/>
      </dsp:style>
    </dsp:sp>
    <dsp:sp modelId="{231E85D9-D4B2-4858-87D1-4CEFD109A15F}">
      <dsp:nvSpPr>
        <dsp:cNvPr id="0" name=""/>
        <dsp:cNvSpPr/>
      </dsp:nvSpPr>
      <dsp:spPr>
        <a:xfrm>
          <a:off x="2003452" y="1068524"/>
          <a:ext cx="276262" cy="331514"/>
        </a:xfrm>
        <a:prstGeom prst="roundRect">
          <a:avLst>
            <a:gd name="adj" fmla="val 5000"/>
          </a:avLst>
        </a:prstGeom>
        <a:gradFill rotWithShape="0">
          <a:gsLst>
            <a:gs pos="0">
              <a:schemeClr val="accent2">
                <a:shade val="50000"/>
                <a:hueOff val="-18149"/>
                <a:satOff val="-3679"/>
                <a:lumOff val="20235"/>
                <a:alphaOff val="0"/>
                <a:shade val="51000"/>
                <a:satMod val="130000"/>
              </a:schemeClr>
            </a:gs>
            <a:gs pos="80000">
              <a:schemeClr val="accent2">
                <a:shade val="50000"/>
                <a:hueOff val="-18149"/>
                <a:satOff val="-3679"/>
                <a:lumOff val="20235"/>
                <a:alphaOff val="0"/>
                <a:shade val="93000"/>
                <a:satMod val="130000"/>
              </a:schemeClr>
            </a:gs>
            <a:gs pos="100000">
              <a:schemeClr val="accent2">
                <a:shade val="50000"/>
                <a:hueOff val="-18149"/>
                <a:satOff val="-3679"/>
                <a:lumOff val="20235"/>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17145" rIns="22225" bIns="0" numCol="1" spcCol="1270" anchor="t" anchorCtr="0">
          <a:noAutofit/>
        </a:bodyPr>
        <a:lstStyle/>
        <a:p>
          <a:pPr lvl="0" algn="r" defTabSz="222250">
            <a:lnSpc>
              <a:spcPct val="90000"/>
            </a:lnSpc>
            <a:spcBef>
              <a:spcPct val="0"/>
            </a:spcBef>
            <a:spcAft>
              <a:spcPct val="35000"/>
            </a:spcAft>
          </a:pPr>
          <a:r>
            <a:rPr lang="en-US" sz="500" kern="1200" dirty="0" smtClean="0"/>
            <a:t>24</a:t>
          </a:r>
          <a:endParaRPr lang="en-US" sz="500" kern="1200" dirty="0"/>
        </a:p>
      </dsp:txBody>
      <dsp:txXfrm rot="16200000">
        <a:off x="1895157" y="1176818"/>
        <a:ext cx="271842" cy="55252"/>
      </dsp:txXfrm>
    </dsp:sp>
    <dsp:sp modelId="{639AED44-E3C8-4839-9381-D3CFD946EB1D}">
      <dsp:nvSpPr>
        <dsp:cNvPr id="0" name=""/>
        <dsp:cNvSpPr/>
      </dsp:nvSpPr>
      <dsp:spPr>
        <a:xfrm rot="5400000">
          <a:off x="1980462" y="1332130"/>
          <a:ext cx="48741" cy="41439"/>
        </a:xfrm>
        <a:prstGeom prst="flowChartExtract">
          <a:avLst/>
        </a:prstGeom>
        <a:solidFill>
          <a:schemeClr val="lt1">
            <a:hueOff val="0"/>
            <a:satOff val="0"/>
            <a:lumOff val="0"/>
            <a:alphaOff val="0"/>
          </a:schemeClr>
        </a:solidFill>
        <a:ln w="9525" cap="flat" cmpd="sng" algn="ctr">
          <a:solidFill>
            <a:schemeClr val="accent2">
              <a:shade val="50000"/>
              <a:hueOff val="-15427"/>
              <a:satOff val="-2817"/>
              <a:lumOff val="16299"/>
              <a:alphaOff val="0"/>
            </a:schemeClr>
          </a:solidFill>
          <a:prstDash val="solid"/>
        </a:ln>
        <a:effectLst/>
      </dsp:spPr>
      <dsp:style>
        <a:lnRef idx="1">
          <a:scrgbClr r="0" g="0" b="0"/>
        </a:lnRef>
        <a:fillRef idx="1">
          <a:scrgbClr r="0" g="0" b="0"/>
        </a:fillRef>
        <a:effectRef idx="0">
          <a:scrgbClr r="0" g="0" b="0"/>
        </a:effectRef>
        <a:fontRef idx="minor"/>
      </dsp:style>
    </dsp:sp>
    <dsp:sp modelId="{D9514815-07FD-47D8-9790-DA47FC8D49F3}">
      <dsp:nvSpPr>
        <dsp:cNvPr id="0" name=""/>
        <dsp:cNvSpPr/>
      </dsp:nvSpPr>
      <dsp:spPr>
        <a:xfrm>
          <a:off x="2289383" y="1068524"/>
          <a:ext cx="276262" cy="331514"/>
        </a:xfrm>
        <a:prstGeom prst="roundRect">
          <a:avLst>
            <a:gd name="adj" fmla="val 5000"/>
          </a:avLst>
        </a:prstGeom>
        <a:gradFill rotWithShape="0">
          <a:gsLst>
            <a:gs pos="0">
              <a:schemeClr val="accent2">
                <a:shade val="50000"/>
                <a:hueOff val="-20742"/>
                <a:satOff val="-4204"/>
                <a:lumOff val="23125"/>
                <a:alphaOff val="0"/>
                <a:shade val="51000"/>
                <a:satMod val="130000"/>
              </a:schemeClr>
            </a:gs>
            <a:gs pos="80000">
              <a:schemeClr val="accent2">
                <a:shade val="50000"/>
                <a:hueOff val="-20742"/>
                <a:satOff val="-4204"/>
                <a:lumOff val="23125"/>
                <a:alphaOff val="0"/>
                <a:shade val="93000"/>
                <a:satMod val="130000"/>
              </a:schemeClr>
            </a:gs>
            <a:gs pos="100000">
              <a:schemeClr val="accent2">
                <a:shade val="50000"/>
                <a:hueOff val="-20742"/>
                <a:satOff val="-4204"/>
                <a:lumOff val="23125"/>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17145" rIns="22225" bIns="0" numCol="1" spcCol="1270" anchor="t" anchorCtr="0">
          <a:noAutofit/>
        </a:bodyPr>
        <a:lstStyle/>
        <a:p>
          <a:pPr lvl="0" algn="r" defTabSz="222250">
            <a:lnSpc>
              <a:spcPct val="90000"/>
            </a:lnSpc>
            <a:spcBef>
              <a:spcPct val="0"/>
            </a:spcBef>
            <a:spcAft>
              <a:spcPct val="35000"/>
            </a:spcAft>
          </a:pPr>
          <a:r>
            <a:rPr lang="en-US" sz="500" kern="1200" dirty="0" smtClean="0"/>
            <a:t>23</a:t>
          </a:r>
          <a:endParaRPr lang="en-US" sz="500" kern="1200" dirty="0"/>
        </a:p>
      </dsp:txBody>
      <dsp:txXfrm rot="16200000">
        <a:off x="2181088" y="1176818"/>
        <a:ext cx="271842" cy="55252"/>
      </dsp:txXfrm>
    </dsp:sp>
    <dsp:sp modelId="{F7868A90-78AC-4665-8269-0904950DAEAF}">
      <dsp:nvSpPr>
        <dsp:cNvPr id="0" name=""/>
        <dsp:cNvSpPr/>
      </dsp:nvSpPr>
      <dsp:spPr>
        <a:xfrm rot="5400000">
          <a:off x="2266394" y="1332130"/>
          <a:ext cx="48741" cy="41439"/>
        </a:xfrm>
        <a:prstGeom prst="flowChartExtract">
          <a:avLst/>
        </a:prstGeom>
        <a:solidFill>
          <a:schemeClr val="lt1">
            <a:hueOff val="0"/>
            <a:satOff val="0"/>
            <a:lumOff val="0"/>
            <a:alphaOff val="0"/>
          </a:schemeClr>
        </a:solidFill>
        <a:ln w="9525" cap="flat" cmpd="sng" algn="ctr">
          <a:solidFill>
            <a:schemeClr val="accent2">
              <a:shade val="50000"/>
              <a:hueOff val="-17998"/>
              <a:satOff val="-3286"/>
              <a:lumOff val="19016"/>
              <a:alphaOff val="0"/>
            </a:schemeClr>
          </a:solidFill>
          <a:prstDash val="solid"/>
        </a:ln>
        <a:effectLst/>
      </dsp:spPr>
      <dsp:style>
        <a:lnRef idx="1">
          <a:scrgbClr r="0" g="0" b="0"/>
        </a:lnRef>
        <a:fillRef idx="1">
          <a:scrgbClr r="0" g="0" b="0"/>
        </a:fillRef>
        <a:effectRef idx="0">
          <a:scrgbClr r="0" g="0" b="0"/>
        </a:effectRef>
        <a:fontRef idx="minor"/>
      </dsp:style>
    </dsp:sp>
    <dsp:sp modelId="{0D3D41B2-E2EB-471B-B278-4E1B13E167F0}">
      <dsp:nvSpPr>
        <dsp:cNvPr id="0" name=""/>
        <dsp:cNvSpPr/>
      </dsp:nvSpPr>
      <dsp:spPr>
        <a:xfrm>
          <a:off x="2575314" y="1068524"/>
          <a:ext cx="276262" cy="331514"/>
        </a:xfrm>
        <a:prstGeom prst="roundRect">
          <a:avLst>
            <a:gd name="adj" fmla="val 5000"/>
          </a:avLst>
        </a:prstGeom>
        <a:gradFill rotWithShape="0">
          <a:gsLst>
            <a:gs pos="0">
              <a:schemeClr val="accent2">
                <a:shade val="50000"/>
                <a:hueOff val="-23335"/>
                <a:satOff val="-4730"/>
                <a:lumOff val="26016"/>
                <a:alphaOff val="0"/>
                <a:shade val="51000"/>
                <a:satMod val="130000"/>
              </a:schemeClr>
            </a:gs>
            <a:gs pos="80000">
              <a:schemeClr val="accent2">
                <a:shade val="50000"/>
                <a:hueOff val="-23335"/>
                <a:satOff val="-4730"/>
                <a:lumOff val="26016"/>
                <a:alphaOff val="0"/>
                <a:shade val="93000"/>
                <a:satMod val="130000"/>
              </a:schemeClr>
            </a:gs>
            <a:gs pos="100000">
              <a:schemeClr val="accent2">
                <a:shade val="50000"/>
                <a:hueOff val="-23335"/>
                <a:satOff val="-4730"/>
                <a:lumOff val="26016"/>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17145" rIns="22225" bIns="0" numCol="1" spcCol="1270" anchor="t" anchorCtr="0">
          <a:noAutofit/>
        </a:bodyPr>
        <a:lstStyle/>
        <a:p>
          <a:pPr lvl="0" algn="r" defTabSz="222250">
            <a:lnSpc>
              <a:spcPct val="90000"/>
            </a:lnSpc>
            <a:spcBef>
              <a:spcPct val="0"/>
            </a:spcBef>
            <a:spcAft>
              <a:spcPct val="35000"/>
            </a:spcAft>
          </a:pPr>
          <a:r>
            <a:rPr lang="en-US" sz="500" kern="1200" dirty="0" smtClean="0"/>
            <a:t>22</a:t>
          </a:r>
          <a:endParaRPr lang="en-US" sz="500" kern="1200" dirty="0"/>
        </a:p>
      </dsp:txBody>
      <dsp:txXfrm rot="16200000">
        <a:off x="2467020" y="1176818"/>
        <a:ext cx="271842" cy="55252"/>
      </dsp:txXfrm>
    </dsp:sp>
    <dsp:sp modelId="{EAD7E867-16E4-47EC-8AFC-E8AEEB971725}">
      <dsp:nvSpPr>
        <dsp:cNvPr id="0" name=""/>
        <dsp:cNvSpPr/>
      </dsp:nvSpPr>
      <dsp:spPr>
        <a:xfrm rot="5400000">
          <a:off x="2552325" y="1332130"/>
          <a:ext cx="48741" cy="41439"/>
        </a:xfrm>
        <a:prstGeom prst="flowChartExtract">
          <a:avLst/>
        </a:prstGeom>
        <a:solidFill>
          <a:schemeClr val="lt1">
            <a:hueOff val="0"/>
            <a:satOff val="0"/>
            <a:lumOff val="0"/>
            <a:alphaOff val="0"/>
          </a:schemeClr>
        </a:solidFill>
        <a:ln w="9525" cap="flat" cmpd="sng" algn="ctr">
          <a:solidFill>
            <a:schemeClr val="accent2">
              <a:shade val="50000"/>
              <a:hueOff val="-20569"/>
              <a:satOff val="-3755"/>
              <a:lumOff val="21733"/>
              <a:alphaOff val="0"/>
            </a:schemeClr>
          </a:solidFill>
          <a:prstDash val="solid"/>
        </a:ln>
        <a:effectLst/>
      </dsp:spPr>
      <dsp:style>
        <a:lnRef idx="1">
          <a:scrgbClr r="0" g="0" b="0"/>
        </a:lnRef>
        <a:fillRef idx="1">
          <a:scrgbClr r="0" g="0" b="0"/>
        </a:fillRef>
        <a:effectRef idx="0">
          <a:scrgbClr r="0" g="0" b="0"/>
        </a:effectRef>
        <a:fontRef idx="minor"/>
      </dsp:style>
    </dsp:sp>
    <dsp:sp modelId="{498CC334-7CA6-4055-9E9D-0EB2ACF11F24}">
      <dsp:nvSpPr>
        <dsp:cNvPr id="0" name=""/>
        <dsp:cNvSpPr/>
      </dsp:nvSpPr>
      <dsp:spPr>
        <a:xfrm>
          <a:off x="2861246" y="1068524"/>
          <a:ext cx="276262" cy="331514"/>
        </a:xfrm>
        <a:prstGeom prst="roundRect">
          <a:avLst>
            <a:gd name="adj" fmla="val 5000"/>
          </a:avLst>
        </a:prstGeom>
        <a:gradFill rotWithShape="0">
          <a:gsLst>
            <a:gs pos="0">
              <a:schemeClr val="accent2">
                <a:shade val="50000"/>
                <a:hueOff val="-25928"/>
                <a:satOff val="-5256"/>
                <a:lumOff val="28907"/>
                <a:alphaOff val="0"/>
                <a:shade val="51000"/>
                <a:satMod val="130000"/>
              </a:schemeClr>
            </a:gs>
            <a:gs pos="80000">
              <a:schemeClr val="accent2">
                <a:shade val="50000"/>
                <a:hueOff val="-25928"/>
                <a:satOff val="-5256"/>
                <a:lumOff val="28907"/>
                <a:alphaOff val="0"/>
                <a:shade val="93000"/>
                <a:satMod val="130000"/>
              </a:schemeClr>
            </a:gs>
            <a:gs pos="100000">
              <a:schemeClr val="accent2">
                <a:shade val="50000"/>
                <a:hueOff val="-25928"/>
                <a:satOff val="-5256"/>
                <a:lumOff val="28907"/>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17145" rIns="22225" bIns="0" numCol="1" spcCol="1270" anchor="t" anchorCtr="0">
          <a:noAutofit/>
        </a:bodyPr>
        <a:lstStyle/>
        <a:p>
          <a:pPr lvl="0" algn="r" defTabSz="222250">
            <a:lnSpc>
              <a:spcPct val="90000"/>
            </a:lnSpc>
            <a:spcBef>
              <a:spcPct val="0"/>
            </a:spcBef>
            <a:spcAft>
              <a:spcPct val="35000"/>
            </a:spcAft>
          </a:pPr>
          <a:r>
            <a:rPr lang="en-US" sz="500" kern="1200" dirty="0" smtClean="0"/>
            <a:t>21</a:t>
          </a:r>
          <a:endParaRPr lang="en-US" sz="500" kern="1200" dirty="0"/>
        </a:p>
      </dsp:txBody>
      <dsp:txXfrm rot="16200000">
        <a:off x="2752951" y="1176818"/>
        <a:ext cx="271842" cy="55252"/>
      </dsp:txXfrm>
    </dsp:sp>
    <dsp:sp modelId="{E762C5E9-5DE0-4E74-B7FD-46585123A2F2}">
      <dsp:nvSpPr>
        <dsp:cNvPr id="0" name=""/>
        <dsp:cNvSpPr/>
      </dsp:nvSpPr>
      <dsp:spPr>
        <a:xfrm rot="5400000">
          <a:off x="2838256" y="1332130"/>
          <a:ext cx="48741" cy="41439"/>
        </a:xfrm>
        <a:prstGeom prst="flowChartExtract">
          <a:avLst/>
        </a:prstGeom>
        <a:solidFill>
          <a:schemeClr val="lt1">
            <a:hueOff val="0"/>
            <a:satOff val="0"/>
            <a:lumOff val="0"/>
            <a:alphaOff val="0"/>
          </a:schemeClr>
        </a:solidFill>
        <a:ln w="9525" cap="flat" cmpd="sng" algn="ctr">
          <a:solidFill>
            <a:schemeClr val="accent2">
              <a:shade val="50000"/>
              <a:hueOff val="-23140"/>
              <a:satOff val="-4225"/>
              <a:lumOff val="24449"/>
              <a:alphaOff val="0"/>
            </a:schemeClr>
          </a:solidFill>
          <a:prstDash val="solid"/>
        </a:ln>
        <a:effectLst/>
      </dsp:spPr>
      <dsp:style>
        <a:lnRef idx="1">
          <a:scrgbClr r="0" g="0" b="0"/>
        </a:lnRef>
        <a:fillRef idx="1">
          <a:scrgbClr r="0" g="0" b="0"/>
        </a:fillRef>
        <a:effectRef idx="0">
          <a:scrgbClr r="0" g="0" b="0"/>
        </a:effectRef>
        <a:fontRef idx="minor"/>
      </dsp:style>
    </dsp:sp>
    <dsp:sp modelId="{1A4A4FCB-0FA3-425B-87EB-5F1F282E57A8}">
      <dsp:nvSpPr>
        <dsp:cNvPr id="0" name=""/>
        <dsp:cNvSpPr/>
      </dsp:nvSpPr>
      <dsp:spPr>
        <a:xfrm>
          <a:off x="3147177" y="1068524"/>
          <a:ext cx="276262" cy="331514"/>
        </a:xfrm>
        <a:prstGeom prst="roundRect">
          <a:avLst>
            <a:gd name="adj" fmla="val 5000"/>
          </a:avLst>
        </a:prstGeom>
        <a:gradFill rotWithShape="0">
          <a:gsLst>
            <a:gs pos="0">
              <a:schemeClr val="accent2">
                <a:shade val="50000"/>
                <a:hueOff val="-28520"/>
                <a:satOff val="-5781"/>
                <a:lumOff val="31798"/>
                <a:alphaOff val="0"/>
                <a:shade val="51000"/>
                <a:satMod val="130000"/>
              </a:schemeClr>
            </a:gs>
            <a:gs pos="80000">
              <a:schemeClr val="accent2">
                <a:shade val="50000"/>
                <a:hueOff val="-28520"/>
                <a:satOff val="-5781"/>
                <a:lumOff val="31798"/>
                <a:alphaOff val="0"/>
                <a:shade val="93000"/>
                <a:satMod val="130000"/>
              </a:schemeClr>
            </a:gs>
            <a:gs pos="100000">
              <a:schemeClr val="accent2">
                <a:shade val="50000"/>
                <a:hueOff val="-28520"/>
                <a:satOff val="-5781"/>
                <a:lumOff val="31798"/>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17145" rIns="22225" bIns="0" numCol="1" spcCol="1270" anchor="t" anchorCtr="0">
          <a:noAutofit/>
        </a:bodyPr>
        <a:lstStyle/>
        <a:p>
          <a:pPr lvl="0" algn="r" defTabSz="222250">
            <a:lnSpc>
              <a:spcPct val="90000"/>
            </a:lnSpc>
            <a:spcBef>
              <a:spcPct val="0"/>
            </a:spcBef>
            <a:spcAft>
              <a:spcPct val="35000"/>
            </a:spcAft>
          </a:pPr>
          <a:r>
            <a:rPr lang="en-US" sz="500" kern="1200" dirty="0" smtClean="0"/>
            <a:t>20</a:t>
          </a:r>
          <a:endParaRPr lang="en-US" sz="500" kern="1200" dirty="0"/>
        </a:p>
      </dsp:txBody>
      <dsp:txXfrm rot="16200000">
        <a:off x="3038882" y="1176818"/>
        <a:ext cx="271842" cy="55252"/>
      </dsp:txXfrm>
    </dsp:sp>
    <dsp:sp modelId="{1510DD98-DAC1-4ACB-B9F7-DDA9613F5094}">
      <dsp:nvSpPr>
        <dsp:cNvPr id="0" name=""/>
        <dsp:cNvSpPr/>
      </dsp:nvSpPr>
      <dsp:spPr>
        <a:xfrm rot="5400000">
          <a:off x="3124188" y="1332130"/>
          <a:ext cx="48741" cy="41439"/>
        </a:xfrm>
        <a:prstGeom prst="flowChartExtract">
          <a:avLst/>
        </a:prstGeom>
        <a:solidFill>
          <a:schemeClr val="lt1">
            <a:hueOff val="0"/>
            <a:satOff val="0"/>
            <a:lumOff val="0"/>
            <a:alphaOff val="0"/>
          </a:schemeClr>
        </a:solidFill>
        <a:ln w="9525" cap="flat" cmpd="sng" algn="ctr">
          <a:solidFill>
            <a:schemeClr val="accent2">
              <a:shade val="50000"/>
              <a:hueOff val="-25711"/>
              <a:satOff val="-4694"/>
              <a:lumOff val="27166"/>
              <a:alphaOff val="0"/>
            </a:schemeClr>
          </a:solidFill>
          <a:prstDash val="solid"/>
        </a:ln>
        <a:effectLst/>
      </dsp:spPr>
      <dsp:style>
        <a:lnRef idx="1">
          <a:scrgbClr r="0" g="0" b="0"/>
        </a:lnRef>
        <a:fillRef idx="1">
          <a:scrgbClr r="0" g="0" b="0"/>
        </a:fillRef>
        <a:effectRef idx="0">
          <a:scrgbClr r="0" g="0" b="0"/>
        </a:effectRef>
        <a:fontRef idx="minor"/>
      </dsp:style>
    </dsp:sp>
    <dsp:sp modelId="{33ED1F09-CED2-41A4-A8DF-9E9BEE070950}">
      <dsp:nvSpPr>
        <dsp:cNvPr id="0" name=""/>
        <dsp:cNvSpPr/>
      </dsp:nvSpPr>
      <dsp:spPr>
        <a:xfrm>
          <a:off x="3433109" y="1068524"/>
          <a:ext cx="276262" cy="331514"/>
        </a:xfrm>
        <a:prstGeom prst="roundRect">
          <a:avLst>
            <a:gd name="adj" fmla="val 5000"/>
          </a:avLst>
        </a:prstGeom>
        <a:gradFill rotWithShape="0">
          <a:gsLst>
            <a:gs pos="0">
              <a:schemeClr val="accent2">
                <a:shade val="50000"/>
                <a:hueOff val="-31113"/>
                <a:satOff val="-6307"/>
                <a:lumOff val="34688"/>
                <a:alphaOff val="0"/>
                <a:shade val="51000"/>
                <a:satMod val="130000"/>
              </a:schemeClr>
            </a:gs>
            <a:gs pos="80000">
              <a:schemeClr val="accent2">
                <a:shade val="50000"/>
                <a:hueOff val="-31113"/>
                <a:satOff val="-6307"/>
                <a:lumOff val="34688"/>
                <a:alphaOff val="0"/>
                <a:shade val="93000"/>
                <a:satMod val="130000"/>
              </a:schemeClr>
            </a:gs>
            <a:gs pos="100000">
              <a:schemeClr val="accent2">
                <a:shade val="50000"/>
                <a:hueOff val="-31113"/>
                <a:satOff val="-6307"/>
                <a:lumOff val="34688"/>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17145" rIns="22225" bIns="0" numCol="1" spcCol="1270" anchor="t" anchorCtr="0">
          <a:noAutofit/>
        </a:bodyPr>
        <a:lstStyle/>
        <a:p>
          <a:pPr lvl="0" algn="r" defTabSz="222250">
            <a:lnSpc>
              <a:spcPct val="90000"/>
            </a:lnSpc>
            <a:spcBef>
              <a:spcPct val="0"/>
            </a:spcBef>
            <a:spcAft>
              <a:spcPct val="35000"/>
            </a:spcAft>
          </a:pPr>
          <a:r>
            <a:rPr lang="en-US" sz="500" kern="1200" dirty="0" smtClean="0"/>
            <a:t>19</a:t>
          </a:r>
          <a:endParaRPr lang="en-US" sz="500" kern="1200" dirty="0"/>
        </a:p>
      </dsp:txBody>
      <dsp:txXfrm rot="16200000">
        <a:off x="3324814" y="1176818"/>
        <a:ext cx="271842" cy="55252"/>
      </dsp:txXfrm>
    </dsp:sp>
    <dsp:sp modelId="{232D4ECA-3FEA-408D-A69C-9E2EA90E92ED}">
      <dsp:nvSpPr>
        <dsp:cNvPr id="0" name=""/>
        <dsp:cNvSpPr/>
      </dsp:nvSpPr>
      <dsp:spPr>
        <a:xfrm rot="5400000">
          <a:off x="3410119" y="1332130"/>
          <a:ext cx="48741" cy="41439"/>
        </a:xfrm>
        <a:prstGeom prst="flowChartExtract">
          <a:avLst/>
        </a:prstGeom>
        <a:solidFill>
          <a:schemeClr val="lt1">
            <a:hueOff val="0"/>
            <a:satOff val="0"/>
            <a:lumOff val="0"/>
            <a:alphaOff val="0"/>
          </a:schemeClr>
        </a:solidFill>
        <a:ln w="9525" cap="flat" cmpd="sng" algn="ctr">
          <a:solidFill>
            <a:schemeClr val="accent2">
              <a:shade val="50000"/>
              <a:hueOff val="-28282"/>
              <a:satOff val="-5164"/>
              <a:lumOff val="29882"/>
              <a:alphaOff val="0"/>
            </a:schemeClr>
          </a:solidFill>
          <a:prstDash val="solid"/>
        </a:ln>
        <a:effectLst/>
      </dsp:spPr>
      <dsp:style>
        <a:lnRef idx="1">
          <a:scrgbClr r="0" g="0" b="0"/>
        </a:lnRef>
        <a:fillRef idx="1">
          <a:scrgbClr r="0" g="0" b="0"/>
        </a:fillRef>
        <a:effectRef idx="0">
          <a:scrgbClr r="0" g="0" b="0"/>
        </a:effectRef>
        <a:fontRef idx="minor"/>
      </dsp:style>
    </dsp:sp>
    <dsp:sp modelId="{5A016A96-C2EF-4C7B-8F32-42156E97A98F}">
      <dsp:nvSpPr>
        <dsp:cNvPr id="0" name=""/>
        <dsp:cNvSpPr/>
      </dsp:nvSpPr>
      <dsp:spPr>
        <a:xfrm>
          <a:off x="3719040" y="1068524"/>
          <a:ext cx="276262" cy="331514"/>
        </a:xfrm>
        <a:prstGeom prst="roundRect">
          <a:avLst>
            <a:gd name="adj" fmla="val 5000"/>
          </a:avLst>
        </a:prstGeom>
        <a:gradFill rotWithShape="0">
          <a:gsLst>
            <a:gs pos="0">
              <a:schemeClr val="accent2">
                <a:shade val="50000"/>
                <a:hueOff val="-33706"/>
                <a:satOff val="-6832"/>
                <a:lumOff val="37579"/>
                <a:alphaOff val="0"/>
                <a:shade val="51000"/>
                <a:satMod val="130000"/>
              </a:schemeClr>
            </a:gs>
            <a:gs pos="80000">
              <a:schemeClr val="accent2">
                <a:shade val="50000"/>
                <a:hueOff val="-33706"/>
                <a:satOff val="-6832"/>
                <a:lumOff val="37579"/>
                <a:alphaOff val="0"/>
                <a:shade val="93000"/>
                <a:satMod val="130000"/>
              </a:schemeClr>
            </a:gs>
            <a:gs pos="100000">
              <a:schemeClr val="accent2">
                <a:shade val="50000"/>
                <a:hueOff val="-33706"/>
                <a:satOff val="-6832"/>
                <a:lumOff val="37579"/>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17145" rIns="22225" bIns="0" numCol="1" spcCol="1270" anchor="t" anchorCtr="0">
          <a:noAutofit/>
        </a:bodyPr>
        <a:lstStyle/>
        <a:p>
          <a:pPr lvl="0" algn="r" defTabSz="222250">
            <a:lnSpc>
              <a:spcPct val="90000"/>
            </a:lnSpc>
            <a:spcBef>
              <a:spcPct val="0"/>
            </a:spcBef>
            <a:spcAft>
              <a:spcPct val="35000"/>
            </a:spcAft>
          </a:pPr>
          <a:r>
            <a:rPr lang="en-US" sz="500" kern="1200" dirty="0" smtClean="0"/>
            <a:t>18</a:t>
          </a:r>
          <a:endParaRPr lang="en-US" sz="500" kern="1200" dirty="0"/>
        </a:p>
      </dsp:txBody>
      <dsp:txXfrm rot="16200000">
        <a:off x="3610745" y="1176818"/>
        <a:ext cx="271842" cy="55252"/>
      </dsp:txXfrm>
    </dsp:sp>
    <dsp:sp modelId="{083A05A6-1466-4B9F-9F22-34A3B108C4E9}">
      <dsp:nvSpPr>
        <dsp:cNvPr id="0" name=""/>
        <dsp:cNvSpPr/>
      </dsp:nvSpPr>
      <dsp:spPr>
        <a:xfrm rot="5400000">
          <a:off x="3696050" y="1332130"/>
          <a:ext cx="48741" cy="41439"/>
        </a:xfrm>
        <a:prstGeom prst="flowChartExtract">
          <a:avLst/>
        </a:prstGeom>
        <a:solidFill>
          <a:schemeClr val="lt1">
            <a:hueOff val="0"/>
            <a:satOff val="0"/>
            <a:lumOff val="0"/>
            <a:alphaOff val="0"/>
          </a:schemeClr>
        </a:solidFill>
        <a:ln w="9525" cap="flat" cmpd="sng" algn="ctr">
          <a:solidFill>
            <a:schemeClr val="accent2">
              <a:shade val="50000"/>
              <a:hueOff val="-30853"/>
              <a:satOff val="-5633"/>
              <a:lumOff val="32599"/>
              <a:alphaOff val="0"/>
            </a:schemeClr>
          </a:solidFill>
          <a:prstDash val="solid"/>
        </a:ln>
        <a:effectLst/>
      </dsp:spPr>
      <dsp:style>
        <a:lnRef idx="1">
          <a:scrgbClr r="0" g="0" b="0"/>
        </a:lnRef>
        <a:fillRef idx="1">
          <a:scrgbClr r="0" g="0" b="0"/>
        </a:fillRef>
        <a:effectRef idx="0">
          <a:scrgbClr r="0" g="0" b="0"/>
        </a:effectRef>
        <a:fontRef idx="minor"/>
      </dsp:style>
    </dsp:sp>
    <dsp:sp modelId="{0BDA3DD6-2341-4E39-891C-7C12AEEB610A}">
      <dsp:nvSpPr>
        <dsp:cNvPr id="0" name=""/>
        <dsp:cNvSpPr/>
      </dsp:nvSpPr>
      <dsp:spPr>
        <a:xfrm>
          <a:off x="4004971" y="1068524"/>
          <a:ext cx="276262" cy="331514"/>
        </a:xfrm>
        <a:prstGeom prst="roundRect">
          <a:avLst>
            <a:gd name="adj" fmla="val 5000"/>
          </a:avLst>
        </a:prstGeom>
        <a:gradFill rotWithShape="0">
          <a:gsLst>
            <a:gs pos="0">
              <a:schemeClr val="accent2">
                <a:shade val="50000"/>
                <a:hueOff val="-36299"/>
                <a:satOff val="-7358"/>
                <a:lumOff val="40470"/>
                <a:alphaOff val="0"/>
                <a:shade val="51000"/>
                <a:satMod val="130000"/>
              </a:schemeClr>
            </a:gs>
            <a:gs pos="80000">
              <a:schemeClr val="accent2">
                <a:shade val="50000"/>
                <a:hueOff val="-36299"/>
                <a:satOff val="-7358"/>
                <a:lumOff val="40470"/>
                <a:alphaOff val="0"/>
                <a:shade val="93000"/>
                <a:satMod val="130000"/>
              </a:schemeClr>
            </a:gs>
            <a:gs pos="100000">
              <a:schemeClr val="accent2">
                <a:shade val="50000"/>
                <a:hueOff val="-36299"/>
                <a:satOff val="-7358"/>
                <a:lumOff val="4047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17145" rIns="22225" bIns="0" numCol="1" spcCol="1270" anchor="t" anchorCtr="0">
          <a:noAutofit/>
        </a:bodyPr>
        <a:lstStyle/>
        <a:p>
          <a:pPr lvl="0" algn="r" defTabSz="222250">
            <a:lnSpc>
              <a:spcPct val="90000"/>
            </a:lnSpc>
            <a:spcBef>
              <a:spcPct val="0"/>
            </a:spcBef>
            <a:spcAft>
              <a:spcPct val="35000"/>
            </a:spcAft>
          </a:pPr>
          <a:r>
            <a:rPr lang="en-US" sz="500" kern="1200" dirty="0" smtClean="0"/>
            <a:t>17</a:t>
          </a:r>
          <a:endParaRPr lang="en-US" sz="500" kern="1200" dirty="0"/>
        </a:p>
      </dsp:txBody>
      <dsp:txXfrm rot="16200000">
        <a:off x="3896677" y="1176818"/>
        <a:ext cx="271842" cy="55252"/>
      </dsp:txXfrm>
    </dsp:sp>
    <dsp:sp modelId="{4023C897-2BC0-4B5E-8259-5AADF7B8FCF6}">
      <dsp:nvSpPr>
        <dsp:cNvPr id="0" name=""/>
        <dsp:cNvSpPr/>
      </dsp:nvSpPr>
      <dsp:spPr>
        <a:xfrm rot="5400000">
          <a:off x="3981982" y="1332130"/>
          <a:ext cx="48741" cy="41439"/>
        </a:xfrm>
        <a:prstGeom prst="flowChartExtract">
          <a:avLst/>
        </a:prstGeom>
        <a:solidFill>
          <a:schemeClr val="lt1">
            <a:hueOff val="0"/>
            <a:satOff val="0"/>
            <a:lumOff val="0"/>
            <a:alphaOff val="0"/>
          </a:schemeClr>
        </a:solidFill>
        <a:ln w="9525" cap="flat" cmpd="sng" algn="ctr">
          <a:solidFill>
            <a:schemeClr val="accent2">
              <a:shade val="50000"/>
              <a:hueOff val="-33424"/>
              <a:satOff val="-6102"/>
              <a:lumOff val="35316"/>
              <a:alphaOff val="0"/>
            </a:schemeClr>
          </a:solidFill>
          <a:prstDash val="solid"/>
        </a:ln>
        <a:effectLst/>
      </dsp:spPr>
      <dsp:style>
        <a:lnRef idx="1">
          <a:scrgbClr r="0" g="0" b="0"/>
        </a:lnRef>
        <a:fillRef idx="1">
          <a:scrgbClr r="0" g="0" b="0"/>
        </a:fillRef>
        <a:effectRef idx="0">
          <a:scrgbClr r="0" g="0" b="0"/>
        </a:effectRef>
        <a:fontRef idx="minor"/>
      </dsp:style>
    </dsp:sp>
    <dsp:sp modelId="{7EB1C387-C946-43D8-A141-13093FA58E2F}">
      <dsp:nvSpPr>
        <dsp:cNvPr id="0" name=""/>
        <dsp:cNvSpPr/>
      </dsp:nvSpPr>
      <dsp:spPr>
        <a:xfrm>
          <a:off x="4290903" y="1068524"/>
          <a:ext cx="276262" cy="331514"/>
        </a:xfrm>
        <a:prstGeom prst="roundRect">
          <a:avLst>
            <a:gd name="adj" fmla="val 5000"/>
          </a:avLst>
        </a:prstGeom>
        <a:gradFill rotWithShape="0">
          <a:gsLst>
            <a:gs pos="0">
              <a:schemeClr val="accent2">
                <a:shade val="50000"/>
                <a:hueOff val="-38891"/>
                <a:satOff val="-7883"/>
                <a:lumOff val="43360"/>
                <a:alphaOff val="0"/>
                <a:shade val="51000"/>
                <a:satMod val="130000"/>
              </a:schemeClr>
            </a:gs>
            <a:gs pos="80000">
              <a:schemeClr val="accent2">
                <a:shade val="50000"/>
                <a:hueOff val="-38891"/>
                <a:satOff val="-7883"/>
                <a:lumOff val="43360"/>
                <a:alphaOff val="0"/>
                <a:shade val="93000"/>
                <a:satMod val="130000"/>
              </a:schemeClr>
            </a:gs>
            <a:gs pos="100000">
              <a:schemeClr val="accent2">
                <a:shade val="50000"/>
                <a:hueOff val="-38891"/>
                <a:satOff val="-7883"/>
                <a:lumOff val="4336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17145" rIns="22225" bIns="0" numCol="1" spcCol="1270" anchor="t" anchorCtr="0">
          <a:noAutofit/>
        </a:bodyPr>
        <a:lstStyle/>
        <a:p>
          <a:pPr lvl="0" algn="r" defTabSz="222250">
            <a:lnSpc>
              <a:spcPct val="90000"/>
            </a:lnSpc>
            <a:spcBef>
              <a:spcPct val="0"/>
            </a:spcBef>
            <a:spcAft>
              <a:spcPct val="35000"/>
            </a:spcAft>
          </a:pPr>
          <a:r>
            <a:rPr lang="en-US" sz="500" kern="1200" dirty="0" smtClean="0"/>
            <a:t>16</a:t>
          </a:r>
          <a:endParaRPr lang="en-US" sz="500" kern="1200" dirty="0"/>
        </a:p>
      </dsp:txBody>
      <dsp:txXfrm rot="16200000">
        <a:off x="4182608" y="1176818"/>
        <a:ext cx="271842" cy="55252"/>
      </dsp:txXfrm>
    </dsp:sp>
    <dsp:sp modelId="{A8786DD5-BF66-4F2C-8565-44FB1178AAF3}">
      <dsp:nvSpPr>
        <dsp:cNvPr id="0" name=""/>
        <dsp:cNvSpPr/>
      </dsp:nvSpPr>
      <dsp:spPr>
        <a:xfrm rot="5400000">
          <a:off x="4267913" y="1332130"/>
          <a:ext cx="48741" cy="41439"/>
        </a:xfrm>
        <a:prstGeom prst="flowChartExtract">
          <a:avLst/>
        </a:prstGeom>
        <a:solidFill>
          <a:schemeClr val="lt1">
            <a:hueOff val="0"/>
            <a:satOff val="0"/>
            <a:lumOff val="0"/>
            <a:alphaOff val="0"/>
          </a:schemeClr>
        </a:solidFill>
        <a:ln w="9525" cap="flat" cmpd="sng" algn="ctr">
          <a:solidFill>
            <a:schemeClr val="accent2">
              <a:shade val="50000"/>
              <a:hueOff val="-35995"/>
              <a:satOff val="-6572"/>
              <a:lumOff val="38032"/>
              <a:alphaOff val="0"/>
            </a:schemeClr>
          </a:solidFill>
          <a:prstDash val="solid"/>
        </a:ln>
        <a:effectLst/>
      </dsp:spPr>
      <dsp:style>
        <a:lnRef idx="1">
          <a:scrgbClr r="0" g="0" b="0"/>
        </a:lnRef>
        <a:fillRef idx="1">
          <a:scrgbClr r="0" g="0" b="0"/>
        </a:fillRef>
        <a:effectRef idx="0">
          <a:scrgbClr r="0" g="0" b="0"/>
        </a:effectRef>
        <a:fontRef idx="minor"/>
      </dsp:style>
    </dsp:sp>
    <dsp:sp modelId="{F91DA0F0-9F5E-43C1-A90C-B0A9BBDE8CD8}">
      <dsp:nvSpPr>
        <dsp:cNvPr id="0" name=""/>
        <dsp:cNvSpPr/>
      </dsp:nvSpPr>
      <dsp:spPr>
        <a:xfrm>
          <a:off x="4576834" y="1068524"/>
          <a:ext cx="276262" cy="331514"/>
        </a:xfrm>
        <a:prstGeom prst="roundRect">
          <a:avLst>
            <a:gd name="adj" fmla="val 5000"/>
          </a:avLst>
        </a:prstGeom>
        <a:gradFill rotWithShape="0">
          <a:gsLst>
            <a:gs pos="0">
              <a:schemeClr val="accent2">
                <a:shade val="50000"/>
                <a:hueOff val="-41484"/>
                <a:satOff val="-8409"/>
                <a:lumOff val="46251"/>
                <a:alphaOff val="0"/>
                <a:shade val="51000"/>
                <a:satMod val="130000"/>
              </a:schemeClr>
            </a:gs>
            <a:gs pos="80000">
              <a:schemeClr val="accent2">
                <a:shade val="50000"/>
                <a:hueOff val="-41484"/>
                <a:satOff val="-8409"/>
                <a:lumOff val="46251"/>
                <a:alphaOff val="0"/>
                <a:shade val="93000"/>
                <a:satMod val="130000"/>
              </a:schemeClr>
            </a:gs>
            <a:gs pos="100000">
              <a:schemeClr val="accent2">
                <a:shade val="50000"/>
                <a:hueOff val="-41484"/>
                <a:satOff val="-8409"/>
                <a:lumOff val="46251"/>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17145" rIns="22225" bIns="0" numCol="1" spcCol="1270" anchor="t" anchorCtr="0">
          <a:noAutofit/>
        </a:bodyPr>
        <a:lstStyle/>
        <a:p>
          <a:pPr lvl="0" algn="r" defTabSz="222250">
            <a:lnSpc>
              <a:spcPct val="90000"/>
            </a:lnSpc>
            <a:spcBef>
              <a:spcPct val="0"/>
            </a:spcBef>
            <a:spcAft>
              <a:spcPct val="35000"/>
            </a:spcAft>
          </a:pPr>
          <a:r>
            <a:rPr lang="en-US" sz="500" kern="1200" dirty="0" smtClean="0"/>
            <a:t>15</a:t>
          </a:r>
          <a:endParaRPr lang="en-US" sz="500" kern="1200" dirty="0"/>
        </a:p>
      </dsp:txBody>
      <dsp:txXfrm rot="16200000">
        <a:off x="4468539" y="1176818"/>
        <a:ext cx="271842" cy="55252"/>
      </dsp:txXfrm>
    </dsp:sp>
    <dsp:sp modelId="{6E8AD654-E3D7-43F2-A19A-103C886CAE32}">
      <dsp:nvSpPr>
        <dsp:cNvPr id="0" name=""/>
        <dsp:cNvSpPr/>
      </dsp:nvSpPr>
      <dsp:spPr>
        <a:xfrm rot="5400000">
          <a:off x="4553845" y="1332130"/>
          <a:ext cx="48741" cy="41439"/>
        </a:xfrm>
        <a:prstGeom prst="flowChartExtract">
          <a:avLst/>
        </a:prstGeom>
        <a:solidFill>
          <a:schemeClr val="lt1">
            <a:hueOff val="0"/>
            <a:satOff val="0"/>
            <a:lumOff val="0"/>
            <a:alphaOff val="0"/>
          </a:schemeClr>
        </a:solidFill>
        <a:ln w="9525" cap="flat" cmpd="sng" algn="ctr">
          <a:solidFill>
            <a:schemeClr val="accent2">
              <a:shade val="50000"/>
              <a:hueOff val="-38566"/>
              <a:satOff val="-7041"/>
              <a:lumOff val="40749"/>
              <a:alphaOff val="0"/>
            </a:schemeClr>
          </a:solidFill>
          <a:prstDash val="solid"/>
        </a:ln>
        <a:effectLst/>
      </dsp:spPr>
      <dsp:style>
        <a:lnRef idx="1">
          <a:scrgbClr r="0" g="0" b="0"/>
        </a:lnRef>
        <a:fillRef idx="1">
          <a:scrgbClr r="0" g="0" b="0"/>
        </a:fillRef>
        <a:effectRef idx="0">
          <a:scrgbClr r="0" g="0" b="0"/>
        </a:effectRef>
        <a:fontRef idx="minor"/>
      </dsp:style>
    </dsp:sp>
    <dsp:sp modelId="{12A5309C-AF11-4E6A-8CC2-B48EBEB46B35}">
      <dsp:nvSpPr>
        <dsp:cNvPr id="0" name=""/>
        <dsp:cNvSpPr/>
      </dsp:nvSpPr>
      <dsp:spPr>
        <a:xfrm>
          <a:off x="4862765" y="1068524"/>
          <a:ext cx="276262" cy="331514"/>
        </a:xfrm>
        <a:prstGeom prst="roundRect">
          <a:avLst>
            <a:gd name="adj" fmla="val 5000"/>
          </a:avLst>
        </a:prstGeom>
        <a:gradFill rotWithShape="0">
          <a:gsLst>
            <a:gs pos="0">
              <a:schemeClr val="accent2">
                <a:shade val="50000"/>
                <a:hueOff val="-38891"/>
                <a:satOff val="-7883"/>
                <a:lumOff val="43360"/>
                <a:alphaOff val="0"/>
                <a:shade val="51000"/>
                <a:satMod val="130000"/>
              </a:schemeClr>
            </a:gs>
            <a:gs pos="80000">
              <a:schemeClr val="accent2">
                <a:shade val="50000"/>
                <a:hueOff val="-38891"/>
                <a:satOff val="-7883"/>
                <a:lumOff val="43360"/>
                <a:alphaOff val="0"/>
                <a:shade val="93000"/>
                <a:satMod val="130000"/>
              </a:schemeClr>
            </a:gs>
            <a:gs pos="100000">
              <a:schemeClr val="accent2">
                <a:shade val="50000"/>
                <a:hueOff val="-38891"/>
                <a:satOff val="-7883"/>
                <a:lumOff val="4336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17145" rIns="22225" bIns="0" numCol="1" spcCol="1270" anchor="t" anchorCtr="0">
          <a:noAutofit/>
        </a:bodyPr>
        <a:lstStyle/>
        <a:p>
          <a:pPr lvl="0" algn="r" defTabSz="222250">
            <a:lnSpc>
              <a:spcPct val="90000"/>
            </a:lnSpc>
            <a:spcBef>
              <a:spcPct val="0"/>
            </a:spcBef>
            <a:spcAft>
              <a:spcPct val="35000"/>
            </a:spcAft>
          </a:pPr>
          <a:r>
            <a:rPr lang="en-US" sz="500" kern="1200" dirty="0" smtClean="0"/>
            <a:t>14</a:t>
          </a:r>
          <a:endParaRPr lang="en-US" sz="500" kern="1200" dirty="0"/>
        </a:p>
      </dsp:txBody>
      <dsp:txXfrm rot="16200000">
        <a:off x="4754471" y="1176818"/>
        <a:ext cx="271842" cy="55252"/>
      </dsp:txXfrm>
    </dsp:sp>
    <dsp:sp modelId="{3BE6F814-91C3-419A-A2E5-728382475E83}">
      <dsp:nvSpPr>
        <dsp:cNvPr id="0" name=""/>
        <dsp:cNvSpPr/>
      </dsp:nvSpPr>
      <dsp:spPr>
        <a:xfrm rot="5400000">
          <a:off x="4839776" y="1332130"/>
          <a:ext cx="48741" cy="41439"/>
        </a:xfrm>
        <a:prstGeom prst="flowChartExtract">
          <a:avLst/>
        </a:prstGeom>
        <a:solidFill>
          <a:schemeClr val="lt1">
            <a:hueOff val="0"/>
            <a:satOff val="0"/>
            <a:lumOff val="0"/>
            <a:alphaOff val="0"/>
          </a:schemeClr>
        </a:solidFill>
        <a:ln w="9525" cap="flat" cmpd="sng" algn="ctr">
          <a:solidFill>
            <a:schemeClr val="accent2">
              <a:shade val="50000"/>
              <a:hueOff val="-38566"/>
              <a:satOff val="-7041"/>
              <a:lumOff val="40749"/>
              <a:alphaOff val="0"/>
            </a:schemeClr>
          </a:solidFill>
          <a:prstDash val="solid"/>
        </a:ln>
        <a:effectLst/>
      </dsp:spPr>
      <dsp:style>
        <a:lnRef idx="1">
          <a:scrgbClr r="0" g="0" b="0"/>
        </a:lnRef>
        <a:fillRef idx="1">
          <a:scrgbClr r="0" g="0" b="0"/>
        </a:fillRef>
        <a:effectRef idx="0">
          <a:scrgbClr r="0" g="0" b="0"/>
        </a:effectRef>
        <a:fontRef idx="minor"/>
      </dsp:style>
    </dsp:sp>
    <dsp:sp modelId="{252C3803-31A3-4C0E-8F9F-053B2AD2D81A}">
      <dsp:nvSpPr>
        <dsp:cNvPr id="0" name=""/>
        <dsp:cNvSpPr/>
      </dsp:nvSpPr>
      <dsp:spPr>
        <a:xfrm>
          <a:off x="5148697" y="1068524"/>
          <a:ext cx="276262" cy="331514"/>
        </a:xfrm>
        <a:prstGeom prst="roundRect">
          <a:avLst>
            <a:gd name="adj" fmla="val 5000"/>
          </a:avLst>
        </a:prstGeom>
        <a:gradFill rotWithShape="0">
          <a:gsLst>
            <a:gs pos="0">
              <a:schemeClr val="accent2">
                <a:shade val="50000"/>
                <a:hueOff val="-36299"/>
                <a:satOff val="-7358"/>
                <a:lumOff val="40470"/>
                <a:alphaOff val="0"/>
                <a:shade val="51000"/>
                <a:satMod val="130000"/>
              </a:schemeClr>
            </a:gs>
            <a:gs pos="80000">
              <a:schemeClr val="accent2">
                <a:shade val="50000"/>
                <a:hueOff val="-36299"/>
                <a:satOff val="-7358"/>
                <a:lumOff val="40470"/>
                <a:alphaOff val="0"/>
                <a:shade val="93000"/>
                <a:satMod val="130000"/>
              </a:schemeClr>
            </a:gs>
            <a:gs pos="100000">
              <a:schemeClr val="accent2">
                <a:shade val="50000"/>
                <a:hueOff val="-36299"/>
                <a:satOff val="-7358"/>
                <a:lumOff val="4047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17145" rIns="22225" bIns="0" numCol="1" spcCol="1270" anchor="t" anchorCtr="0">
          <a:noAutofit/>
        </a:bodyPr>
        <a:lstStyle/>
        <a:p>
          <a:pPr lvl="0" algn="r" defTabSz="222250">
            <a:lnSpc>
              <a:spcPct val="90000"/>
            </a:lnSpc>
            <a:spcBef>
              <a:spcPct val="0"/>
            </a:spcBef>
            <a:spcAft>
              <a:spcPct val="35000"/>
            </a:spcAft>
          </a:pPr>
          <a:r>
            <a:rPr lang="en-US" sz="500" kern="1200" dirty="0" smtClean="0"/>
            <a:t>13</a:t>
          </a:r>
          <a:endParaRPr lang="en-US" sz="500" kern="1200" dirty="0"/>
        </a:p>
      </dsp:txBody>
      <dsp:txXfrm rot="16200000">
        <a:off x="5040402" y="1176818"/>
        <a:ext cx="271842" cy="55252"/>
      </dsp:txXfrm>
    </dsp:sp>
    <dsp:sp modelId="{8471F8C4-E714-4F82-88EE-112F72FACA60}">
      <dsp:nvSpPr>
        <dsp:cNvPr id="0" name=""/>
        <dsp:cNvSpPr/>
      </dsp:nvSpPr>
      <dsp:spPr>
        <a:xfrm rot="5400000">
          <a:off x="5125707" y="1332130"/>
          <a:ext cx="48741" cy="41439"/>
        </a:xfrm>
        <a:prstGeom prst="flowChartExtract">
          <a:avLst/>
        </a:prstGeom>
        <a:solidFill>
          <a:schemeClr val="lt1">
            <a:hueOff val="0"/>
            <a:satOff val="0"/>
            <a:lumOff val="0"/>
            <a:alphaOff val="0"/>
          </a:schemeClr>
        </a:solidFill>
        <a:ln w="9525" cap="flat" cmpd="sng" algn="ctr">
          <a:solidFill>
            <a:schemeClr val="accent2">
              <a:shade val="50000"/>
              <a:hueOff val="-35995"/>
              <a:satOff val="-6572"/>
              <a:lumOff val="38032"/>
              <a:alphaOff val="0"/>
            </a:schemeClr>
          </a:solidFill>
          <a:prstDash val="solid"/>
        </a:ln>
        <a:effectLst/>
      </dsp:spPr>
      <dsp:style>
        <a:lnRef idx="1">
          <a:scrgbClr r="0" g="0" b="0"/>
        </a:lnRef>
        <a:fillRef idx="1">
          <a:scrgbClr r="0" g="0" b="0"/>
        </a:fillRef>
        <a:effectRef idx="0">
          <a:scrgbClr r="0" g="0" b="0"/>
        </a:effectRef>
        <a:fontRef idx="minor"/>
      </dsp:style>
    </dsp:sp>
    <dsp:sp modelId="{3BA34D36-57F8-46C7-AC2A-6ED3B70A1969}">
      <dsp:nvSpPr>
        <dsp:cNvPr id="0" name=""/>
        <dsp:cNvSpPr/>
      </dsp:nvSpPr>
      <dsp:spPr>
        <a:xfrm>
          <a:off x="5434628" y="1068524"/>
          <a:ext cx="276262" cy="331514"/>
        </a:xfrm>
        <a:prstGeom prst="roundRect">
          <a:avLst>
            <a:gd name="adj" fmla="val 5000"/>
          </a:avLst>
        </a:prstGeom>
        <a:gradFill rotWithShape="0">
          <a:gsLst>
            <a:gs pos="0">
              <a:schemeClr val="accent2">
                <a:shade val="50000"/>
                <a:hueOff val="-33706"/>
                <a:satOff val="-6832"/>
                <a:lumOff val="37579"/>
                <a:alphaOff val="0"/>
                <a:shade val="51000"/>
                <a:satMod val="130000"/>
              </a:schemeClr>
            </a:gs>
            <a:gs pos="80000">
              <a:schemeClr val="accent2">
                <a:shade val="50000"/>
                <a:hueOff val="-33706"/>
                <a:satOff val="-6832"/>
                <a:lumOff val="37579"/>
                <a:alphaOff val="0"/>
                <a:shade val="93000"/>
                <a:satMod val="130000"/>
              </a:schemeClr>
            </a:gs>
            <a:gs pos="100000">
              <a:schemeClr val="accent2">
                <a:shade val="50000"/>
                <a:hueOff val="-33706"/>
                <a:satOff val="-6832"/>
                <a:lumOff val="37579"/>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17145" rIns="22225" bIns="0" numCol="1" spcCol="1270" anchor="t" anchorCtr="0">
          <a:noAutofit/>
        </a:bodyPr>
        <a:lstStyle/>
        <a:p>
          <a:pPr lvl="0" algn="r" defTabSz="222250">
            <a:lnSpc>
              <a:spcPct val="90000"/>
            </a:lnSpc>
            <a:spcBef>
              <a:spcPct val="0"/>
            </a:spcBef>
            <a:spcAft>
              <a:spcPct val="35000"/>
            </a:spcAft>
          </a:pPr>
          <a:r>
            <a:rPr lang="en-US" sz="500" kern="1200" dirty="0" smtClean="0"/>
            <a:t>12</a:t>
          </a:r>
          <a:endParaRPr lang="en-US" sz="500" kern="1200" dirty="0"/>
        </a:p>
      </dsp:txBody>
      <dsp:txXfrm rot="16200000">
        <a:off x="5326333" y="1176818"/>
        <a:ext cx="271842" cy="55252"/>
      </dsp:txXfrm>
    </dsp:sp>
    <dsp:sp modelId="{C6FEC165-CAEF-4EF0-BBFF-635EB9701B01}">
      <dsp:nvSpPr>
        <dsp:cNvPr id="0" name=""/>
        <dsp:cNvSpPr/>
      </dsp:nvSpPr>
      <dsp:spPr>
        <a:xfrm rot="5400000">
          <a:off x="5411639" y="1332130"/>
          <a:ext cx="48741" cy="41439"/>
        </a:xfrm>
        <a:prstGeom prst="flowChartExtract">
          <a:avLst/>
        </a:prstGeom>
        <a:solidFill>
          <a:schemeClr val="lt1">
            <a:hueOff val="0"/>
            <a:satOff val="0"/>
            <a:lumOff val="0"/>
            <a:alphaOff val="0"/>
          </a:schemeClr>
        </a:solidFill>
        <a:ln w="9525" cap="flat" cmpd="sng" algn="ctr">
          <a:solidFill>
            <a:schemeClr val="accent2">
              <a:shade val="50000"/>
              <a:hueOff val="-33424"/>
              <a:satOff val="-6102"/>
              <a:lumOff val="35316"/>
              <a:alphaOff val="0"/>
            </a:schemeClr>
          </a:solidFill>
          <a:prstDash val="solid"/>
        </a:ln>
        <a:effectLst/>
      </dsp:spPr>
      <dsp:style>
        <a:lnRef idx="1">
          <a:scrgbClr r="0" g="0" b="0"/>
        </a:lnRef>
        <a:fillRef idx="1">
          <a:scrgbClr r="0" g="0" b="0"/>
        </a:fillRef>
        <a:effectRef idx="0">
          <a:scrgbClr r="0" g="0" b="0"/>
        </a:effectRef>
        <a:fontRef idx="minor"/>
      </dsp:style>
    </dsp:sp>
    <dsp:sp modelId="{433D4166-7EB0-4A88-9FE6-BCD7FCCD72C3}">
      <dsp:nvSpPr>
        <dsp:cNvPr id="0" name=""/>
        <dsp:cNvSpPr/>
      </dsp:nvSpPr>
      <dsp:spPr>
        <a:xfrm>
          <a:off x="5720560" y="1068524"/>
          <a:ext cx="276262" cy="331514"/>
        </a:xfrm>
        <a:prstGeom prst="roundRect">
          <a:avLst>
            <a:gd name="adj" fmla="val 5000"/>
          </a:avLst>
        </a:prstGeom>
        <a:gradFill rotWithShape="0">
          <a:gsLst>
            <a:gs pos="0">
              <a:schemeClr val="accent2">
                <a:shade val="50000"/>
                <a:hueOff val="-31113"/>
                <a:satOff val="-6307"/>
                <a:lumOff val="34688"/>
                <a:alphaOff val="0"/>
                <a:shade val="51000"/>
                <a:satMod val="130000"/>
              </a:schemeClr>
            </a:gs>
            <a:gs pos="80000">
              <a:schemeClr val="accent2">
                <a:shade val="50000"/>
                <a:hueOff val="-31113"/>
                <a:satOff val="-6307"/>
                <a:lumOff val="34688"/>
                <a:alphaOff val="0"/>
                <a:shade val="93000"/>
                <a:satMod val="130000"/>
              </a:schemeClr>
            </a:gs>
            <a:gs pos="100000">
              <a:schemeClr val="accent2">
                <a:shade val="50000"/>
                <a:hueOff val="-31113"/>
                <a:satOff val="-6307"/>
                <a:lumOff val="34688"/>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17145" rIns="22225" bIns="0" numCol="1" spcCol="1270" anchor="t" anchorCtr="0">
          <a:noAutofit/>
        </a:bodyPr>
        <a:lstStyle/>
        <a:p>
          <a:pPr lvl="0" algn="r" defTabSz="222250">
            <a:lnSpc>
              <a:spcPct val="90000"/>
            </a:lnSpc>
            <a:spcBef>
              <a:spcPct val="0"/>
            </a:spcBef>
            <a:spcAft>
              <a:spcPct val="35000"/>
            </a:spcAft>
          </a:pPr>
          <a:r>
            <a:rPr lang="en-US" sz="500" kern="1200" dirty="0" smtClean="0"/>
            <a:t>11</a:t>
          </a:r>
          <a:endParaRPr lang="en-US" sz="500" kern="1200" dirty="0"/>
        </a:p>
      </dsp:txBody>
      <dsp:txXfrm rot="16200000">
        <a:off x="5612265" y="1176818"/>
        <a:ext cx="271842" cy="55252"/>
      </dsp:txXfrm>
    </dsp:sp>
    <dsp:sp modelId="{240C6ABA-0B6F-4308-AF79-D667055C7FC7}">
      <dsp:nvSpPr>
        <dsp:cNvPr id="0" name=""/>
        <dsp:cNvSpPr/>
      </dsp:nvSpPr>
      <dsp:spPr>
        <a:xfrm rot="5400000">
          <a:off x="5697570" y="1332130"/>
          <a:ext cx="48741" cy="41439"/>
        </a:xfrm>
        <a:prstGeom prst="flowChartExtract">
          <a:avLst/>
        </a:prstGeom>
        <a:solidFill>
          <a:schemeClr val="lt1">
            <a:hueOff val="0"/>
            <a:satOff val="0"/>
            <a:lumOff val="0"/>
            <a:alphaOff val="0"/>
          </a:schemeClr>
        </a:solidFill>
        <a:ln w="9525" cap="flat" cmpd="sng" algn="ctr">
          <a:solidFill>
            <a:schemeClr val="accent2">
              <a:shade val="50000"/>
              <a:hueOff val="-30853"/>
              <a:satOff val="-5633"/>
              <a:lumOff val="32599"/>
              <a:alphaOff val="0"/>
            </a:schemeClr>
          </a:solidFill>
          <a:prstDash val="solid"/>
        </a:ln>
        <a:effectLst/>
      </dsp:spPr>
      <dsp:style>
        <a:lnRef idx="1">
          <a:scrgbClr r="0" g="0" b="0"/>
        </a:lnRef>
        <a:fillRef idx="1">
          <a:scrgbClr r="0" g="0" b="0"/>
        </a:fillRef>
        <a:effectRef idx="0">
          <a:scrgbClr r="0" g="0" b="0"/>
        </a:effectRef>
        <a:fontRef idx="minor"/>
      </dsp:style>
    </dsp:sp>
    <dsp:sp modelId="{2EB36F20-FCF7-4CF4-B60B-D92C975947A4}">
      <dsp:nvSpPr>
        <dsp:cNvPr id="0" name=""/>
        <dsp:cNvSpPr/>
      </dsp:nvSpPr>
      <dsp:spPr>
        <a:xfrm>
          <a:off x="6006491" y="1068524"/>
          <a:ext cx="276262" cy="331514"/>
        </a:xfrm>
        <a:prstGeom prst="roundRect">
          <a:avLst>
            <a:gd name="adj" fmla="val 5000"/>
          </a:avLst>
        </a:prstGeom>
        <a:gradFill rotWithShape="0">
          <a:gsLst>
            <a:gs pos="0">
              <a:schemeClr val="accent2">
                <a:shade val="50000"/>
                <a:hueOff val="-28520"/>
                <a:satOff val="-5781"/>
                <a:lumOff val="31798"/>
                <a:alphaOff val="0"/>
                <a:shade val="51000"/>
                <a:satMod val="130000"/>
              </a:schemeClr>
            </a:gs>
            <a:gs pos="80000">
              <a:schemeClr val="accent2">
                <a:shade val="50000"/>
                <a:hueOff val="-28520"/>
                <a:satOff val="-5781"/>
                <a:lumOff val="31798"/>
                <a:alphaOff val="0"/>
                <a:shade val="93000"/>
                <a:satMod val="130000"/>
              </a:schemeClr>
            </a:gs>
            <a:gs pos="100000">
              <a:schemeClr val="accent2">
                <a:shade val="50000"/>
                <a:hueOff val="-28520"/>
                <a:satOff val="-5781"/>
                <a:lumOff val="31798"/>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17145" rIns="22225" bIns="0" numCol="1" spcCol="1270" anchor="t" anchorCtr="0">
          <a:noAutofit/>
        </a:bodyPr>
        <a:lstStyle/>
        <a:p>
          <a:pPr lvl="0" algn="r" defTabSz="222250">
            <a:lnSpc>
              <a:spcPct val="90000"/>
            </a:lnSpc>
            <a:spcBef>
              <a:spcPct val="0"/>
            </a:spcBef>
            <a:spcAft>
              <a:spcPct val="35000"/>
            </a:spcAft>
          </a:pPr>
          <a:r>
            <a:rPr lang="en-US" sz="500" kern="1200" dirty="0" smtClean="0"/>
            <a:t>10</a:t>
          </a:r>
          <a:endParaRPr lang="en-US" sz="500" kern="1200" dirty="0"/>
        </a:p>
      </dsp:txBody>
      <dsp:txXfrm rot="16200000">
        <a:off x="5898196" y="1176818"/>
        <a:ext cx="271842" cy="55252"/>
      </dsp:txXfrm>
    </dsp:sp>
    <dsp:sp modelId="{B1F35D3F-D5F7-423A-ADA2-99B95A1DB774}">
      <dsp:nvSpPr>
        <dsp:cNvPr id="0" name=""/>
        <dsp:cNvSpPr/>
      </dsp:nvSpPr>
      <dsp:spPr>
        <a:xfrm rot="5400000">
          <a:off x="5983502" y="1332130"/>
          <a:ext cx="48741" cy="41439"/>
        </a:xfrm>
        <a:prstGeom prst="flowChartExtract">
          <a:avLst/>
        </a:prstGeom>
        <a:solidFill>
          <a:schemeClr val="lt1">
            <a:hueOff val="0"/>
            <a:satOff val="0"/>
            <a:lumOff val="0"/>
            <a:alphaOff val="0"/>
          </a:schemeClr>
        </a:solidFill>
        <a:ln w="9525" cap="flat" cmpd="sng" algn="ctr">
          <a:solidFill>
            <a:schemeClr val="accent2">
              <a:shade val="50000"/>
              <a:hueOff val="-28282"/>
              <a:satOff val="-5164"/>
              <a:lumOff val="29882"/>
              <a:alphaOff val="0"/>
            </a:schemeClr>
          </a:solidFill>
          <a:prstDash val="solid"/>
        </a:ln>
        <a:effectLst/>
      </dsp:spPr>
      <dsp:style>
        <a:lnRef idx="1">
          <a:scrgbClr r="0" g="0" b="0"/>
        </a:lnRef>
        <a:fillRef idx="1">
          <a:scrgbClr r="0" g="0" b="0"/>
        </a:fillRef>
        <a:effectRef idx="0">
          <a:scrgbClr r="0" g="0" b="0"/>
        </a:effectRef>
        <a:fontRef idx="minor"/>
      </dsp:style>
    </dsp:sp>
    <dsp:sp modelId="{AB5D3DC6-985E-4724-8906-BD50A07E5CF2}">
      <dsp:nvSpPr>
        <dsp:cNvPr id="0" name=""/>
        <dsp:cNvSpPr/>
      </dsp:nvSpPr>
      <dsp:spPr>
        <a:xfrm>
          <a:off x="6292422" y="1068524"/>
          <a:ext cx="276262" cy="331514"/>
        </a:xfrm>
        <a:prstGeom prst="roundRect">
          <a:avLst>
            <a:gd name="adj" fmla="val 5000"/>
          </a:avLst>
        </a:prstGeom>
        <a:gradFill rotWithShape="0">
          <a:gsLst>
            <a:gs pos="0">
              <a:schemeClr val="accent2">
                <a:shade val="50000"/>
                <a:hueOff val="-25928"/>
                <a:satOff val="-5256"/>
                <a:lumOff val="28907"/>
                <a:alphaOff val="0"/>
                <a:shade val="51000"/>
                <a:satMod val="130000"/>
              </a:schemeClr>
            </a:gs>
            <a:gs pos="80000">
              <a:schemeClr val="accent2">
                <a:shade val="50000"/>
                <a:hueOff val="-25928"/>
                <a:satOff val="-5256"/>
                <a:lumOff val="28907"/>
                <a:alphaOff val="0"/>
                <a:shade val="93000"/>
                <a:satMod val="130000"/>
              </a:schemeClr>
            </a:gs>
            <a:gs pos="100000">
              <a:schemeClr val="accent2">
                <a:shade val="50000"/>
                <a:hueOff val="-25928"/>
                <a:satOff val="-5256"/>
                <a:lumOff val="28907"/>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17145" rIns="22225" bIns="0" numCol="1" spcCol="1270" anchor="t" anchorCtr="0">
          <a:noAutofit/>
        </a:bodyPr>
        <a:lstStyle/>
        <a:p>
          <a:pPr lvl="0" algn="r" defTabSz="222250">
            <a:lnSpc>
              <a:spcPct val="90000"/>
            </a:lnSpc>
            <a:spcBef>
              <a:spcPct val="0"/>
            </a:spcBef>
            <a:spcAft>
              <a:spcPct val="35000"/>
            </a:spcAft>
          </a:pPr>
          <a:r>
            <a:rPr lang="en-US" sz="500" kern="1200" dirty="0" smtClean="0"/>
            <a:t>9</a:t>
          </a:r>
          <a:endParaRPr lang="en-US" sz="500" kern="1200" dirty="0"/>
        </a:p>
      </dsp:txBody>
      <dsp:txXfrm rot="16200000">
        <a:off x="6184128" y="1176818"/>
        <a:ext cx="271842" cy="55252"/>
      </dsp:txXfrm>
    </dsp:sp>
    <dsp:sp modelId="{1FCB1E34-52EA-45F6-81C6-68BDD6383554}">
      <dsp:nvSpPr>
        <dsp:cNvPr id="0" name=""/>
        <dsp:cNvSpPr/>
      </dsp:nvSpPr>
      <dsp:spPr>
        <a:xfrm rot="5400000">
          <a:off x="6269433" y="1332130"/>
          <a:ext cx="48741" cy="41439"/>
        </a:xfrm>
        <a:prstGeom prst="flowChartExtract">
          <a:avLst/>
        </a:prstGeom>
        <a:solidFill>
          <a:schemeClr val="lt1">
            <a:hueOff val="0"/>
            <a:satOff val="0"/>
            <a:lumOff val="0"/>
            <a:alphaOff val="0"/>
          </a:schemeClr>
        </a:solidFill>
        <a:ln w="9525" cap="flat" cmpd="sng" algn="ctr">
          <a:solidFill>
            <a:schemeClr val="accent2">
              <a:shade val="50000"/>
              <a:hueOff val="-25711"/>
              <a:satOff val="-4694"/>
              <a:lumOff val="27166"/>
              <a:alphaOff val="0"/>
            </a:schemeClr>
          </a:solidFill>
          <a:prstDash val="solid"/>
        </a:ln>
        <a:effectLst/>
      </dsp:spPr>
      <dsp:style>
        <a:lnRef idx="1">
          <a:scrgbClr r="0" g="0" b="0"/>
        </a:lnRef>
        <a:fillRef idx="1">
          <a:scrgbClr r="0" g="0" b="0"/>
        </a:fillRef>
        <a:effectRef idx="0">
          <a:scrgbClr r="0" g="0" b="0"/>
        </a:effectRef>
        <a:fontRef idx="minor"/>
      </dsp:style>
    </dsp:sp>
    <dsp:sp modelId="{A9148567-0317-4CAD-A104-F35FAD7C75E1}">
      <dsp:nvSpPr>
        <dsp:cNvPr id="0" name=""/>
        <dsp:cNvSpPr/>
      </dsp:nvSpPr>
      <dsp:spPr>
        <a:xfrm>
          <a:off x="6578354" y="1068524"/>
          <a:ext cx="276262" cy="331514"/>
        </a:xfrm>
        <a:prstGeom prst="roundRect">
          <a:avLst>
            <a:gd name="adj" fmla="val 5000"/>
          </a:avLst>
        </a:prstGeom>
        <a:gradFill rotWithShape="0">
          <a:gsLst>
            <a:gs pos="0">
              <a:schemeClr val="accent2">
                <a:shade val="50000"/>
                <a:hueOff val="-23335"/>
                <a:satOff val="-4730"/>
                <a:lumOff val="26016"/>
                <a:alphaOff val="0"/>
                <a:shade val="51000"/>
                <a:satMod val="130000"/>
              </a:schemeClr>
            </a:gs>
            <a:gs pos="80000">
              <a:schemeClr val="accent2">
                <a:shade val="50000"/>
                <a:hueOff val="-23335"/>
                <a:satOff val="-4730"/>
                <a:lumOff val="26016"/>
                <a:alphaOff val="0"/>
                <a:shade val="93000"/>
                <a:satMod val="130000"/>
              </a:schemeClr>
            </a:gs>
            <a:gs pos="100000">
              <a:schemeClr val="accent2">
                <a:shade val="50000"/>
                <a:hueOff val="-23335"/>
                <a:satOff val="-4730"/>
                <a:lumOff val="26016"/>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17145" rIns="22225" bIns="0" numCol="1" spcCol="1270" anchor="t" anchorCtr="0">
          <a:noAutofit/>
        </a:bodyPr>
        <a:lstStyle/>
        <a:p>
          <a:pPr lvl="0" algn="r" defTabSz="222250">
            <a:lnSpc>
              <a:spcPct val="90000"/>
            </a:lnSpc>
            <a:spcBef>
              <a:spcPct val="0"/>
            </a:spcBef>
            <a:spcAft>
              <a:spcPct val="35000"/>
            </a:spcAft>
          </a:pPr>
          <a:r>
            <a:rPr lang="en-US" sz="500" kern="1200" dirty="0" smtClean="0"/>
            <a:t>8</a:t>
          </a:r>
          <a:endParaRPr lang="en-US" sz="500" kern="1200" dirty="0"/>
        </a:p>
      </dsp:txBody>
      <dsp:txXfrm rot="16200000">
        <a:off x="6470059" y="1176818"/>
        <a:ext cx="271842" cy="55252"/>
      </dsp:txXfrm>
    </dsp:sp>
    <dsp:sp modelId="{B3D492C0-4A76-4066-8019-B2E4CA44AC88}">
      <dsp:nvSpPr>
        <dsp:cNvPr id="0" name=""/>
        <dsp:cNvSpPr/>
      </dsp:nvSpPr>
      <dsp:spPr>
        <a:xfrm rot="5400000">
          <a:off x="6555364" y="1332130"/>
          <a:ext cx="48741" cy="41439"/>
        </a:xfrm>
        <a:prstGeom prst="flowChartExtract">
          <a:avLst/>
        </a:prstGeom>
        <a:solidFill>
          <a:schemeClr val="lt1">
            <a:hueOff val="0"/>
            <a:satOff val="0"/>
            <a:lumOff val="0"/>
            <a:alphaOff val="0"/>
          </a:schemeClr>
        </a:solidFill>
        <a:ln w="9525" cap="flat" cmpd="sng" algn="ctr">
          <a:solidFill>
            <a:schemeClr val="accent2">
              <a:shade val="50000"/>
              <a:hueOff val="-23140"/>
              <a:satOff val="-4225"/>
              <a:lumOff val="24449"/>
              <a:alphaOff val="0"/>
            </a:schemeClr>
          </a:solidFill>
          <a:prstDash val="solid"/>
        </a:ln>
        <a:effectLst/>
      </dsp:spPr>
      <dsp:style>
        <a:lnRef idx="1">
          <a:scrgbClr r="0" g="0" b="0"/>
        </a:lnRef>
        <a:fillRef idx="1">
          <a:scrgbClr r="0" g="0" b="0"/>
        </a:fillRef>
        <a:effectRef idx="0">
          <a:scrgbClr r="0" g="0" b="0"/>
        </a:effectRef>
        <a:fontRef idx="minor"/>
      </dsp:style>
    </dsp:sp>
    <dsp:sp modelId="{8289E01D-DB35-4BF8-8B42-BAB44BAC73E2}">
      <dsp:nvSpPr>
        <dsp:cNvPr id="0" name=""/>
        <dsp:cNvSpPr/>
      </dsp:nvSpPr>
      <dsp:spPr>
        <a:xfrm>
          <a:off x="6864285" y="1068524"/>
          <a:ext cx="276262" cy="331514"/>
        </a:xfrm>
        <a:prstGeom prst="roundRect">
          <a:avLst>
            <a:gd name="adj" fmla="val 5000"/>
          </a:avLst>
        </a:prstGeom>
        <a:gradFill rotWithShape="0">
          <a:gsLst>
            <a:gs pos="0">
              <a:schemeClr val="accent2">
                <a:shade val="50000"/>
                <a:hueOff val="-20742"/>
                <a:satOff val="-4204"/>
                <a:lumOff val="23125"/>
                <a:alphaOff val="0"/>
                <a:shade val="51000"/>
                <a:satMod val="130000"/>
              </a:schemeClr>
            </a:gs>
            <a:gs pos="80000">
              <a:schemeClr val="accent2">
                <a:shade val="50000"/>
                <a:hueOff val="-20742"/>
                <a:satOff val="-4204"/>
                <a:lumOff val="23125"/>
                <a:alphaOff val="0"/>
                <a:shade val="93000"/>
                <a:satMod val="130000"/>
              </a:schemeClr>
            </a:gs>
            <a:gs pos="100000">
              <a:schemeClr val="accent2">
                <a:shade val="50000"/>
                <a:hueOff val="-20742"/>
                <a:satOff val="-4204"/>
                <a:lumOff val="23125"/>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17145" rIns="22225" bIns="0" numCol="1" spcCol="1270" anchor="t" anchorCtr="0">
          <a:noAutofit/>
        </a:bodyPr>
        <a:lstStyle/>
        <a:p>
          <a:pPr lvl="0" algn="r" defTabSz="222250">
            <a:lnSpc>
              <a:spcPct val="90000"/>
            </a:lnSpc>
            <a:spcBef>
              <a:spcPct val="0"/>
            </a:spcBef>
            <a:spcAft>
              <a:spcPct val="35000"/>
            </a:spcAft>
          </a:pPr>
          <a:r>
            <a:rPr lang="en-US" sz="500" kern="1200" dirty="0" smtClean="0"/>
            <a:t>7</a:t>
          </a:r>
          <a:endParaRPr lang="en-US" sz="500" kern="1200" dirty="0"/>
        </a:p>
      </dsp:txBody>
      <dsp:txXfrm rot="16200000">
        <a:off x="6755990" y="1176818"/>
        <a:ext cx="271842" cy="55252"/>
      </dsp:txXfrm>
    </dsp:sp>
    <dsp:sp modelId="{6A0847B2-EB5F-4C1E-AE46-03E30F4AD1C7}">
      <dsp:nvSpPr>
        <dsp:cNvPr id="0" name=""/>
        <dsp:cNvSpPr/>
      </dsp:nvSpPr>
      <dsp:spPr>
        <a:xfrm rot="5400000">
          <a:off x="6841296" y="1332130"/>
          <a:ext cx="48741" cy="41439"/>
        </a:xfrm>
        <a:prstGeom prst="flowChartExtract">
          <a:avLst/>
        </a:prstGeom>
        <a:solidFill>
          <a:schemeClr val="lt1">
            <a:hueOff val="0"/>
            <a:satOff val="0"/>
            <a:lumOff val="0"/>
            <a:alphaOff val="0"/>
          </a:schemeClr>
        </a:solidFill>
        <a:ln w="9525" cap="flat" cmpd="sng" algn="ctr">
          <a:solidFill>
            <a:schemeClr val="accent2">
              <a:shade val="50000"/>
              <a:hueOff val="-20569"/>
              <a:satOff val="-3755"/>
              <a:lumOff val="21733"/>
              <a:alphaOff val="0"/>
            </a:schemeClr>
          </a:solidFill>
          <a:prstDash val="solid"/>
        </a:ln>
        <a:effectLst/>
      </dsp:spPr>
      <dsp:style>
        <a:lnRef idx="1">
          <a:scrgbClr r="0" g="0" b="0"/>
        </a:lnRef>
        <a:fillRef idx="1">
          <a:scrgbClr r="0" g="0" b="0"/>
        </a:fillRef>
        <a:effectRef idx="0">
          <a:scrgbClr r="0" g="0" b="0"/>
        </a:effectRef>
        <a:fontRef idx="minor"/>
      </dsp:style>
    </dsp:sp>
    <dsp:sp modelId="{0569AAAD-8B26-462F-929F-539C8EDB8C2D}">
      <dsp:nvSpPr>
        <dsp:cNvPr id="0" name=""/>
        <dsp:cNvSpPr/>
      </dsp:nvSpPr>
      <dsp:spPr>
        <a:xfrm>
          <a:off x="6919538" y="1068524"/>
          <a:ext cx="205815" cy="331514"/>
        </a:xfrm>
        <a:prstGeom prst="rect">
          <a:avLst/>
        </a:prstGeom>
        <a:noFill/>
        <a:ln>
          <a:noFill/>
        </a:ln>
        <a:effectLst>
          <a:outerShdw blurRad="40000" dist="23000" dir="5400000" rotWithShape="0">
            <a:srgbClr val="000000">
              <a:alpha val="35000"/>
            </a:srgbClr>
          </a:outerShdw>
        </a:effectLst>
        <a:sp3d/>
      </dsp:spPr>
      <dsp:style>
        <a:lnRef idx="0">
          <a:scrgbClr r="0" g="0" b="0"/>
        </a:lnRef>
        <a:fillRef idx="3">
          <a:scrgbClr r="0" g="0" b="0"/>
        </a:fillRef>
        <a:effectRef idx="2">
          <a:scrgbClr r="0" g="0" b="0"/>
        </a:effectRef>
        <a:fontRef idx="minor">
          <a:schemeClr val="lt1"/>
        </a:fontRef>
      </dsp:style>
      <dsp:txBody>
        <a:bodyPr spcFirstLastPara="0" vert="horz" wrap="square" lIns="0" tIns="65151" rIns="0" bIns="0" numCol="1" spcCol="1270" anchor="t" anchorCtr="0">
          <a:noAutofit/>
        </a:bodyPr>
        <a:lstStyle/>
        <a:p>
          <a:pPr lvl="0" algn="ctr" defTabSz="844550">
            <a:lnSpc>
              <a:spcPct val="90000"/>
            </a:lnSpc>
            <a:spcBef>
              <a:spcPct val="0"/>
            </a:spcBef>
            <a:spcAft>
              <a:spcPct val="35000"/>
            </a:spcAft>
          </a:pPr>
          <a:r>
            <a:rPr lang="en-US" sz="1900" kern="1200" dirty="0" smtClean="0"/>
            <a:t>I</a:t>
          </a:r>
          <a:endParaRPr lang="en-US" sz="1900" kern="1200" dirty="0"/>
        </a:p>
      </dsp:txBody>
      <dsp:txXfrm>
        <a:off x="6919538" y="1068524"/>
        <a:ext cx="205815" cy="331514"/>
      </dsp:txXfrm>
    </dsp:sp>
    <dsp:sp modelId="{5358A8C4-2A9D-4CE7-8F61-AF5DFDCED8F2}">
      <dsp:nvSpPr>
        <dsp:cNvPr id="0" name=""/>
        <dsp:cNvSpPr/>
      </dsp:nvSpPr>
      <dsp:spPr>
        <a:xfrm>
          <a:off x="7150217" y="1068524"/>
          <a:ext cx="276262" cy="331514"/>
        </a:xfrm>
        <a:prstGeom prst="roundRect">
          <a:avLst>
            <a:gd name="adj" fmla="val 5000"/>
          </a:avLst>
        </a:prstGeom>
        <a:gradFill rotWithShape="0">
          <a:gsLst>
            <a:gs pos="0">
              <a:schemeClr val="accent2">
                <a:shade val="50000"/>
                <a:hueOff val="-18149"/>
                <a:satOff val="-3679"/>
                <a:lumOff val="20235"/>
                <a:alphaOff val="0"/>
                <a:shade val="51000"/>
                <a:satMod val="130000"/>
              </a:schemeClr>
            </a:gs>
            <a:gs pos="80000">
              <a:schemeClr val="accent2">
                <a:shade val="50000"/>
                <a:hueOff val="-18149"/>
                <a:satOff val="-3679"/>
                <a:lumOff val="20235"/>
                <a:alphaOff val="0"/>
                <a:shade val="93000"/>
                <a:satMod val="130000"/>
              </a:schemeClr>
            </a:gs>
            <a:gs pos="100000">
              <a:schemeClr val="accent2">
                <a:shade val="50000"/>
                <a:hueOff val="-18149"/>
                <a:satOff val="-3679"/>
                <a:lumOff val="20235"/>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17145" rIns="22225" bIns="0" numCol="1" spcCol="1270" anchor="t" anchorCtr="0">
          <a:noAutofit/>
        </a:bodyPr>
        <a:lstStyle/>
        <a:p>
          <a:pPr lvl="0" algn="r" defTabSz="222250">
            <a:lnSpc>
              <a:spcPct val="90000"/>
            </a:lnSpc>
            <a:spcBef>
              <a:spcPct val="0"/>
            </a:spcBef>
            <a:spcAft>
              <a:spcPct val="35000"/>
            </a:spcAft>
          </a:pPr>
          <a:r>
            <a:rPr lang="en-US" sz="500" kern="1200" dirty="0" smtClean="0"/>
            <a:t>6</a:t>
          </a:r>
          <a:endParaRPr lang="en-US" sz="500" kern="1200" dirty="0"/>
        </a:p>
      </dsp:txBody>
      <dsp:txXfrm rot="16200000">
        <a:off x="7041922" y="1176818"/>
        <a:ext cx="271842" cy="55252"/>
      </dsp:txXfrm>
    </dsp:sp>
    <dsp:sp modelId="{391A86B1-77DB-405B-A955-1D72D1AB88CC}">
      <dsp:nvSpPr>
        <dsp:cNvPr id="0" name=""/>
        <dsp:cNvSpPr/>
      </dsp:nvSpPr>
      <dsp:spPr>
        <a:xfrm rot="5400000">
          <a:off x="7127227" y="1332130"/>
          <a:ext cx="48741" cy="41439"/>
        </a:xfrm>
        <a:prstGeom prst="flowChartExtract">
          <a:avLst/>
        </a:prstGeom>
        <a:solidFill>
          <a:schemeClr val="lt1">
            <a:hueOff val="0"/>
            <a:satOff val="0"/>
            <a:lumOff val="0"/>
            <a:alphaOff val="0"/>
          </a:schemeClr>
        </a:solidFill>
        <a:ln w="9525" cap="flat" cmpd="sng" algn="ctr">
          <a:solidFill>
            <a:schemeClr val="accent2">
              <a:shade val="50000"/>
              <a:hueOff val="-17998"/>
              <a:satOff val="-3286"/>
              <a:lumOff val="19016"/>
              <a:alphaOff val="0"/>
            </a:schemeClr>
          </a:solidFill>
          <a:prstDash val="solid"/>
        </a:ln>
        <a:effectLst/>
      </dsp:spPr>
      <dsp:style>
        <a:lnRef idx="1">
          <a:scrgbClr r="0" g="0" b="0"/>
        </a:lnRef>
        <a:fillRef idx="1">
          <a:scrgbClr r="0" g="0" b="0"/>
        </a:fillRef>
        <a:effectRef idx="0">
          <a:scrgbClr r="0" g="0" b="0"/>
        </a:effectRef>
        <a:fontRef idx="minor"/>
      </dsp:style>
    </dsp:sp>
    <dsp:sp modelId="{150F56E9-8A28-4073-8293-2FB401A84B79}">
      <dsp:nvSpPr>
        <dsp:cNvPr id="0" name=""/>
        <dsp:cNvSpPr/>
      </dsp:nvSpPr>
      <dsp:spPr>
        <a:xfrm>
          <a:off x="7205469" y="1068524"/>
          <a:ext cx="205815" cy="331514"/>
        </a:xfrm>
        <a:prstGeom prst="rect">
          <a:avLst/>
        </a:prstGeom>
        <a:noFill/>
        <a:ln>
          <a:noFill/>
        </a:ln>
        <a:effectLst>
          <a:outerShdw blurRad="40000" dist="23000" dir="5400000" rotWithShape="0">
            <a:srgbClr val="000000">
              <a:alpha val="35000"/>
            </a:srgbClr>
          </a:outerShdw>
        </a:effectLst>
        <a:sp3d/>
      </dsp:spPr>
      <dsp:style>
        <a:lnRef idx="0">
          <a:scrgbClr r="0" g="0" b="0"/>
        </a:lnRef>
        <a:fillRef idx="3">
          <a:scrgbClr r="0" g="0" b="0"/>
        </a:fillRef>
        <a:effectRef idx="2">
          <a:scrgbClr r="0" g="0" b="0"/>
        </a:effectRef>
        <a:fontRef idx="minor">
          <a:schemeClr val="lt1"/>
        </a:fontRef>
      </dsp:style>
      <dsp:txBody>
        <a:bodyPr spcFirstLastPara="0" vert="horz" wrap="square" lIns="0" tIns="65151" rIns="0" bIns="0" numCol="1" spcCol="1270" anchor="t" anchorCtr="0">
          <a:noAutofit/>
        </a:bodyPr>
        <a:lstStyle/>
        <a:p>
          <a:pPr lvl="0" algn="ctr" defTabSz="844550">
            <a:lnSpc>
              <a:spcPct val="90000"/>
            </a:lnSpc>
            <a:spcBef>
              <a:spcPct val="0"/>
            </a:spcBef>
            <a:spcAft>
              <a:spcPct val="35000"/>
            </a:spcAft>
          </a:pPr>
          <a:r>
            <a:rPr lang="en-US" sz="1900" kern="1200" dirty="0" smtClean="0"/>
            <a:t>F</a:t>
          </a:r>
          <a:endParaRPr lang="en-US" sz="1900" kern="1200" dirty="0"/>
        </a:p>
      </dsp:txBody>
      <dsp:txXfrm>
        <a:off x="7205469" y="1068524"/>
        <a:ext cx="205815" cy="331514"/>
      </dsp:txXfrm>
    </dsp:sp>
    <dsp:sp modelId="{BF38B79D-1736-464F-ADB9-B198126BDD54}">
      <dsp:nvSpPr>
        <dsp:cNvPr id="0" name=""/>
        <dsp:cNvSpPr/>
      </dsp:nvSpPr>
      <dsp:spPr>
        <a:xfrm>
          <a:off x="7436148" y="1068524"/>
          <a:ext cx="276262" cy="331514"/>
        </a:xfrm>
        <a:prstGeom prst="roundRect">
          <a:avLst>
            <a:gd name="adj" fmla="val 5000"/>
          </a:avLst>
        </a:prstGeom>
        <a:gradFill rotWithShape="0">
          <a:gsLst>
            <a:gs pos="0">
              <a:schemeClr val="accent2">
                <a:shade val="50000"/>
                <a:hueOff val="-15557"/>
                <a:satOff val="-3153"/>
                <a:lumOff val="17344"/>
                <a:alphaOff val="0"/>
                <a:shade val="51000"/>
                <a:satMod val="130000"/>
              </a:schemeClr>
            </a:gs>
            <a:gs pos="80000">
              <a:schemeClr val="accent2">
                <a:shade val="50000"/>
                <a:hueOff val="-15557"/>
                <a:satOff val="-3153"/>
                <a:lumOff val="17344"/>
                <a:alphaOff val="0"/>
                <a:shade val="93000"/>
                <a:satMod val="130000"/>
              </a:schemeClr>
            </a:gs>
            <a:gs pos="100000">
              <a:schemeClr val="accent2">
                <a:shade val="50000"/>
                <a:hueOff val="-15557"/>
                <a:satOff val="-3153"/>
                <a:lumOff val="17344"/>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17145" rIns="22225" bIns="0" numCol="1" spcCol="1270" anchor="t" anchorCtr="0">
          <a:noAutofit/>
        </a:bodyPr>
        <a:lstStyle/>
        <a:p>
          <a:pPr lvl="0" algn="r" defTabSz="222250">
            <a:lnSpc>
              <a:spcPct val="90000"/>
            </a:lnSpc>
            <a:spcBef>
              <a:spcPct val="0"/>
            </a:spcBef>
            <a:spcAft>
              <a:spcPct val="35000"/>
            </a:spcAft>
          </a:pPr>
          <a:r>
            <a:rPr lang="en-US" sz="500" kern="1200" dirty="0" smtClean="0"/>
            <a:t>5</a:t>
          </a:r>
          <a:endParaRPr lang="en-US" sz="500" kern="1200" dirty="0"/>
        </a:p>
      </dsp:txBody>
      <dsp:txXfrm rot="16200000">
        <a:off x="7327853" y="1176818"/>
        <a:ext cx="271842" cy="55252"/>
      </dsp:txXfrm>
    </dsp:sp>
    <dsp:sp modelId="{56760117-AB4F-4684-A4FC-F64144166401}">
      <dsp:nvSpPr>
        <dsp:cNvPr id="0" name=""/>
        <dsp:cNvSpPr/>
      </dsp:nvSpPr>
      <dsp:spPr>
        <a:xfrm rot="5400000">
          <a:off x="7413158" y="1332130"/>
          <a:ext cx="48741" cy="41439"/>
        </a:xfrm>
        <a:prstGeom prst="flowChartExtract">
          <a:avLst/>
        </a:prstGeom>
        <a:solidFill>
          <a:schemeClr val="lt1">
            <a:hueOff val="0"/>
            <a:satOff val="0"/>
            <a:lumOff val="0"/>
            <a:alphaOff val="0"/>
          </a:schemeClr>
        </a:solidFill>
        <a:ln w="9525" cap="flat" cmpd="sng" algn="ctr">
          <a:solidFill>
            <a:schemeClr val="accent2">
              <a:shade val="50000"/>
              <a:hueOff val="-15427"/>
              <a:satOff val="-2817"/>
              <a:lumOff val="16299"/>
              <a:alphaOff val="0"/>
            </a:schemeClr>
          </a:solidFill>
          <a:prstDash val="solid"/>
        </a:ln>
        <a:effectLst/>
      </dsp:spPr>
      <dsp:style>
        <a:lnRef idx="1">
          <a:scrgbClr r="0" g="0" b="0"/>
        </a:lnRef>
        <a:fillRef idx="1">
          <a:scrgbClr r="0" g="0" b="0"/>
        </a:fillRef>
        <a:effectRef idx="0">
          <a:scrgbClr r="0" g="0" b="0"/>
        </a:effectRef>
        <a:fontRef idx="minor"/>
      </dsp:style>
    </dsp:sp>
    <dsp:sp modelId="{1B9050CC-7ACA-4748-97E5-4508B887E513}">
      <dsp:nvSpPr>
        <dsp:cNvPr id="0" name=""/>
        <dsp:cNvSpPr/>
      </dsp:nvSpPr>
      <dsp:spPr>
        <a:xfrm>
          <a:off x="7491400" y="1068524"/>
          <a:ext cx="205815" cy="331514"/>
        </a:xfrm>
        <a:prstGeom prst="rect">
          <a:avLst/>
        </a:prstGeom>
        <a:noFill/>
        <a:ln>
          <a:noFill/>
        </a:ln>
        <a:effectLst>
          <a:outerShdw blurRad="40000" dist="23000" dir="5400000" rotWithShape="0">
            <a:srgbClr val="000000">
              <a:alpha val="35000"/>
            </a:srgbClr>
          </a:outerShdw>
        </a:effectLst>
        <a:sp3d/>
      </dsp:spPr>
      <dsp:style>
        <a:lnRef idx="0">
          <a:scrgbClr r="0" g="0" b="0"/>
        </a:lnRef>
        <a:fillRef idx="3">
          <a:scrgbClr r="0" g="0" b="0"/>
        </a:fillRef>
        <a:effectRef idx="2">
          <a:scrgbClr r="0" g="0" b="0"/>
        </a:effectRef>
        <a:fontRef idx="minor">
          <a:schemeClr val="lt1"/>
        </a:fontRef>
      </dsp:style>
      <dsp:txBody>
        <a:bodyPr spcFirstLastPara="0" vert="horz" wrap="square" lIns="0" tIns="65151" rIns="0" bIns="0" numCol="1" spcCol="1270" anchor="t" anchorCtr="0">
          <a:noAutofit/>
        </a:bodyPr>
        <a:lstStyle/>
        <a:p>
          <a:pPr lvl="0" algn="ctr" defTabSz="844550">
            <a:lnSpc>
              <a:spcPct val="90000"/>
            </a:lnSpc>
            <a:spcBef>
              <a:spcPct val="0"/>
            </a:spcBef>
            <a:spcAft>
              <a:spcPct val="35000"/>
            </a:spcAft>
          </a:pPr>
          <a:r>
            <a:rPr lang="en-US" sz="1900" kern="1200" dirty="0" smtClean="0"/>
            <a:t>T</a:t>
          </a:r>
          <a:endParaRPr lang="en-US" sz="1900" kern="1200" dirty="0"/>
        </a:p>
      </dsp:txBody>
      <dsp:txXfrm>
        <a:off x="7491400" y="1068524"/>
        <a:ext cx="205815" cy="331514"/>
      </dsp:txXfrm>
    </dsp:sp>
    <dsp:sp modelId="{39164FC9-002F-4A65-9103-F5607674C98A}">
      <dsp:nvSpPr>
        <dsp:cNvPr id="0" name=""/>
        <dsp:cNvSpPr/>
      </dsp:nvSpPr>
      <dsp:spPr>
        <a:xfrm>
          <a:off x="7722079" y="1068524"/>
          <a:ext cx="276262" cy="331514"/>
        </a:xfrm>
        <a:prstGeom prst="roundRect">
          <a:avLst>
            <a:gd name="adj" fmla="val 5000"/>
          </a:avLst>
        </a:prstGeom>
        <a:gradFill rotWithShape="0">
          <a:gsLst>
            <a:gs pos="0">
              <a:schemeClr val="accent2">
                <a:shade val="50000"/>
                <a:hueOff val="-12964"/>
                <a:satOff val="-2628"/>
                <a:lumOff val="14453"/>
                <a:alphaOff val="0"/>
                <a:shade val="51000"/>
                <a:satMod val="130000"/>
              </a:schemeClr>
            </a:gs>
            <a:gs pos="80000">
              <a:schemeClr val="accent2">
                <a:shade val="50000"/>
                <a:hueOff val="-12964"/>
                <a:satOff val="-2628"/>
                <a:lumOff val="14453"/>
                <a:alphaOff val="0"/>
                <a:shade val="93000"/>
                <a:satMod val="130000"/>
              </a:schemeClr>
            </a:gs>
            <a:gs pos="100000">
              <a:schemeClr val="accent2">
                <a:shade val="50000"/>
                <a:hueOff val="-12964"/>
                <a:satOff val="-2628"/>
                <a:lumOff val="14453"/>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17145" rIns="22225" bIns="0" numCol="1" spcCol="1270" anchor="t" anchorCtr="0">
          <a:noAutofit/>
        </a:bodyPr>
        <a:lstStyle/>
        <a:p>
          <a:pPr lvl="0" algn="r" defTabSz="222250">
            <a:lnSpc>
              <a:spcPct val="90000"/>
            </a:lnSpc>
            <a:spcBef>
              <a:spcPct val="0"/>
            </a:spcBef>
            <a:spcAft>
              <a:spcPct val="35000"/>
            </a:spcAft>
          </a:pPr>
          <a:r>
            <a:rPr lang="en-US" sz="500" kern="1200" dirty="0" smtClean="0"/>
            <a:t>4</a:t>
          </a:r>
          <a:endParaRPr lang="en-US" sz="500" kern="1200" dirty="0"/>
        </a:p>
      </dsp:txBody>
      <dsp:txXfrm rot="16200000">
        <a:off x="7613785" y="1176818"/>
        <a:ext cx="271842" cy="55252"/>
      </dsp:txXfrm>
    </dsp:sp>
    <dsp:sp modelId="{40B206F6-18AF-4D68-8333-33201C813513}">
      <dsp:nvSpPr>
        <dsp:cNvPr id="0" name=""/>
        <dsp:cNvSpPr/>
      </dsp:nvSpPr>
      <dsp:spPr>
        <a:xfrm rot="5400000">
          <a:off x="7699090" y="1332130"/>
          <a:ext cx="48741" cy="41439"/>
        </a:xfrm>
        <a:prstGeom prst="flowChartExtract">
          <a:avLst/>
        </a:prstGeom>
        <a:solidFill>
          <a:schemeClr val="lt1">
            <a:hueOff val="0"/>
            <a:satOff val="0"/>
            <a:lumOff val="0"/>
            <a:alphaOff val="0"/>
          </a:schemeClr>
        </a:solidFill>
        <a:ln w="9525" cap="flat" cmpd="sng" algn="ctr">
          <a:solidFill>
            <a:schemeClr val="accent2">
              <a:shade val="50000"/>
              <a:hueOff val="-12855"/>
              <a:satOff val="-2347"/>
              <a:lumOff val="13583"/>
              <a:alphaOff val="0"/>
            </a:schemeClr>
          </a:solidFill>
          <a:prstDash val="solid"/>
        </a:ln>
        <a:effectLst/>
      </dsp:spPr>
      <dsp:style>
        <a:lnRef idx="1">
          <a:scrgbClr r="0" g="0" b="0"/>
        </a:lnRef>
        <a:fillRef idx="1">
          <a:scrgbClr r="0" g="0" b="0"/>
        </a:fillRef>
        <a:effectRef idx="0">
          <a:scrgbClr r="0" g="0" b="0"/>
        </a:effectRef>
        <a:fontRef idx="minor"/>
      </dsp:style>
    </dsp:sp>
    <dsp:sp modelId="{5BCC34C7-568C-4CFB-A134-72D29CBA9FF2}">
      <dsp:nvSpPr>
        <dsp:cNvPr id="0" name=""/>
        <dsp:cNvSpPr/>
      </dsp:nvSpPr>
      <dsp:spPr>
        <a:xfrm>
          <a:off x="7777332" y="1068524"/>
          <a:ext cx="205815" cy="331514"/>
        </a:xfrm>
        <a:prstGeom prst="rect">
          <a:avLst/>
        </a:prstGeom>
        <a:noFill/>
        <a:ln>
          <a:noFill/>
        </a:ln>
        <a:effectLst>
          <a:outerShdw blurRad="40000" dist="23000" dir="5400000" rotWithShape="0">
            <a:srgbClr val="000000">
              <a:alpha val="35000"/>
            </a:srgbClr>
          </a:outerShdw>
        </a:effectLst>
        <a:sp3d/>
      </dsp:spPr>
      <dsp:style>
        <a:lnRef idx="0">
          <a:scrgbClr r="0" g="0" b="0"/>
        </a:lnRef>
        <a:fillRef idx="3">
          <a:scrgbClr r="0" g="0" b="0"/>
        </a:fillRef>
        <a:effectRef idx="2">
          <a:scrgbClr r="0" g="0" b="0"/>
        </a:effectRef>
        <a:fontRef idx="minor">
          <a:schemeClr val="lt1"/>
        </a:fontRef>
      </dsp:style>
      <dsp:txBody>
        <a:bodyPr spcFirstLastPara="0" vert="horz" wrap="square" lIns="0" tIns="65151" rIns="0" bIns="0" numCol="1" spcCol="1270" anchor="t" anchorCtr="0">
          <a:noAutofit/>
        </a:bodyPr>
        <a:lstStyle/>
        <a:p>
          <a:pPr lvl="0" algn="ctr" defTabSz="844550">
            <a:lnSpc>
              <a:spcPct val="90000"/>
            </a:lnSpc>
            <a:spcBef>
              <a:spcPct val="0"/>
            </a:spcBef>
            <a:spcAft>
              <a:spcPct val="35000"/>
            </a:spcAft>
          </a:pPr>
          <a:r>
            <a:rPr lang="en-US" sz="1900" kern="1200" dirty="0" smtClean="0"/>
            <a:t>_</a:t>
          </a:r>
          <a:endParaRPr lang="en-US" sz="1900" kern="1200" dirty="0"/>
        </a:p>
      </dsp:txBody>
      <dsp:txXfrm>
        <a:off x="7777332" y="1068524"/>
        <a:ext cx="205815" cy="331514"/>
      </dsp:txXfrm>
    </dsp:sp>
    <dsp:sp modelId="{118058DC-6699-4518-912D-3C00C1E38B38}">
      <dsp:nvSpPr>
        <dsp:cNvPr id="0" name=""/>
        <dsp:cNvSpPr/>
      </dsp:nvSpPr>
      <dsp:spPr>
        <a:xfrm>
          <a:off x="8008011" y="1068524"/>
          <a:ext cx="276262" cy="331514"/>
        </a:xfrm>
        <a:prstGeom prst="roundRect">
          <a:avLst>
            <a:gd name="adj" fmla="val 5000"/>
          </a:avLst>
        </a:prstGeom>
        <a:gradFill rotWithShape="0">
          <a:gsLst>
            <a:gs pos="0">
              <a:schemeClr val="accent2">
                <a:shade val="50000"/>
                <a:hueOff val="-10371"/>
                <a:satOff val="-2102"/>
                <a:lumOff val="11563"/>
                <a:alphaOff val="0"/>
                <a:shade val="51000"/>
                <a:satMod val="130000"/>
              </a:schemeClr>
            </a:gs>
            <a:gs pos="80000">
              <a:schemeClr val="accent2">
                <a:shade val="50000"/>
                <a:hueOff val="-10371"/>
                <a:satOff val="-2102"/>
                <a:lumOff val="11563"/>
                <a:alphaOff val="0"/>
                <a:shade val="93000"/>
                <a:satMod val="130000"/>
              </a:schemeClr>
            </a:gs>
            <a:gs pos="100000">
              <a:schemeClr val="accent2">
                <a:shade val="50000"/>
                <a:hueOff val="-10371"/>
                <a:satOff val="-2102"/>
                <a:lumOff val="11563"/>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17145" rIns="22225" bIns="0" numCol="1" spcCol="1270" anchor="t" anchorCtr="0">
          <a:noAutofit/>
        </a:bodyPr>
        <a:lstStyle/>
        <a:p>
          <a:pPr lvl="0" algn="r" defTabSz="222250">
            <a:lnSpc>
              <a:spcPct val="90000"/>
            </a:lnSpc>
            <a:spcBef>
              <a:spcPct val="0"/>
            </a:spcBef>
            <a:spcAft>
              <a:spcPct val="35000"/>
            </a:spcAft>
          </a:pPr>
          <a:r>
            <a:rPr lang="en-US" sz="500" kern="1200" dirty="0" smtClean="0"/>
            <a:t>3</a:t>
          </a:r>
          <a:endParaRPr lang="en-US" sz="500" kern="1200" dirty="0"/>
        </a:p>
      </dsp:txBody>
      <dsp:txXfrm rot="16200000">
        <a:off x="7899716" y="1176818"/>
        <a:ext cx="271842" cy="55252"/>
      </dsp:txXfrm>
    </dsp:sp>
    <dsp:sp modelId="{EC54A2AC-02E7-474F-BE39-03F3BA0DFA14}">
      <dsp:nvSpPr>
        <dsp:cNvPr id="0" name=""/>
        <dsp:cNvSpPr/>
      </dsp:nvSpPr>
      <dsp:spPr>
        <a:xfrm rot="5400000">
          <a:off x="7985021" y="1332130"/>
          <a:ext cx="48741" cy="41439"/>
        </a:xfrm>
        <a:prstGeom prst="flowChartExtract">
          <a:avLst/>
        </a:prstGeom>
        <a:solidFill>
          <a:schemeClr val="lt1">
            <a:hueOff val="0"/>
            <a:satOff val="0"/>
            <a:lumOff val="0"/>
            <a:alphaOff val="0"/>
          </a:schemeClr>
        </a:solidFill>
        <a:ln w="9525" cap="flat" cmpd="sng" algn="ctr">
          <a:solidFill>
            <a:schemeClr val="accent2">
              <a:shade val="50000"/>
              <a:hueOff val="-10284"/>
              <a:satOff val="-1878"/>
              <a:lumOff val="10866"/>
              <a:alphaOff val="0"/>
            </a:schemeClr>
          </a:solidFill>
          <a:prstDash val="solid"/>
        </a:ln>
        <a:effectLst/>
      </dsp:spPr>
      <dsp:style>
        <a:lnRef idx="1">
          <a:scrgbClr r="0" g="0" b="0"/>
        </a:lnRef>
        <a:fillRef idx="1">
          <a:scrgbClr r="0" g="0" b="0"/>
        </a:fillRef>
        <a:effectRef idx="0">
          <a:scrgbClr r="0" g="0" b="0"/>
        </a:effectRef>
        <a:fontRef idx="minor"/>
      </dsp:style>
    </dsp:sp>
    <dsp:sp modelId="{919F3320-F5B5-42F2-B71D-3DB3895BE2DA}">
      <dsp:nvSpPr>
        <dsp:cNvPr id="0" name=""/>
        <dsp:cNvSpPr/>
      </dsp:nvSpPr>
      <dsp:spPr>
        <a:xfrm>
          <a:off x="8063263" y="1068524"/>
          <a:ext cx="205815" cy="331514"/>
        </a:xfrm>
        <a:prstGeom prst="rect">
          <a:avLst/>
        </a:prstGeom>
        <a:noFill/>
        <a:ln>
          <a:noFill/>
        </a:ln>
        <a:effectLst>
          <a:outerShdw blurRad="40000" dist="23000" dir="5400000" rotWithShape="0">
            <a:srgbClr val="000000">
              <a:alpha val="35000"/>
            </a:srgbClr>
          </a:outerShdw>
        </a:effectLst>
        <a:sp3d/>
      </dsp:spPr>
      <dsp:style>
        <a:lnRef idx="0">
          <a:scrgbClr r="0" g="0" b="0"/>
        </a:lnRef>
        <a:fillRef idx="3">
          <a:scrgbClr r="0" g="0" b="0"/>
        </a:fillRef>
        <a:effectRef idx="2">
          <a:scrgbClr r="0" g="0" b="0"/>
        </a:effectRef>
        <a:fontRef idx="minor">
          <a:schemeClr val="lt1"/>
        </a:fontRef>
      </dsp:style>
      <dsp:txBody>
        <a:bodyPr spcFirstLastPara="0" vert="horz" wrap="square" lIns="0" tIns="65151" rIns="0" bIns="0" numCol="1" spcCol="1270" anchor="t" anchorCtr="0">
          <a:noAutofit/>
        </a:bodyPr>
        <a:lstStyle/>
        <a:p>
          <a:pPr lvl="0" algn="l" defTabSz="844550">
            <a:lnSpc>
              <a:spcPct val="90000"/>
            </a:lnSpc>
            <a:spcBef>
              <a:spcPct val="0"/>
            </a:spcBef>
            <a:spcAft>
              <a:spcPct val="35000"/>
            </a:spcAft>
          </a:pPr>
          <a:r>
            <a:rPr lang="en-US" sz="1900" kern="1200" dirty="0" smtClean="0"/>
            <a:t>M</a:t>
          </a:r>
          <a:endParaRPr lang="en-US" sz="1900" kern="1200" dirty="0"/>
        </a:p>
      </dsp:txBody>
      <dsp:txXfrm>
        <a:off x="8063263" y="1068524"/>
        <a:ext cx="205815" cy="331514"/>
      </dsp:txXfrm>
    </dsp:sp>
    <dsp:sp modelId="{BC9385E9-61D2-4398-8ADE-23F391EE9C5E}">
      <dsp:nvSpPr>
        <dsp:cNvPr id="0" name=""/>
        <dsp:cNvSpPr/>
      </dsp:nvSpPr>
      <dsp:spPr>
        <a:xfrm>
          <a:off x="8293942" y="1068524"/>
          <a:ext cx="276262" cy="331514"/>
        </a:xfrm>
        <a:prstGeom prst="roundRect">
          <a:avLst>
            <a:gd name="adj" fmla="val 5000"/>
          </a:avLst>
        </a:prstGeom>
        <a:gradFill rotWithShape="0">
          <a:gsLst>
            <a:gs pos="0">
              <a:schemeClr val="accent2">
                <a:shade val="50000"/>
                <a:hueOff val="-7778"/>
                <a:satOff val="-1577"/>
                <a:lumOff val="8672"/>
                <a:alphaOff val="0"/>
                <a:shade val="51000"/>
                <a:satMod val="130000"/>
              </a:schemeClr>
            </a:gs>
            <a:gs pos="80000">
              <a:schemeClr val="accent2">
                <a:shade val="50000"/>
                <a:hueOff val="-7778"/>
                <a:satOff val="-1577"/>
                <a:lumOff val="8672"/>
                <a:alphaOff val="0"/>
                <a:shade val="93000"/>
                <a:satMod val="130000"/>
              </a:schemeClr>
            </a:gs>
            <a:gs pos="100000">
              <a:schemeClr val="accent2">
                <a:shade val="50000"/>
                <a:hueOff val="-7778"/>
                <a:satOff val="-1577"/>
                <a:lumOff val="8672"/>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17145" rIns="22225" bIns="0" numCol="1" spcCol="1270" anchor="t" anchorCtr="0">
          <a:noAutofit/>
        </a:bodyPr>
        <a:lstStyle/>
        <a:p>
          <a:pPr lvl="0" algn="r" defTabSz="222250">
            <a:lnSpc>
              <a:spcPct val="90000"/>
            </a:lnSpc>
            <a:spcBef>
              <a:spcPct val="0"/>
            </a:spcBef>
            <a:spcAft>
              <a:spcPct val="35000"/>
            </a:spcAft>
          </a:pPr>
          <a:r>
            <a:rPr lang="en-US" sz="500" kern="1200" dirty="0" smtClean="0"/>
            <a:t>2</a:t>
          </a:r>
          <a:endParaRPr lang="en-US" sz="500" kern="1200" dirty="0"/>
        </a:p>
      </dsp:txBody>
      <dsp:txXfrm rot="16200000">
        <a:off x="8185647" y="1176818"/>
        <a:ext cx="271842" cy="55252"/>
      </dsp:txXfrm>
    </dsp:sp>
    <dsp:sp modelId="{F5D7897E-56C4-49C3-8BA2-FAFB0667032E}">
      <dsp:nvSpPr>
        <dsp:cNvPr id="0" name=""/>
        <dsp:cNvSpPr/>
      </dsp:nvSpPr>
      <dsp:spPr>
        <a:xfrm rot="5400000">
          <a:off x="8270953" y="1332130"/>
          <a:ext cx="48741" cy="41439"/>
        </a:xfrm>
        <a:prstGeom prst="flowChartExtract">
          <a:avLst/>
        </a:prstGeom>
        <a:solidFill>
          <a:schemeClr val="lt1">
            <a:hueOff val="0"/>
            <a:satOff val="0"/>
            <a:lumOff val="0"/>
            <a:alphaOff val="0"/>
          </a:schemeClr>
        </a:solidFill>
        <a:ln w="9525" cap="flat" cmpd="sng" algn="ctr">
          <a:solidFill>
            <a:schemeClr val="accent2">
              <a:shade val="50000"/>
              <a:hueOff val="-7713"/>
              <a:satOff val="-1408"/>
              <a:lumOff val="8150"/>
              <a:alphaOff val="0"/>
            </a:schemeClr>
          </a:solidFill>
          <a:prstDash val="solid"/>
        </a:ln>
        <a:effectLst/>
      </dsp:spPr>
      <dsp:style>
        <a:lnRef idx="1">
          <a:scrgbClr r="0" g="0" b="0"/>
        </a:lnRef>
        <a:fillRef idx="1">
          <a:scrgbClr r="0" g="0" b="0"/>
        </a:fillRef>
        <a:effectRef idx="0">
          <a:scrgbClr r="0" g="0" b="0"/>
        </a:effectRef>
        <a:fontRef idx="minor"/>
      </dsp:style>
    </dsp:sp>
    <dsp:sp modelId="{C345D12F-DEB3-4B35-9836-B6B653648BD5}">
      <dsp:nvSpPr>
        <dsp:cNvPr id="0" name=""/>
        <dsp:cNvSpPr/>
      </dsp:nvSpPr>
      <dsp:spPr>
        <a:xfrm>
          <a:off x="8349195" y="1068524"/>
          <a:ext cx="205815" cy="331514"/>
        </a:xfrm>
        <a:prstGeom prst="rect">
          <a:avLst/>
        </a:prstGeom>
        <a:noFill/>
        <a:ln>
          <a:noFill/>
        </a:ln>
        <a:effectLst>
          <a:outerShdw blurRad="40000" dist="23000" dir="5400000" rotWithShape="0">
            <a:srgbClr val="000000">
              <a:alpha val="35000"/>
            </a:srgbClr>
          </a:outerShdw>
        </a:effectLst>
        <a:sp3d/>
      </dsp:spPr>
      <dsp:style>
        <a:lnRef idx="0">
          <a:scrgbClr r="0" g="0" b="0"/>
        </a:lnRef>
        <a:fillRef idx="3">
          <a:scrgbClr r="0" g="0" b="0"/>
        </a:fillRef>
        <a:effectRef idx="2">
          <a:scrgbClr r="0" g="0" b="0"/>
        </a:effectRef>
        <a:fontRef idx="minor">
          <a:schemeClr val="lt1"/>
        </a:fontRef>
      </dsp:style>
      <dsp:txBody>
        <a:bodyPr spcFirstLastPara="0" vert="horz" wrap="square" lIns="0" tIns="65151" rIns="0" bIns="0" numCol="1" spcCol="1270" anchor="t" anchorCtr="0">
          <a:noAutofit/>
        </a:bodyPr>
        <a:lstStyle/>
        <a:p>
          <a:pPr lvl="0" algn="ctr" defTabSz="844550">
            <a:lnSpc>
              <a:spcPct val="90000"/>
            </a:lnSpc>
            <a:spcBef>
              <a:spcPct val="0"/>
            </a:spcBef>
            <a:spcAft>
              <a:spcPct val="35000"/>
            </a:spcAft>
          </a:pPr>
          <a:r>
            <a:rPr lang="en-US" sz="1900" kern="1200" dirty="0" smtClean="0"/>
            <a:t>O</a:t>
          </a:r>
          <a:endParaRPr lang="en-US" sz="1900" kern="1200" dirty="0"/>
        </a:p>
      </dsp:txBody>
      <dsp:txXfrm>
        <a:off x="8349195" y="1068524"/>
        <a:ext cx="205815" cy="331514"/>
      </dsp:txXfrm>
    </dsp:sp>
    <dsp:sp modelId="{4851D9F5-D8F0-4419-B077-D05A6B738FCE}">
      <dsp:nvSpPr>
        <dsp:cNvPr id="0" name=""/>
        <dsp:cNvSpPr/>
      </dsp:nvSpPr>
      <dsp:spPr>
        <a:xfrm>
          <a:off x="8579873" y="1068524"/>
          <a:ext cx="276262" cy="331514"/>
        </a:xfrm>
        <a:prstGeom prst="roundRect">
          <a:avLst>
            <a:gd name="adj" fmla="val 5000"/>
          </a:avLst>
        </a:prstGeom>
        <a:gradFill rotWithShape="0">
          <a:gsLst>
            <a:gs pos="0">
              <a:schemeClr val="accent2">
                <a:shade val="50000"/>
                <a:hueOff val="-5186"/>
                <a:satOff val="-1051"/>
                <a:lumOff val="5781"/>
                <a:alphaOff val="0"/>
                <a:shade val="51000"/>
                <a:satMod val="130000"/>
              </a:schemeClr>
            </a:gs>
            <a:gs pos="80000">
              <a:schemeClr val="accent2">
                <a:shade val="50000"/>
                <a:hueOff val="-5186"/>
                <a:satOff val="-1051"/>
                <a:lumOff val="5781"/>
                <a:alphaOff val="0"/>
                <a:shade val="93000"/>
                <a:satMod val="130000"/>
              </a:schemeClr>
            </a:gs>
            <a:gs pos="100000">
              <a:schemeClr val="accent2">
                <a:shade val="50000"/>
                <a:hueOff val="-5186"/>
                <a:satOff val="-1051"/>
                <a:lumOff val="5781"/>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17145" rIns="22225" bIns="0" numCol="1" spcCol="1270" anchor="t" anchorCtr="0">
          <a:noAutofit/>
        </a:bodyPr>
        <a:lstStyle/>
        <a:p>
          <a:pPr lvl="0" algn="r" defTabSz="222250">
            <a:lnSpc>
              <a:spcPct val="90000"/>
            </a:lnSpc>
            <a:spcBef>
              <a:spcPct val="0"/>
            </a:spcBef>
            <a:spcAft>
              <a:spcPct val="35000"/>
            </a:spcAft>
          </a:pPr>
          <a:r>
            <a:rPr lang="en-US" sz="500" kern="1200" dirty="0" smtClean="0"/>
            <a:t>1</a:t>
          </a:r>
          <a:endParaRPr lang="en-US" sz="500" kern="1200" dirty="0"/>
        </a:p>
      </dsp:txBody>
      <dsp:txXfrm rot="16200000">
        <a:off x="8471579" y="1176818"/>
        <a:ext cx="271842" cy="55252"/>
      </dsp:txXfrm>
    </dsp:sp>
    <dsp:sp modelId="{A675BB68-FEA4-420E-A65F-349AD5B4E4C4}">
      <dsp:nvSpPr>
        <dsp:cNvPr id="0" name=""/>
        <dsp:cNvSpPr/>
      </dsp:nvSpPr>
      <dsp:spPr>
        <a:xfrm rot="5400000">
          <a:off x="8556884" y="1332130"/>
          <a:ext cx="48741" cy="41439"/>
        </a:xfrm>
        <a:prstGeom prst="flowChartExtract">
          <a:avLst/>
        </a:prstGeom>
        <a:solidFill>
          <a:schemeClr val="lt1">
            <a:hueOff val="0"/>
            <a:satOff val="0"/>
            <a:lumOff val="0"/>
            <a:alphaOff val="0"/>
          </a:schemeClr>
        </a:solidFill>
        <a:ln w="9525" cap="flat" cmpd="sng" algn="ctr">
          <a:solidFill>
            <a:schemeClr val="accent2">
              <a:shade val="50000"/>
              <a:hueOff val="-5142"/>
              <a:satOff val="-939"/>
              <a:lumOff val="5433"/>
              <a:alphaOff val="0"/>
            </a:schemeClr>
          </a:solidFill>
          <a:prstDash val="solid"/>
        </a:ln>
        <a:effectLst/>
      </dsp:spPr>
      <dsp:style>
        <a:lnRef idx="1">
          <a:scrgbClr r="0" g="0" b="0"/>
        </a:lnRef>
        <a:fillRef idx="1">
          <a:scrgbClr r="0" g="0" b="0"/>
        </a:fillRef>
        <a:effectRef idx="0">
          <a:scrgbClr r="0" g="0" b="0"/>
        </a:effectRef>
        <a:fontRef idx="minor"/>
      </dsp:style>
    </dsp:sp>
    <dsp:sp modelId="{A4FA6894-63A0-4091-AABF-E352EEA9DC89}">
      <dsp:nvSpPr>
        <dsp:cNvPr id="0" name=""/>
        <dsp:cNvSpPr/>
      </dsp:nvSpPr>
      <dsp:spPr>
        <a:xfrm>
          <a:off x="8635126" y="1068524"/>
          <a:ext cx="205815" cy="331514"/>
        </a:xfrm>
        <a:prstGeom prst="rect">
          <a:avLst/>
        </a:prstGeom>
        <a:noFill/>
        <a:ln>
          <a:noFill/>
        </a:ln>
        <a:effectLst>
          <a:outerShdw blurRad="40000" dist="23000" dir="5400000" rotWithShape="0">
            <a:srgbClr val="000000">
              <a:alpha val="35000"/>
            </a:srgbClr>
          </a:outerShdw>
        </a:effectLst>
        <a:sp3d/>
      </dsp:spPr>
      <dsp:style>
        <a:lnRef idx="0">
          <a:scrgbClr r="0" g="0" b="0"/>
        </a:lnRef>
        <a:fillRef idx="3">
          <a:scrgbClr r="0" g="0" b="0"/>
        </a:fillRef>
        <a:effectRef idx="2">
          <a:scrgbClr r="0" g="0" b="0"/>
        </a:effectRef>
        <a:fontRef idx="minor">
          <a:schemeClr val="lt1"/>
        </a:fontRef>
      </dsp:style>
      <dsp:txBody>
        <a:bodyPr spcFirstLastPara="0" vert="horz" wrap="square" lIns="0" tIns="65151" rIns="0" bIns="0" numCol="1" spcCol="1270" anchor="t" anchorCtr="0">
          <a:noAutofit/>
        </a:bodyPr>
        <a:lstStyle/>
        <a:p>
          <a:pPr lvl="0" algn="ctr" defTabSz="844550">
            <a:lnSpc>
              <a:spcPct val="90000"/>
            </a:lnSpc>
            <a:spcBef>
              <a:spcPct val="0"/>
            </a:spcBef>
            <a:spcAft>
              <a:spcPct val="35000"/>
            </a:spcAft>
          </a:pPr>
          <a:r>
            <a:rPr lang="en-US" sz="1900" kern="1200" dirty="0" smtClean="0"/>
            <a:t>D</a:t>
          </a:r>
          <a:endParaRPr lang="en-US" sz="1900" kern="1200" dirty="0"/>
        </a:p>
      </dsp:txBody>
      <dsp:txXfrm>
        <a:off x="8635126" y="1068524"/>
        <a:ext cx="205815" cy="331514"/>
      </dsp:txXfrm>
    </dsp:sp>
    <dsp:sp modelId="{DE2C799B-C580-4217-B3A1-23D4BC744FFB}">
      <dsp:nvSpPr>
        <dsp:cNvPr id="0" name=""/>
        <dsp:cNvSpPr/>
      </dsp:nvSpPr>
      <dsp:spPr>
        <a:xfrm>
          <a:off x="8865805" y="1068524"/>
          <a:ext cx="276262" cy="331514"/>
        </a:xfrm>
        <a:prstGeom prst="roundRect">
          <a:avLst>
            <a:gd name="adj" fmla="val 5000"/>
          </a:avLst>
        </a:prstGeom>
        <a:gradFill rotWithShape="0">
          <a:gsLst>
            <a:gs pos="0">
              <a:schemeClr val="accent2">
                <a:shade val="50000"/>
                <a:hueOff val="-2593"/>
                <a:satOff val="-526"/>
                <a:lumOff val="2891"/>
                <a:alphaOff val="0"/>
                <a:shade val="51000"/>
                <a:satMod val="130000"/>
              </a:schemeClr>
            </a:gs>
            <a:gs pos="80000">
              <a:schemeClr val="accent2">
                <a:shade val="50000"/>
                <a:hueOff val="-2593"/>
                <a:satOff val="-526"/>
                <a:lumOff val="2891"/>
                <a:alphaOff val="0"/>
                <a:shade val="93000"/>
                <a:satMod val="130000"/>
              </a:schemeClr>
            </a:gs>
            <a:gs pos="100000">
              <a:schemeClr val="accent2">
                <a:shade val="50000"/>
                <a:hueOff val="-2593"/>
                <a:satOff val="-526"/>
                <a:lumOff val="2891"/>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17145" rIns="22225" bIns="0" numCol="1" spcCol="1270" anchor="t" anchorCtr="0">
          <a:noAutofit/>
        </a:bodyPr>
        <a:lstStyle/>
        <a:p>
          <a:pPr lvl="0" algn="r" defTabSz="222250">
            <a:lnSpc>
              <a:spcPct val="90000"/>
            </a:lnSpc>
            <a:spcBef>
              <a:spcPct val="0"/>
            </a:spcBef>
            <a:spcAft>
              <a:spcPct val="35000"/>
            </a:spcAft>
          </a:pPr>
          <a:r>
            <a:rPr lang="en-US" sz="500" kern="1200" dirty="0" smtClean="0"/>
            <a:t>0</a:t>
          </a:r>
          <a:endParaRPr lang="en-US" sz="500" kern="1200" dirty="0"/>
        </a:p>
      </dsp:txBody>
      <dsp:txXfrm rot="16200000">
        <a:off x="8757510" y="1176818"/>
        <a:ext cx="271842" cy="55252"/>
      </dsp:txXfrm>
    </dsp:sp>
    <dsp:sp modelId="{E0608415-4847-4341-A7DC-2E7750048F08}">
      <dsp:nvSpPr>
        <dsp:cNvPr id="0" name=""/>
        <dsp:cNvSpPr/>
      </dsp:nvSpPr>
      <dsp:spPr>
        <a:xfrm rot="5400000">
          <a:off x="8842815" y="1332130"/>
          <a:ext cx="48741" cy="41439"/>
        </a:xfrm>
        <a:prstGeom prst="flowChartExtract">
          <a:avLst/>
        </a:prstGeom>
        <a:solidFill>
          <a:schemeClr val="lt1">
            <a:hueOff val="0"/>
            <a:satOff val="0"/>
            <a:lumOff val="0"/>
            <a:alphaOff val="0"/>
          </a:schemeClr>
        </a:solidFill>
        <a:ln w="9525" cap="flat" cmpd="sng" algn="ctr">
          <a:solidFill>
            <a:schemeClr val="accent2">
              <a:shade val="50000"/>
              <a:hueOff val="-2571"/>
              <a:satOff val="-469"/>
              <a:lumOff val="2717"/>
              <a:alphaOff val="0"/>
            </a:schemeClr>
          </a:solidFill>
          <a:prstDash val="solid"/>
        </a:ln>
        <a:effectLst/>
      </dsp:spPr>
      <dsp:style>
        <a:lnRef idx="1">
          <a:scrgbClr r="0" g="0" b="0"/>
        </a:lnRef>
        <a:fillRef idx="1">
          <a:scrgbClr r="0" g="0" b="0"/>
        </a:fillRef>
        <a:effectRef idx="0">
          <a:scrgbClr r="0" g="0" b="0"/>
        </a:effectRef>
        <a:fontRef idx="minor"/>
      </dsp:style>
    </dsp:sp>
    <dsp:sp modelId="{8CE11BC7-DD5E-4DC5-9ABC-FD12F171C2B7}">
      <dsp:nvSpPr>
        <dsp:cNvPr id="0" name=""/>
        <dsp:cNvSpPr/>
      </dsp:nvSpPr>
      <dsp:spPr>
        <a:xfrm>
          <a:off x="8921057" y="1068524"/>
          <a:ext cx="205815" cy="331514"/>
        </a:xfrm>
        <a:prstGeom prst="rect">
          <a:avLst/>
        </a:prstGeom>
        <a:noFill/>
        <a:ln>
          <a:noFill/>
        </a:ln>
        <a:effectLst>
          <a:outerShdw blurRad="40000" dist="23000" dir="5400000" rotWithShape="0">
            <a:srgbClr val="000000">
              <a:alpha val="35000"/>
            </a:srgbClr>
          </a:outerShdw>
        </a:effectLst>
        <a:sp3d/>
      </dsp:spPr>
      <dsp:style>
        <a:lnRef idx="0">
          <a:scrgbClr r="0" g="0" b="0"/>
        </a:lnRef>
        <a:fillRef idx="3">
          <a:scrgbClr r="0" g="0" b="0"/>
        </a:fillRef>
        <a:effectRef idx="2">
          <a:scrgbClr r="0" g="0" b="0"/>
        </a:effectRef>
        <a:fontRef idx="minor">
          <a:schemeClr val="lt1"/>
        </a:fontRef>
      </dsp:style>
      <dsp:txBody>
        <a:bodyPr spcFirstLastPara="0" vert="horz" wrap="square" lIns="0" tIns="65151" rIns="0" bIns="0" numCol="1" spcCol="1270" anchor="t" anchorCtr="0">
          <a:noAutofit/>
        </a:bodyPr>
        <a:lstStyle/>
        <a:p>
          <a:pPr lvl="0" algn="ctr" defTabSz="844550">
            <a:lnSpc>
              <a:spcPct val="90000"/>
            </a:lnSpc>
            <a:spcBef>
              <a:spcPct val="0"/>
            </a:spcBef>
            <a:spcAft>
              <a:spcPct val="35000"/>
            </a:spcAft>
          </a:pPr>
          <a:r>
            <a:rPr lang="en-US" sz="1900" kern="1200" dirty="0" smtClean="0"/>
            <a:t>E</a:t>
          </a:r>
          <a:endParaRPr lang="en-US" sz="1900" kern="1200" dirty="0"/>
        </a:p>
      </dsp:txBody>
      <dsp:txXfrm>
        <a:off x="8921057" y="1068524"/>
        <a:ext cx="205815" cy="331514"/>
      </dsp:txXfrm>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7#1">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presOf axis="self"/>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presOf axis="self"/>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7#1">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presOf axis="self"/>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presOf axis="self"/>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Process7#1">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presOf axis="self"/>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presOf axis="self"/>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Process7#1">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presOf axis="self"/>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presOf axis="self"/>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Process7#1">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presOf axis="self"/>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presOf axis="self"/>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Process7#1">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presOf axis="self"/>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presOf axis="self"/>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Process7#1">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presOf axis="self"/>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presOf axis="self"/>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8F06D99-DD95-426B-88C2-495B71B402DC}" type="datetimeFigureOut">
              <a:rPr lang="en-US" smtClean="0"/>
              <a:pPr/>
              <a:t>6/25/12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F6E864A-4ECF-4E18-A379-273E4C519BA4}" type="slidenum">
              <a:rPr lang="en-US" smtClean="0"/>
              <a:pPr/>
              <a:t>‹#›</a:t>
            </a:fld>
            <a:endParaRPr lang="en-US"/>
          </a:p>
        </p:txBody>
      </p:sp>
    </p:spTree>
    <p:extLst>
      <p:ext uri="{BB962C8B-B14F-4D97-AF65-F5344CB8AC3E}">
        <p14:creationId xmlns:p14="http://schemas.microsoft.com/office/powerpoint/2010/main" val="19528130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 Id="rId3" Type="http://schemas.openxmlformats.org/officeDocument/2006/relationships/hyperlink" Target="http://www.arm.com/files/pdf/armcortexa-9processors.pdf" TargetMode="Externa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6.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6.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7.xml"/><Relationship Id="rId3" Type="http://schemas.openxmlformats.org/officeDocument/2006/relationships/hyperlink" Target="http://www.slideshare.net/guest56d1b781/arm-fundamentals" TargetMode="Externa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5.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6.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9.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2.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3.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1.xml"/><Relationship Id="rId3" Type="http://schemas.openxmlformats.org/officeDocument/2006/relationships/hyperlink" Target="http://gcc.gnu.org/onlinedocs/" TargetMode="Externa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3.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4.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5.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Source:</a:t>
            </a:r>
            <a:r>
              <a:rPr lang="en-US" baseline="0" dirty="0" smtClean="0"/>
              <a:t> </a:t>
            </a:r>
            <a:r>
              <a:rPr lang="en-US" dirty="0" smtClean="0"/>
              <a:t>http://stackoverflow.com/questions/8567609/variable-swap-with-and-without-auxiliary-variable-which-is-faster</a:t>
            </a:r>
          </a:p>
          <a:p>
            <a:endParaRPr lang="en-US" dirty="0"/>
          </a:p>
        </p:txBody>
      </p:sp>
      <p:sp>
        <p:nvSpPr>
          <p:cNvPr id="4" name="Slide Number Placeholder 3"/>
          <p:cNvSpPr>
            <a:spLocks noGrp="1"/>
          </p:cNvSpPr>
          <p:nvPr>
            <p:ph type="sldNum" sz="quarter" idx="10"/>
          </p:nvPr>
        </p:nvSpPr>
        <p:spPr/>
        <p:txBody>
          <a:bodyPr/>
          <a:lstStyle/>
          <a:p>
            <a:fld id="{2F6E864A-4ECF-4E18-A379-273E4C519BA4}" type="slidenum">
              <a:rPr lang="en-US" smtClean="0"/>
              <a:pPr/>
              <a:t>9</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F6E864A-4ECF-4E18-A379-273E4C519BA4}" type="slidenum">
              <a:rPr lang="en-US" smtClean="0"/>
              <a:pPr/>
              <a:t>27</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Source: </a:t>
            </a:r>
            <a:r>
              <a:rPr lang="en-US" dirty="0" smtClean="0">
                <a:hlinkClick r:id="rId3"/>
              </a:rPr>
              <a:t>http://www.arm.com/files/pdf/armcortexa-9processors.pdf</a:t>
            </a:r>
            <a:endParaRPr lang="en-US" dirty="0"/>
          </a:p>
        </p:txBody>
      </p:sp>
      <p:sp>
        <p:nvSpPr>
          <p:cNvPr id="4" name="Slide Number Placeholder 3"/>
          <p:cNvSpPr>
            <a:spLocks noGrp="1"/>
          </p:cNvSpPr>
          <p:nvPr>
            <p:ph type="sldNum" sz="quarter" idx="10"/>
          </p:nvPr>
        </p:nvSpPr>
        <p:spPr/>
        <p:txBody>
          <a:bodyPr/>
          <a:lstStyle/>
          <a:p>
            <a:fld id="{2F6E864A-4ECF-4E18-A379-273E4C519BA4}" type="slidenum">
              <a:rPr lang="en-US" smtClean="0"/>
              <a:pPr/>
              <a:t>28</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Why Thumb instruction are used </a:t>
            </a:r>
            <a:r>
              <a:rPr lang="en-US" dirty="0" err="1" smtClean="0"/>
              <a:t>vs</a:t>
            </a:r>
            <a:r>
              <a:rPr lang="en-US" dirty="0" smtClean="0"/>
              <a:t> ARM?</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2F6E864A-4ECF-4E18-A379-273E4C519BA4}" type="slidenum">
              <a:rPr lang="en-US" smtClean="0"/>
              <a:pPr/>
              <a:t>32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F6E864A-4ECF-4E18-A379-273E4C519BA4}" type="slidenum">
              <a:rPr lang="en-US" smtClean="0"/>
              <a:pPr/>
              <a:t>35</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is RSB used?</a:t>
            </a:r>
            <a:endParaRPr lang="en-US" dirty="0"/>
          </a:p>
        </p:txBody>
      </p:sp>
      <p:sp>
        <p:nvSpPr>
          <p:cNvPr id="4" name="Slide Number Placeholder 3"/>
          <p:cNvSpPr>
            <a:spLocks noGrp="1"/>
          </p:cNvSpPr>
          <p:nvPr>
            <p:ph type="sldNum" sz="quarter" idx="10"/>
          </p:nvPr>
        </p:nvSpPr>
        <p:spPr/>
        <p:txBody>
          <a:bodyPr/>
          <a:lstStyle/>
          <a:p>
            <a:fld id="{2F6E864A-4ECF-4E18-A379-273E4C519BA4}" type="slidenum">
              <a:rPr lang="en-US" smtClean="0"/>
              <a:pPr/>
              <a:t>38</a:t>
            </a:fld>
            <a:endParaRPr lang="en-US"/>
          </a:p>
        </p:txBody>
      </p:sp>
    </p:spTree>
    <p:extLst>
      <p:ext uri="{BB962C8B-B14F-4D97-AF65-F5344CB8AC3E}">
        <p14:creationId xmlns:p14="http://schemas.microsoft.com/office/powerpoint/2010/main" val="18257413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LSL – introduce</a:t>
            </a:r>
            <a:r>
              <a:rPr lang="en-US" baseline="0" dirty="0" smtClean="0"/>
              <a:t> 0s at right, last bit off of left is carry bit</a:t>
            </a:r>
          </a:p>
          <a:p>
            <a:r>
              <a:rPr lang="en-US" baseline="0" dirty="0" smtClean="0"/>
              <a:t>LSR – introduce 0s at left, last bit off of right is carry bit</a:t>
            </a:r>
          </a:p>
          <a:p>
            <a:endParaRPr lang="en-US" baseline="0" dirty="0" smtClean="0"/>
          </a:p>
          <a:p>
            <a:r>
              <a:rPr lang="en-US" baseline="0" dirty="0" smtClean="0"/>
              <a:t>ROR – bits from right end is pushed into left end, last bit off of right is carry bit</a:t>
            </a:r>
          </a:p>
          <a:p>
            <a:endParaRPr lang="en-US" baseline="0" dirty="0" smtClean="0"/>
          </a:p>
          <a:p>
            <a:r>
              <a:rPr lang="en-US" baseline="0" dirty="0" smtClean="0"/>
              <a:t>RRX – bits from right end first go into carry then pushed into left end, last bit off of right is carry bit</a:t>
            </a:r>
            <a:endParaRPr lang="en-US" dirty="0"/>
          </a:p>
        </p:txBody>
      </p:sp>
      <p:sp>
        <p:nvSpPr>
          <p:cNvPr id="4" name="Slide Number Placeholder 3"/>
          <p:cNvSpPr>
            <a:spLocks noGrp="1"/>
          </p:cNvSpPr>
          <p:nvPr>
            <p:ph type="sldNum" sz="quarter" idx="10"/>
          </p:nvPr>
        </p:nvSpPr>
        <p:spPr/>
        <p:txBody>
          <a:bodyPr/>
          <a:lstStyle/>
          <a:p>
            <a:fld id="{2F6E864A-4ECF-4E18-A379-273E4C519BA4}" type="slidenum">
              <a:rPr lang="en-US" smtClean="0"/>
              <a:pPr/>
              <a:t>51</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-O0</a:t>
            </a:r>
            <a:endParaRPr lang="en-US" dirty="0"/>
          </a:p>
        </p:txBody>
      </p:sp>
      <p:sp>
        <p:nvSpPr>
          <p:cNvPr id="4" name="Slide Number Placeholder 3"/>
          <p:cNvSpPr>
            <a:spLocks noGrp="1"/>
          </p:cNvSpPr>
          <p:nvPr>
            <p:ph type="sldNum" sz="quarter" idx="10"/>
          </p:nvPr>
        </p:nvSpPr>
        <p:spPr/>
        <p:txBody>
          <a:bodyPr/>
          <a:lstStyle/>
          <a:p>
            <a:fld id="{2F6E864A-4ECF-4E18-A379-273E4C519BA4}" type="slidenum">
              <a:rPr lang="en-US" smtClean="0"/>
              <a:pPr/>
              <a:t>66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-O0 optimization</a:t>
            </a:r>
            <a:endParaRPr lang="en-US" dirty="0"/>
          </a:p>
        </p:txBody>
      </p:sp>
      <p:sp>
        <p:nvSpPr>
          <p:cNvPr id="4" name="Slide Number Placeholder 3"/>
          <p:cNvSpPr>
            <a:spLocks noGrp="1"/>
          </p:cNvSpPr>
          <p:nvPr>
            <p:ph type="sldNum" sz="quarter" idx="10"/>
          </p:nvPr>
        </p:nvSpPr>
        <p:spPr/>
        <p:txBody>
          <a:bodyPr/>
          <a:lstStyle/>
          <a:p>
            <a:fld id="{2F6E864A-4ECF-4E18-A379-273E4C519BA4}" type="slidenum">
              <a:rPr lang="en-US" smtClean="0"/>
              <a:pPr/>
              <a:t>70</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F6E864A-4ECF-4E18-A379-273E4C519BA4}" type="slidenum">
              <a:rPr lang="en-US" smtClean="0"/>
              <a:pPr/>
              <a:t>76</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offset(immediate/register/shifted value)</a:t>
            </a:r>
            <a:endParaRPr lang="en-US" dirty="0"/>
          </a:p>
        </p:txBody>
      </p:sp>
      <p:sp>
        <p:nvSpPr>
          <p:cNvPr id="4" name="Slide Number Placeholder 3"/>
          <p:cNvSpPr>
            <a:spLocks noGrp="1"/>
          </p:cNvSpPr>
          <p:nvPr>
            <p:ph type="sldNum" sz="quarter" idx="10"/>
          </p:nvPr>
        </p:nvSpPr>
        <p:spPr/>
        <p:txBody>
          <a:bodyPr/>
          <a:lstStyle/>
          <a:p>
            <a:fld id="{2F6E864A-4ECF-4E18-A379-273E4C519BA4}" type="slidenum">
              <a:rPr lang="en-US" smtClean="0"/>
              <a:pPr/>
              <a:t>85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RISC which</a:t>
            </a:r>
            <a:r>
              <a:rPr lang="en-US" baseline="0" dirty="0" smtClean="0"/>
              <a:t> stands for Reduced Instruction Set computing is an idea that simple instructions can provide higher performance if this enables faster execution of each instruction</a:t>
            </a:r>
            <a:endParaRPr lang="en-US" dirty="0"/>
          </a:p>
        </p:txBody>
      </p:sp>
      <p:sp>
        <p:nvSpPr>
          <p:cNvPr id="4" name="Slide Number Placeholder 3"/>
          <p:cNvSpPr>
            <a:spLocks noGrp="1"/>
          </p:cNvSpPr>
          <p:nvPr>
            <p:ph type="sldNum" sz="quarter" idx="10"/>
          </p:nvPr>
        </p:nvSpPr>
        <p:spPr/>
        <p:txBody>
          <a:bodyPr/>
          <a:lstStyle/>
          <a:p>
            <a:fld id="{2F6E864A-4ECF-4E18-A379-273E4C519BA4}" type="slidenum">
              <a:rPr lang="en-US" smtClean="0"/>
              <a:pPr/>
              <a:t>12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F6E864A-4ECF-4E18-A379-273E4C519BA4}" type="slidenum">
              <a:rPr lang="en-US" smtClean="0"/>
              <a:pPr/>
              <a:t>86</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Source: </a:t>
            </a:r>
            <a:r>
              <a:rPr lang="en-US" dirty="0" smtClean="0">
                <a:hlinkClick r:id="rId3"/>
              </a:rPr>
              <a:t>http://www.slideshare.net/guest56d1b781/arm-fundamentals</a:t>
            </a:r>
            <a:endParaRPr lang="en-US" dirty="0"/>
          </a:p>
        </p:txBody>
      </p:sp>
      <p:sp>
        <p:nvSpPr>
          <p:cNvPr id="4" name="Slide Number Placeholder 3"/>
          <p:cNvSpPr>
            <a:spLocks noGrp="1"/>
          </p:cNvSpPr>
          <p:nvPr>
            <p:ph type="sldNum" sz="quarter" idx="10"/>
          </p:nvPr>
        </p:nvSpPr>
        <p:spPr/>
        <p:txBody>
          <a:bodyPr/>
          <a:lstStyle/>
          <a:p>
            <a:fld id="{2F6E864A-4ECF-4E18-A379-273E4C519BA4}" type="slidenum">
              <a:rPr lang="en-US" smtClean="0"/>
              <a:pPr/>
              <a:t>87</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F6E864A-4ECF-4E18-A379-273E4C519BA4}" type="slidenum">
              <a:rPr lang="en-US" smtClean="0"/>
              <a:pPr/>
              <a:t>92</a:t>
            </a:fld>
            <a:endParaRPr lang="en-US"/>
          </a:p>
        </p:txBody>
      </p:sp>
    </p:spTree>
    <p:extLst>
      <p:ext uri="{BB962C8B-B14F-4D97-AF65-F5344CB8AC3E}">
        <p14:creationId xmlns:p14="http://schemas.microsoft.com/office/powerpoint/2010/main" val="15160353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F6E864A-4ECF-4E18-A379-273E4C519BA4}" type="slidenum">
              <a:rPr lang="en-US" smtClean="0"/>
              <a:pPr/>
              <a:t>95</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F6E864A-4ECF-4E18-A379-273E4C519BA4}" type="slidenum">
              <a:rPr lang="en-US" smtClean="0"/>
              <a:pPr/>
              <a:t>96</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F6E864A-4ECF-4E18-A379-273E4C519BA4}" type="slidenum">
              <a:rPr lang="en-US" smtClean="0"/>
              <a:pPr/>
              <a:t>101</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Source: http://infocenter.arm.com/help/index.jsp?topic=/com.arm.doc.dui0440b/Bbajihec.html</a:t>
            </a:r>
          </a:p>
          <a:p>
            <a:endParaRPr lang="en-US" dirty="0"/>
          </a:p>
        </p:txBody>
      </p:sp>
      <p:sp>
        <p:nvSpPr>
          <p:cNvPr id="4" name="Slide Number Placeholder 3"/>
          <p:cNvSpPr>
            <a:spLocks noGrp="1"/>
          </p:cNvSpPr>
          <p:nvPr>
            <p:ph type="sldNum" sz="quarter" idx="10"/>
          </p:nvPr>
        </p:nvSpPr>
        <p:spPr/>
        <p:txBody>
          <a:bodyPr/>
          <a:lstStyle/>
          <a:p>
            <a:fld id="{2F6E864A-4ECF-4E18-A379-273E4C519BA4}" type="slidenum">
              <a:rPr lang="en-US" smtClean="0"/>
              <a:pPr/>
              <a:t>149</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 https://media.blackhat.com/bh-dc-11/Avraham/BlackHat_DC_2011_Avraham-Popping_Android_Devices-Slides.pdf</a:t>
            </a:r>
            <a:endParaRPr lang="en-US" dirty="0"/>
          </a:p>
        </p:txBody>
      </p:sp>
      <p:sp>
        <p:nvSpPr>
          <p:cNvPr id="4" name="Slide Number Placeholder 3"/>
          <p:cNvSpPr>
            <a:spLocks noGrp="1"/>
          </p:cNvSpPr>
          <p:nvPr>
            <p:ph type="sldNum" sz="quarter" idx="10"/>
          </p:nvPr>
        </p:nvSpPr>
        <p:spPr/>
        <p:txBody>
          <a:bodyPr/>
          <a:lstStyle/>
          <a:p>
            <a:fld id="{2F6E864A-4ECF-4E18-A379-273E4C519BA4}" type="slidenum">
              <a:rPr lang="en-US" smtClean="0"/>
              <a:pPr/>
              <a:t>172</a:t>
            </a:fld>
            <a:endParaRPr lang="en-US"/>
          </a:p>
        </p:txBody>
      </p:sp>
    </p:spTree>
    <p:extLst>
      <p:ext uri="{BB962C8B-B14F-4D97-AF65-F5344CB8AC3E}">
        <p14:creationId xmlns:p14="http://schemas.microsoft.com/office/powerpoint/2010/main" val="296781857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6E864A-4ECF-4E18-A379-273E4C519BA4}" type="slidenum">
              <a:rPr lang="en-US" smtClean="0"/>
              <a:pPr/>
              <a:t>173</a:t>
            </a:fld>
            <a:endParaRPr lang="en-US"/>
          </a:p>
        </p:txBody>
      </p:sp>
    </p:spTree>
    <p:extLst>
      <p:ext uri="{BB962C8B-B14F-4D97-AF65-F5344CB8AC3E}">
        <p14:creationId xmlns:p14="http://schemas.microsoft.com/office/powerpoint/2010/main" val="192641301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When</a:t>
            </a:r>
            <a:r>
              <a:rPr lang="en-US" baseline="0" dirty="0" smtClean="0"/>
              <a:t> a and b are same:</a:t>
            </a:r>
          </a:p>
          <a:p>
            <a:r>
              <a:rPr lang="en-US" baseline="0" dirty="0" smtClean="0"/>
              <a:t>Func1: result is a = 4*a</a:t>
            </a:r>
          </a:p>
          <a:p>
            <a:r>
              <a:rPr lang="en-US" baseline="0" dirty="0" smtClean="0"/>
              <a:t>Func2: result is a = 3*a</a:t>
            </a:r>
            <a:endParaRPr lang="en-US" dirty="0"/>
          </a:p>
        </p:txBody>
      </p:sp>
      <p:sp>
        <p:nvSpPr>
          <p:cNvPr id="4" name="Slide Number Placeholder 3"/>
          <p:cNvSpPr>
            <a:spLocks noGrp="1"/>
          </p:cNvSpPr>
          <p:nvPr>
            <p:ph type="sldNum" sz="quarter" idx="10"/>
          </p:nvPr>
        </p:nvSpPr>
        <p:spPr/>
        <p:txBody>
          <a:bodyPr/>
          <a:lstStyle/>
          <a:p>
            <a:fld id="{2F6E864A-4ECF-4E18-A379-273E4C519BA4}" type="slidenum">
              <a:rPr lang="en-US" smtClean="0"/>
              <a:pPr/>
              <a:t>180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F6E864A-4ECF-4E18-A379-273E4C519BA4}" type="slidenum">
              <a:rPr lang="en-US" smtClean="0"/>
              <a:pPr/>
              <a:t>13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What are the dangers</a:t>
            </a:r>
            <a:r>
              <a:rPr lang="en-US" baseline="0" dirty="0" smtClean="0"/>
              <a:t> of each?</a:t>
            </a:r>
          </a:p>
          <a:p>
            <a:pPr>
              <a:buFontTx/>
              <a:buChar char="-"/>
            </a:pPr>
            <a:r>
              <a:rPr lang="en-US" baseline="0" dirty="0" smtClean="0"/>
              <a:t>Loop unrolling can also cause non-integer divides</a:t>
            </a:r>
          </a:p>
          <a:p>
            <a:pPr>
              <a:buFontTx/>
              <a:buChar char="-"/>
            </a:pPr>
            <a:r>
              <a:rPr lang="en-US" baseline="0" dirty="0" smtClean="0"/>
              <a:t>Function </a:t>
            </a:r>
            <a:r>
              <a:rPr lang="en-US" baseline="0" dirty="0" err="1" smtClean="0"/>
              <a:t>inlining</a:t>
            </a:r>
            <a:r>
              <a:rPr lang="en-US" baseline="0" dirty="0" smtClean="0"/>
              <a:t> can increase code size</a:t>
            </a:r>
          </a:p>
          <a:p>
            <a:pPr>
              <a:buFontTx/>
              <a:buChar char="-"/>
            </a:pPr>
            <a:r>
              <a:rPr lang="en-US" baseline="0" dirty="0" smtClean="0"/>
              <a:t>Both of the above can cause instruction cache performance degradation</a:t>
            </a:r>
          </a:p>
          <a:p>
            <a:pPr>
              <a:buFontTx/>
              <a:buChar char="-"/>
            </a:pPr>
            <a:r>
              <a:rPr lang="en-US" baseline="0" dirty="0" smtClean="0"/>
              <a:t>Induction variables – variables that get incremented or decremented by fixed amount in a loop</a:t>
            </a:r>
          </a:p>
          <a:p>
            <a:pPr>
              <a:buFontTx/>
              <a:buChar char="-"/>
            </a:pPr>
            <a:r>
              <a:rPr lang="en-US" baseline="0" dirty="0" smtClean="0"/>
              <a:t>Strength reduction – use addition instead of multiplication and can be used for induction variables</a:t>
            </a:r>
          </a:p>
          <a:p>
            <a:pPr>
              <a:buFontTx/>
              <a:buChar char="-"/>
            </a:pPr>
            <a:endParaRPr lang="en-US" baseline="0" dirty="0" smtClean="0"/>
          </a:p>
          <a:p>
            <a:pPr>
              <a:buFontTx/>
              <a:buNone/>
            </a:pPr>
            <a:r>
              <a:rPr lang="en-US" baseline="0" dirty="0" smtClean="0"/>
              <a:t>Source: </a:t>
            </a:r>
            <a:r>
              <a:rPr lang="en-US" dirty="0" smtClean="0">
                <a:hlinkClick r:id="rId3"/>
              </a:rPr>
              <a:t>http://gcc.gnu.org/onlinedocs/</a:t>
            </a:r>
            <a:endParaRPr lang="en-US" dirty="0"/>
          </a:p>
        </p:txBody>
      </p:sp>
      <p:sp>
        <p:nvSpPr>
          <p:cNvPr id="4" name="Slide Number Placeholder 3"/>
          <p:cNvSpPr>
            <a:spLocks noGrp="1"/>
          </p:cNvSpPr>
          <p:nvPr>
            <p:ph type="sldNum" sz="quarter" idx="10"/>
          </p:nvPr>
        </p:nvSpPr>
        <p:spPr/>
        <p:txBody>
          <a:bodyPr/>
          <a:lstStyle/>
          <a:p>
            <a:fld id="{2F6E864A-4ECF-4E18-A379-273E4C519BA4}" type="slidenum">
              <a:rPr lang="en-US" smtClean="0"/>
              <a:pPr/>
              <a:t>181</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F6E864A-4ECF-4E18-A379-273E4C519BA4}" type="slidenum">
              <a:rPr lang="en-US" smtClean="0"/>
              <a:pPr/>
              <a:t>183</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ARM likes to use 32-bit data types as much as possible</a:t>
            </a:r>
          </a:p>
          <a:p>
            <a:r>
              <a:rPr lang="en-US" dirty="0" smtClean="0"/>
              <a:t>If you use char, it forces a check to</a:t>
            </a:r>
            <a:r>
              <a:rPr lang="en-US" baseline="0" dirty="0" smtClean="0"/>
              <a:t> ensure it does not exceed 255</a:t>
            </a:r>
            <a:endParaRPr lang="en-US" dirty="0"/>
          </a:p>
        </p:txBody>
      </p:sp>
      <p:sp>
        <p:nvSpPr>
          <p:cNvPr id="4" name="Slide Number Placeholder 3"/>
          <p:cNvSpPr>
            <a:spLocks noGrp="1"/>
          </p:cNvSpPr>
          <p:nvPr>
            <p:ph type="sldNum" sz="quarter" idx="10"/>
          </p:nvPr>
        </p:nvSpPr>
        <p:spPr/>
        <p:txBody>
          <a:bodyPr/>
          <a:lstStyle/>
          <a:p>
            <a:fld id="{2F6E864A-4ECF-4E18-A379-273E4C519BA4}" type="slidenum">
              <a:rPr lang="en-US" smtClean="0"/>
              <a:pPr/>
              <a:t>184</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If no side-effects as seen in this example, declare function as pure</a:t>
            </a:r>
            <a:r>
              <a:rPr lang="en-US" baseline="0" dirty="0" smtClean="0"/>
              <a:t> which means function depends only on the input parameters and nothing else!</a:t>
            </a:r>
            <a:endParaRPr lang="en-US" dirty="0"/>
          </a:p>
        </p:txBody>
      </p:sp>
      <p:sp>
        <p:nvSpPr>
          <p:cNvPr id="4" name="Slide Number Placeholder 3"/>
          <p:cNvSpPr>
            <a:spLocks noGrp="1"/>
          </p:cNvSpPr>
          <p:nvPr>
            <p:ph type="sldNum" sz="quarter" idx="10"/>
          </p:nvPr>
        </p:nvSpPr>
        <p:spPr/>
        <p:txBody>
          <a:bodyPr/>
          <a:lstStyle/>
          <a:p>
            <a:fld id="{2F6E864A-4ECF-4E18-A379-273E4C519BA4}" type="slidenum">
              <a:rPr lang="en-US" smtClean="0"/>
              <a:pPr/>
              <a:t>185</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6E864A-4ECF-4E18-A379-273E4C519BA4}" type="slidenum">
              <a:rPr lang="en-US" smtClean="0"/>
              <a:pPr/>
              <a:t>199</a:t>
            </a:fld>
            <a:endParaRPr lang="en-US"/>
          </a:p>
        </p:txBody>
      </p:sp>
    </p:spTree>
    <p:extLst>
      <p:ext uri="{BB962C8B-B14F-4D97-AF65-F5344CB8AC3E}">
        <p14:creationId xmlns:p14="http://schemas.microsoft.com/office/powerpoint/2010/main" val="6650731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F6E864A-4ECF-4E18-A379-273E4C519BA4}" type="slidenum">
              <a:rPr lang="en-US" smtClean="0"/>
              <a:pPr/>
              <a:t>14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F6E864A-4ECF-4E18-A379-273E4C519BA4}" type="slidenum">
              <a:rPr lang="en-US" smtClean="0"/>
              <a:pPr/>
              <a:t>18</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6E864A-4ECF-4E18-A379-273E4C519BA4}" type="slidenum">
              <a:rPr lang="en-US" smtClean="0"/>
              <a:pPr/>
              <a:t>19</a:t>
            </a:fld>
            <a:endParaRPr lang="en-US"/>
          </a:p>
        </p:txBody>
      </p:sp>
    </p:spTree>
    <p:extLst>
      <p:ext uri="{BB962C8B-B14F-4D97-AF65-F5344CB8AC3E}">
        <p14:creationId xmlns:p14="http://schemas.microsoft.com/office/powerpoint/2010/main" val="466604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Who initializes interrupts?</a:t>
            </a:r>
            <a:endParaRPr lang="en-US" dirty="0"/>
          </a:p>
        </p:txBody>
      </p:sp>
      <p:sp>
        <p:nvSpPr>
          <p:cNvPr id="4" name="Slide Number Placeholder 3"/>
          <p:cNvSpPr>
            <a:spLocks noGrp="1"/>
          </p:cNvSpPr>
          <p:nvPr>
            <p:ph type="sldNum" sz="quarter" idx="10"/>
          </p:nvPr>
        </p:nvSpPr>
        <p:spPr/>
        <p:txBody>
          <a:bodyPr/>
          <a:lstStyle/>
          <a:p>
            <a:fld id="{2F6E864A-4ECF-4E18-A379-273E4C519BA4}" type="slidenum">
              <a:rPr lang="en-US" smtClean="0"/>
              <a:pPr/>
              <a:t>22</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Why does it relocate</a:t>
            </a:r>
            <a:r>
              <a:rPr lang="en-US" baseline="0" dirty="0" smtClean="0"/>
              <a:t> itself? Generally U-boot is in ROM, and so if it were to execute from flash memory, it would need to read itself from memory and execute itself in flash memory and update the image itself in flash.</a:t>
            </a:r>
            <a:endParaRPr lang="en-US" dirty="0"/>
          </a:p>
        </p:txBody>
      </p:sp>
      <p:sp>
        <p:nvSpPr>
          <p:cNvPr id="4" name="Slide Number Placeholder 3"/>
          <p:cNvSpPr>
            <a:spLocks noGrp="1"/>
          </p:cNvSpPr>
          <p:nvPr>
            <p:ph type="sldNum" sz="quarter" idx="10"/>
          </p:nvPr>
        </p:nvSpPr>
        <p:spPr/>
        <p:txBody>
          <a:bodyPr/>
          <a:lstStyle/>
          <a:p>
            <a:fld id="{2F6E864A-4ECF-4E18-A379-273E4C519BA4}" type="slidenum">
              <a:rPr lang="en-US" smtClean="0"/>
              <a:pPr/>
              <a:t>25</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Source: http://infocenter.arm.com/help/index.jsp?topic=/com.arm.doc.dui0440b/Bbajihec.html</a:t>
            </a:r>
          </a:p>
          <a:p>
            <a:endParaRPr lang="en-US" dirty="0"/>
          </a:p>
        </p:txBody>
      </p:sp>
      <p:sp>
        <p:nvSpPr>
          <p:cNvPr id="4" name="Slide Number Placeholder 3"/>
          <p:cNvSpPr>
            <a:spLocks noGrp="1"/>
          </p:cNvSpPr>
          <p:nvPr>
            <p:ph type="sldNum" sz="quarter" idx="10"/>
          </p:nvPr>
        </p:nvSpPr>
        <p:spPr/>
        <p:txBody>
          <a:bodyPr/>
          <a:lstStyle/>
          <a:p>
            <a:fld id="{2F6E864A-4ECF-4E18-A379-273E4C519BA4}" type="slidenum">
              <a:rPr lang="en-US" smtClean="0"/>
              <a:pPr/>
              <a:t>26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648C71B-EFD9-41F6-AB28-B5B05292640E}" type="datetime1">
              <a:rPr lang="en-US" smtClean="0"/>
              <a:pPr/>
              <a:t>6/25/12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6970BE-4790-4AAC-BBF1-E334F1B28FA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2C9BD4-CC24-4BA5-B95F-9FF80788FB77}" type="datetime1">
              <a:rPr lang="en-US" smtClean="0"/>
              <a:pPr/>
              <a:t>6/25/12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6970BE-4790-4AAC-BBF1-E334F1B28FA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2F0739-2343-4AC9-9657-5AF6F7946E19}" type="datetime1">
              <a:rPr lang="en-US" smtClean="0"/>
              <a:pPr/>
              <a:t>6/25/12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6970BE-4790-4AAC-BBF1-E334F1B28FA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FFDCF9-2F24-4E61-A4AE-DE51463FB348}" type="datetime1">
              <a:rPr lang="en-US" smtClean="0"/>
              <a:pPr/>
              <a:t>6/25/12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6970BE-4790-4AAC-BBF1-E334F1B28FA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485D556-FD61-41BF-9C0A-19B7924A0171}" type="datetime1">
              <a:rPr lang="en-US" smtClean="0"/>
              <a:pPr/>
              <a:t>6/25/12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6970BE-4790-4AAC-BBF1-E334F1B28FA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C232AE8-1A68-426B-8B36-C86DD74E225F}" type="datetime1">
              <a:rPr lang="en-US" smtClean="0"/>
              <a:pPr/>
              <a:t>6/25/12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6970BE-4790-4AAC-BBF1-E334F1B28FA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01F63B7-89F6-424A-AC03-283DA8ED89A8}" type="datetime1">
              <a:rPr lang="en-US" smtClean="0"/>
              <a:pPr/>
              <a:t>6/25/12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66970BE-4790-4AAC-BBF1-E334F1B28FA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7D81D25-F59B-43FD-89A1-78FBFBA1575C}" type="datetime1">
              <a:rPr lang="en-US" smtClean="0"/>
              <a:pPr/>
              <a:t>6/25/12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66970BE-4790-4AAC-BBF1-E334F1B28FA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211B78-AAA4-4569-AC3A-07D6DA9D52AC}" type="datetime1">
              <a:rPr lang="en-US" smtClean="0"/>
              <a:pPr/>
              <a:t>6/25/12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66970BE-4790-4AAC-BBF1-E334F1B28FA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5C3557-A525-4C1C-80F9-B007D8E92F0F}" type="datetime1">
              <a:rPr lang="en-US" smtClean="0"/>
              <a:pPr/>
              <a:t>6/25/12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6970BE-4790-4AAC-BBF1-E334F1B28FA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A0B971-F42D-4E01-B6C7-1373EFB1E94B}" type="datetime1">
              <a:rPr lang="en-US" smtClean="0"/>
              <a:pPr/>
              <a:t>6/25/12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6970BE-4790-4AAC-BBF1-E334F1B28FA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47390D-C2C1-41B4-A7AC-A9A57E18C19E}" type="datetime1">
              <a:rPr lang="en-US" smtClean="0"/>
              <a:pPr/>
              <a:t>6/25/12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6970BE-4790-4AAC-BBF1-E334F1B28FA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5.png"/></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6.png"/></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wmf"/></Relationships>
</file>

<file path=ppt/slides/_rels/slide122.xml.rels><?xml version="1.0" encoding="UTF-8" standalone="yes"?>
<Relationships xmlns="http://schemas.openxmlformats.org/package/2006/relationships"><Relationship Id="rId3" Type="http://schemas.openxmlformats.org/officeDocument/2006/relationships/diagramLayout" Target="../diagrams/layout7.xml"/><Relationship Id="rId4" Type="http://schemas.openxmlformats.org/officeDocument/2006/relationships/diagramQuickStyle" Target="../diagrams/quickStyle7.xml"/><Relationship Id="rId5" Type="http://schemas.openxmlformats.org/officeDocument/2006/relationships/diagramColors" Target="../diagrams/colors7.xml"/><Relationship Id="rId6" Type="http://schemas.microsoft.com/office/2007/relationships/diagramDrawing" Target="../diagrams/drawing7.xml"/><Relationship Id="rId1" Type="http://schemas.openxmlformats.org/officeDocument/2006/relationships/slideLayout" Target="../slideLayouts/slideLayout2.xml"/><Relationship Id="rId2" Type="http://schemas.openxmlformats.org/officeDocument/2006/relationships/diagramData" Target="../diagrams/data7.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eg"/></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slideshare.net/guest56d1b781/arm-fundamentals" TargetMode="Externa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 Id="rId3" Type="http://schemas.openxmlformats.org/officeDocument/2006/relationships/hyperlink" Target="http://xkcd.com/612/" TargetMode="External"/></Relationships>
</file>

<file path=ppt/slides/_rels/slide149.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hyperlink" Target="http://infocenter.arm.com/help/index.jsp?topic=/com.arm.doc.dui0440b/Bbajihec.html" TargetMode="External"/><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gif"/><Relationship Id="rId3" Type="http://schemas.openxmlformats.org/officeDocument/2006/relationships/hyperlink" Target="http://www.eetimes.com/discussion/beginner-s-corner/4023849/Introduction-to-Watchdog-Timers" TargetMode="Externa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 Id="rId3" Type="http://schemas.openxmlformats.org/officeDocument/2006/relationships/hyperlink" Target="http://catless.ncl.ac.uk/Risks/19.49.html" TargetMode="Externa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3" Type="http://schemas.openxmlformats.org/officeDocument/2006/relationships/diagramLayout" Target="../diagrams/layout8.xml"/><Relationship Id="rId4" Type="http://schemas.openxmlformats.org/officeDocument/2006/relationships/diagramQuickStyle" Target="../diagrams/quickStyle8.xml"/><Relationship Id="rId5" Type="http://schemas.openxmlformats.org/officeDocument/2006/relationships/diagramColors" Target="../diagrams/colors8.xml"/><Relationship Id="rId6" Type="http://schemas.microsoft.com/office/2007/relationships/diagramDrawing" Target="../diagrams/drawing8.xml"/><Relationship Id="rId1" Type="http://schemas.openxmlformats.org/officeDocument/2006/relationships/slideLayout" Target="../slideLayouts/slideLayout2.xml"/><Relationship Id="rId2" Type="http://schemas.openxmlformats.org/officeDocument/2006/relationships/diagramData" Target="../diagrams/data8.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csie.nctu.edu.tw/~wjtsai/EmbeddedSystemDesign/Ch3-1.pdf" TargetMode="Externa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3" Type="http://schemas.openxmlformats.org/officeDocument/2006/relationships/diagramLayout" Target="../diagrams/layout9.xml"/><Relationship Id="rId4" Type="http://schemas.openxmlformats.org/officeDocument/2006/relationships/diagramQuickStyle" Target="../diagrams/quickStyle9.xml"/><Relationship Id="rId5" Type="http://schemas.openxmlformats.org/officeDocument/2006/relationships/diagramColors" Target="../diagrams/colors9.xml"/><Relationship Id="rId6" Type="http://schemas.microsoft.com/office/2007/relationships/diagramDrawing" Target="../diagrams/drawing9.xml"/><Relationship Id="rId1" Type="http://schemas.openxmlformats.org/officeDocument/2006/relationships/slideLayout" Target="../slideLayouts/slideLayout2.xml"/><Relationship Id="rId2" Type="http://schemas.openxmlformats.org/officeDocument/2006/relationships/diagramData" Target="../diagrams/data9.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hyperlink" Target="https://media.blackhat.com/bh-dc-11/Avraham/BlackHat_DC_2011_Avraham-Popping_Android_Devices-Slides.pdf" TargetMode="Externa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research.shell-storm.org/files/research-4-en.php" TargetMode="Externa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hyperlink" Target="http://www.steike.com/code/useless/evil-c/" TargetMode="Externa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hyperlink" Target="http://gcc.gnu.org/onlinedocs/" TargetMode="Externa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 Id="rId3" Type="http://schemas.openxmlformats.org/officeDocument/2006/relationships/hyperlink" Target="http://xkcd.com/378/" TargetMode="Externa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ethernut.de/en/documents/arm-inline-asm.html"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hyperlink" Target="http://stackoverflow.com/questions/39419/visual-c-how-large-is-a-dword-with-32-and-64-bit-code" TargetMode="External"/><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ethernut.de/en/documents/arm-inline-asm.html" TargetMode="Externa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ethernut.de/en/documents/arm-inline-asm.html" TargetMode="Externa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omappedia.org/wiki/Writing_ARM_Assembly" TargetMode="Externa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wmf"/></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wmf"/></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developer.apple.com/library/ios/documentation/Xcode/Conceptual/iPhoneOSABIReference/iPhoneOSABIReference.pdf" TargetMode="Externa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eggwall.com/2011/09/android-arm-assembly-calling-assembly.html" TargetMode="Externa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3" Type="http://schemas.openxmlformats.org/officeDocument/2006/relationships/hyperlink" Target="http://omappedia.org/wiki/Writing_ARM_Assembly" TargetMode="External"/><Relationship Id="rId4" Type="http://schemas.openxmlformats.org/officeDocument/2006/relationships/hyperlink" Target="http://www.eng.auburn.edu/~agrawvd/COURSE/E6200_Fall08/CLASS_TALKS/armcores.ppt" TargetMode="External"/><Relationship Id="rId5" Type="http://schemas.openxmlformats.org/officeDocument/2006/relationships/hyperlink" Target="https://developer.mozilla.org/en/Developer_Guide/Virtual_ARM_Linux_environment" TargetMode="External"/><Relationship Id="rId6" Type="http://schemas.openxmlformats.org/officeDocument/2006/relationships/hyperlink" Target="http://gcc.gnu.org/onlinedocs/gcc/ARM-Options.html" TargetMode="External"/><Relationship Id="rId1" Type="http://schemas.openxmlformats.org/officeDocument/2006/relationships/slideLayout" Target="../slideLayouts/slideLayout2.xml"/><Relationship Id="rId2" Type="http://schemas.openxmlformats.org/officeDocument/2006/relationships/hyperlink" Target="http://www.ethernut.de/en/documents/arm-inline-asm.html"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balau82.wordpress.com/2010/04/12/booting-linux-with-u-boot-on-qemu-arm/" TargetMode="External"/><Relationship Id="rId3" Type="http://schemas.openxmlformats.org/officeDocument/2006/relationships/image" Target="../media/image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balau82.wordpress.com/2010/04/12/booting-linux-with-u-boot-on-qemu-arm/"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hyperlink" Target="http://balau82.wordpress.com/2010/04/12/booting-linux-with-u-boot-on-qemu-arm/"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hyperlink" Target="http://infocenter.arm.com/help/index.jsp?topic=/com.arm.doc.dui0440b/Bbajihec.html" TargetMode="External"/><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hyperlink" Target="http://www.joral.ca/blog/wp-content/uploads/2009/10/CortexPrimer.pdf" TargetMode="External"/><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hyperlink" Target="http://www.arm.com/files/pdf/armcortexa-9processors.pdf" TargetMode="External"/><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diagramData" Target="../diagrams/data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3.xml"/><Relationship Id="rId4" Type="http://schemas.openxmlformats.org/officeDocument/2006/relationships/diagramLayout" Target="../diagrams/layout3.xml"/><Relationship Id="rId5" Type="http://schemas.openxmlformats.org/officeDocument/2006/relationships/diagramQuickStyle" Target="../diagrams/quickStyle3.xml"/><Relationship Id="rId6" Type="http://schemas.openxmlformats.org/officeDocument/2006/relationships/diagramColors" Target="../diagrams/colors3.xml"/><Relationship Id="rId7" Type="http://schemas.microsoft.com/office/2007/relationships/diagramDrawing" Target="../diagrams/drawing3.xml"/><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5.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3.wmf"/></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wmf"/></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diagramLayout" Target="../diagrams/layout4.xml"/><Relationship Id="rId4" Type="http://schemas.openxmlformats.org/officeDocument/2006/relationships/diagramQuickStyle" Target="../diagrams/quickStyle4.xml"/><Relationship Id="rId5" Type="http://schemas.openxmlformats.org/officeDocument/2006/relationships/diagramColors" Target="../diagrams/colors4.xml"/><Relationship Id="rId6" Type="http://schemas.microsoft.com/office/2007/relationships/diagramDrawing" Target="../diagrams/drawing4.xml"/><Relationship Id="rId1" Type="http://schemas.openxmlformats.org/officeDocument/2006/relationships/slideLayout" Target="../slideLayouts/slideLayout2.xml"/><Relationship Id="rId2" Type="http://schemas.openxmlformats.org/officeDocument/2006/relationships/diagramData" Target="../diagrams/data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diagramLayout" Target="../diagrams/layout5.xml"/><Relationship Id="rId4" Type="http://schemas.openxmlformats.org/officeDocument/2006/relationships/diagramQuickStyle" Target="../diagrams/quickStyle5.xml"/><Relationship Id="rId5" Type="http://schemas.openxmlformats.org/officeDocument/2006/relationships/diagramColors" Target="../diagrams/colors5.xml"/><Relationship Id="rId6" Type="http://schemas.microsoft.com/office/2007/relationships/diagramDrawing" Target="../diagrams/drawing5.xml"/><Relationship Id="rId1" Type="http://schemas.openxmlformats.org/officeDocument/2006/relationships/slideLayout" Target="../slideLayouts/slideLayout2.xml"/><Relationship Id="rId2" Type="http://schemas.openxmlformats.org/officeDocument/2006/relationships/diagramData" Target="../diagrams/data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hyperlink" Target="http://peterdn.com/post/e28098Hello-World!e28099-in-ARM-assembly.aspx" TargetMode="Externa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hyperlink" Target="http://xkcd.com/676/" TargetMode="Externa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 Id="rId3" Type="http://schemas.openxmlformats.org/officeDocument/2006/relationships/hyperlink" Target="http://xkcd.com/138/" TargetMode="Externa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hyperlink" Target="http://www.slideshare.net/guest56d1b781/arm-fundamentals" TargetMode="Externa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hyperlink" Target="http://www.slideshare.net/guest56d1b781/arm-fundamentals" TargetMode="Externa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2.wmf"/></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diagramLayout" Target="../diagrams/layout6.xml"/><Relationship Id="rId4" Type="http://schemas.openxmlformats.org/officeDocument/2006/relationships/diagramQuickStyle" Target="../diagrams/quickStyle6.xml"/><Relationship Id="rId5" Type="http://schemas.openxmlformats.org/officeDocument/2006/relationships/diagramColors" Target="../diagrams/colors6.xml"/><Relationship Id="rId6" Type="http://schemas.microsoft.com/office/2007/relationships/diagramDrawing" Target="../diagrams/drawing6.xml"/><Relationship Id="rId1" Type="http://schemas.openxmlformats.org/officeDocument/2006/relationships/slideLayout" Target="../slideLayouts/slideLayout2.xml"/><Relationship Id="rId2" Type="http://schemas.openxmlformats.org/officeDocument/2006/relationships/diagramData" Target="../diagrams/data6.xml"/></Relationships>
</file>

<file path=ppt/slides/_rels/slide95.xml.rels><?xml version="1.0" encoding="UTF-8" standalone="yes"?>
<Relationships xmlns="http://schemas.openxmlformats.org/package/2006/relationships"><Relationship Id="rId3" Type="http://schemas.openxmlformats.org/officeDocument/2006/relationships/hyperlink" Target="http://www-cs-faculty.stanford.edu/~eroberts/courses/soco/projects/2000-01/risc/pipelining/index.html" TargetMode="External"/><Relationship Id="rId4" Type="http://schemas.openxmlformats.org/officeDocument/2006/relationships/hyperlink" Target="http://www.cse.unsw.edu.au/~cs9244/06/seminars/08-leonidr.pdf" TargetMode="External"/><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96.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hyperlink" Target="http://web.eecs.umich.edu/~prabal/teaching/eecs373-f10/readings/ARM_Architecture_Overview.pdf" TargetMode="External"/><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bnrg.eecs.berkeley.edu/~randy/Courses/CS252.S96/Lecture08.pdf" TargetMode="Externa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en.wikipedia.org/wiki/List_of_ARM_microprocessor_cores" TargetMode="Externa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Introduction to ARM (Acorn/Advanced </a:t>
            </a:r>
            <a:r>
              <a:rPr lang="en-US" dirty="0" err="1" smtClean="0"/>
              <a:t>Risc</a:t>
            </a:r>
            <a:r>
              <a:rPr lang="en-US" dirty="0" smtClean="0"/>
              <a:t> Machines)</a:t>
            </a:r>
            <a:endParaRPr lang="en-US" dirty="0"/>
          </a:p>
        </p:txBody>
      </p:sp>
      <p:sp>
        <p:nvSpPr>
          <p:cNvPr id="3" name="Subtitle 2"/>
          <p:cNvSpPr>
            <a:spLocks noGrp="1"/>
          </p:cNvSpPr>
          <p:nvPr>
            <p:ph type="subTitle" idx="1"/>
          </p:nvPr>
        </p:nvSpPr>
        <p:spPr/>
        <p:txBody>
          <a:bodyPr/>
          <a:lstStyle/>
          <a:p>
            <a:r>
              <a:rPr lang="en-US" dirty="0" err="1" smtClean="0"/>
              <a:t>Gananand</a:t>
            </a:r>
            <a:r>
              <a:rPr lang="en-US" dirty="0" smtClean="0"/>
              <a:t> </a:t>
            </a:r>
            <a:r>
              <a:rPr lang="en-US" dirty="0" err="1" smtClean="0"/>
              <a:t>Kini</a:t>
            </a:r>
            <a:endParaRPr lang="en-US" dirty="0" smtClean="0"/>
          </a:p>
          <a:p>
            <a:endParaRPr lang="en-US" dirty="0" smtClean="0"/>
          </a:p>
          <a:p>
            <a:r>
              <a:rPr lang="en-US" dirty="0" smtClean="0"/>
              <a:t>June 18 2012</a:t>
            </a:r>
            <a:endParaRPr lang="en-US" dirty="0"/>
          </a:p>
        </p:txBody>
      </p:sp>
      <p:sp>
        <p:nvSpPr>
          <p:cNvPr id="4" name="Slide Number Placeholder 3"/>
          <p:cNvSpPr>
            <a:spLocks noGrp="1"/>
          </p:cNvSpPr>
          <p:nvPr>
            <p:ph type="sldNum" sz="quarter" idx="12"/>
          </p:nvPr>
        </p:nvSpPr>
        <p:spPr/>
        <p:txBody>
          <a:bodyPr/>
          <a:lstStyle/>
          <a:p>
            <a:fld id="{E66970BE-4790-4AAC-BBF1-E334F1B28FAF}" type="slidenum">
              <a:rPr lang="en-US" smtClean="0"/>
              <a:pPr/>
              <a:t>1</a:t>
            </a:fld>
            <a:endParaRPr lang="en-US"/>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4038600" y="1312333"/>
            <a:ext cx="4038600" cy="5545667"/>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We’ll learn how and why</a:t>
            </a:r>
            <a:endParaRPr lang="en-US" dirty="0"/>
          </a:p>
        </p:txBody>
      </p:sp>
      <p:sp>
        <p:nvSpPr>
          <p:cNvPr id="4" name="TextBox 3"/>
          <p:cNvSpPr txBox="1"/>
          <p:nvPr/>
        </p:nvSpPr>
        <p:spPr>
          <a:xfrm>
            <a:off x="457200" y="2057400"/>
            <a:ext cx="4267200" cy="954107"/>
          </a:xfrm>
          <a:prstGeom prst="rect">
            <a:avLst/>
          </a:prstGeom>
          <a:noFill/>
        </p:spPr>
        <p:txBody>
          <a:bodyPr wrap="square" rtlCol="0">
            <a:spAutoFit/>
          </a:bodyPr>
          <a:lstStyle/>
          <a:p>
            <a:r>
              <a:rPr lang="en-US" sz="1400" dirty="0" err="1" smtClean="0">
                <a:latin typeface="Ubuntu Mono" pitchFamily="49" charset="0"/>
                <a:cs typeface="Courier New" pitchFamily="49" charset="0"/>
              </a:rPr>
              <a:t>int</a:t>
            </a:r>
            <a:r>
              <a:rPr lang="en-US" sz="1400" dirty="0" smtClean="0">
                <a:latin typeface="Ubuntu Mono" pitchFamily="49" charset="0"/>
                <a:cs typeface="Courier New" pitchFamily="49" charset="0"/>
              </a:rPr>
              <a:t> main(void) {</a:t>
            </a:r>
          </a:p>
          <a:p>
            <a:r>
              <a:rPr lang="en-US" sz="1400" dirty="0" smtClean="0">
                <a:latin typeface="Ubuntu Mono" pitchFamily="49" charset="0"/>
                <a:cs typeface="Courier New" pitchFamily="49" charset="0"/>
              </a:rPr>
              <a:t>  </a:t>
            </a:r>
            <a:r>
              <a:rPr lang="en-US" sz="1400" dirty="0" err="1" smtClean="0">
                <a:latin typeface="Ubuntu Mono" pitchFamily="49" charset="0"/>
                <a:cs typeface="Courier New" pitchFamily="49" charset="0"/>
              </a:rPr>
              <a:t>printf</a:t>
            </a:r>
            <a:r>
              <a:rPr lang="en-US" sz="1400" dirty="0" smtClean="0">
                <a:latin typeface="Ubuntu Mono" pitchFamily="49" charset="0"/>
                <a:cs typeface="Courier New" pitchFamily="49" charset="0"/>
              </a:rPr>
              <a:t>(“Hello world!\n”);</a:t>
            </a:r>
          </a:p>
          <a:p>
            <a:r>
              <a:rPr lang="en-US" sz="1400" dirty="0">
                <a:latin typeface="Ubuntu Mono" pitchFamily="49" charset="0"/>
                <a:cs typeface="Courier New" pitchFamily="49" charset="0"/>
              </a:rPr>
              <a:t> </a:t>
            </a:r>
            <a:r>
              <a:rPr lang="en-US" sz="1400" dirty="0" smtClean="0">
                <a:latin typeface="Ubuntu Mono" pitchFamily="49" charset="0"/>
                <a:cs typeface="Courier New" pitchFamily="49" charset="0"/>
              </a:rPr>
              <a:t> return 0;</a:t>
            </a:r>
            <a:endParaRPr lang="en-US" sz="1400" dirty="0">
              <a:latin typeface="Ubuntu Mono" pitchFamily="49" charset="0"/>
              <a:cs typeface="Courier New" pitchFamily="49" charset="0"/>
            </a:endParaRPr>
          </a:p>
          <a:p>
            <a:r>
              <a:rPr lang="en-US" sz="1400" dirty="0">
                <a:latin typeface="Ubuntu Mono" pitchFamily="49" charset="0"/>
                <a:cs typeface="Courier New" pitchFamily="49" charset="0"/>
              </a:rPr>
              <a:t>}</a:t>
            </a:r>
          </a:p>
        </p:txBody>
      </p:sp>
      <p:sp>
        <p:nvSpPr>
          <p:cNvPr id="5" name="TextBox 4"/>
          <p:cNvSpPr txBox="1"/>
          <p:nvPr/>
        </p:nvSpPr>
        <p:spPr>
          <a:xfrm>
            <a:off x="381000" y="1447800"/>
            <a:ext cx="8382000" cy="461665"/>
          </a:xfrm>
          <a:prstGeom prst="rect">
            <a:avLst/>
          </a:prstGeom>
          <a:noFill/>
        </p:spPr>
        <p:txBody>
          <a:bodyPr wrap="square" rtlCol="0">
            <a:spAutoFit/>
          </a:bodyPr>
          <a:lstStyle/>
          <a:p>
            <a:r>
              <a:rPr lang="en-US" sz="2400" dirty="0" smtClean="0"/>
              <a:t>This turns into…	</a:t>
            </a:r>
            <a:endParaRPr lang="en-US" sz="2400" dirty="0"/>
          </a:p>
        </p:txBody>
      </p:sp>
      <p:sp>
        <p:nvSpPr>
          <p:cNvPr id="3" name="Slide Number Placeholder 2"/>
          <p:cNvSpPr>
            <a:spLocks noGrp="1"/>
          </p:cNvSpPr>
          <p:nvPr>
            <p:ph type="sldNum" sz="quarter" idx="12"/>
          </p:nvPr>
        </p:nvSpPr>
        <p:spPr/>
        <p:txBody>
          <a:bodyPr/>
          <a:lstStyle/>
          <a:p>
            <a:fld id="{E66970BE-4790-4AAC-BBF1-E334F1B28FAF}" type="slidenum">
              <a:rPr lang="en-US" smtClean="0"/>
              <a:pPr/>
              <a:t>10</a:t>
            </a:fld>
            <a:endParaRPr lang="en-US"/>
          </a:p>
        </p:txBody>
      </p:sp>
    </p:spTree>
    <p:extLst>
      <p:ext uri="{BB962C8B-B14F-4D97-AF65-F5344CB8AC3E}">
        <p14:creationId xmlns:p14="http://schemas.microsoft.com/office/powerpoint/2010/main" val="3710562892"/>
      </p:ext>
    </p:extLst>
  </p:cSld>
  <p:clrMapOvr>
    <a:masterClrMapping/>
  </p:clrMapOvr>
  <p:timing>
    <p:tnLst>
      <p:par>
        <p:cTn xmlns:p14="http://schemas.microsoft.com/office/powerpoint/2010/mai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ONE instruction to rule them all..</a:t>
            </a:r>
            <a:endParaRPr lang="en-US" dirty="0"/>
          </a:p>
        </p:txBody>
      </p:sp>
      <p:sp>
        <p:nvSpPr>
          <p:cNvPr id="3" name="Content Placeholder 2"/>
          <p:cNvSpPr>
            <a:spLocks noGrp="1"/>
          </p:cNvSpPr>
          <p:nvPr>
            <p:ph idx="1"/>
          </p:nvPr>
        </p:nvSpPr>
        <p:spPr/>
        <p:txBody>
          <a:bodyPr/>
          <a:lstStyle/>
          <a:p>
            <a:r>
              <a:rPr lang="en-US" dirty="0" smtClean="0"/>
              <a:t>LDM/STM – Load multiple/Store multiple</a:t>
            </a:r>
          </a:p>
          <a:p>
            <a:r>
              <a:rPr lang="en-US" dirty="0" smtClean="0"/>
              <a:t>Used in conjunction with a suffix (called mode) for how to move consecutively</a:t>
            </a:r>
          </a:p>
          <a:p>
            <a:r>
              <a:rPr lang="en-US" dirty="0" smtClean="0"/>
              <a:t>Lowest register uses the lowest memory address</a:t>
            </a:r>
          </a:p>
          <a:p>
            <a:pPr lvl="1"/>
            <a:endParaRPr lang="en-US" dirty="0"/>
          </a:p>
        </p:txBody>
      </p:sp>
      <p:sp>
        <p:nvSpPr>
          <p:cNvPr id="4" name="Slide Number Placeholder 3"/>
          <p:cNvSpPr>
            <a:spLocks noGrp="1"/>
          </p:cNvSpPr>
          <p:nvPr>
            <p:ph type="sldNum" sz="quarter" idx="12"/>
          </p:nvPr>
        </p:nvSpPr>
        <p:spPr/>
        <p:txBody>
          <a:bodyPr/>
          <a:lstStyle/>
          <a:p>
            <a:fld id="{E66970BE-4790-4AAC-BBF1-E334F1B28FAF}" type="slidenum">
              <a:rPr lang="en-US" smtClean="0"/>
              <a:pPr/>
              <a:t>100</a:t>
            </a:fld>
            <a:endParaRPr lang="en-US"/>
          </a:p>
        </p:txBody>
      </p:sp>
    </p:spTree>
  </p:cSld>
  <p:clrMapOvr>
    <a:masterClrMapping/>
  </p:clrMapOvr>
  <p:timing>
    <p:tnLst>
      <p:par>
        <p:cTn xmlns:p14="http://schemas.microsoft.com/office/powerpoint/2010/mai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LDM/STM modes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2306476"/>
              </p:ext>
            </p:extLst>
          </p:nvPr>
        </p:nvGraphicFramePr>
        <p:xfrm>
          <a:off x="457200" y="1295400"/>
          <a:ext cx="8229600" cy="4419599"/>
        </p:xfrm>
        <a:graphic>
          <a:graphicData uri="http://schemas.openxmlformats.org/drawingml/2006/table">
            <a:tbl>
              <a:tblPr firstRow="1" bandRow="1">
                <a:tableStyleId>{5C22544A-7EE6-4342-B048-85BDC9FD1C3A}</a:tableStyleId>
              </a:tblPr>
              <a:tblGrid>
                <a:gridCol w="838200"/>
                <a:gridCol w="1981200"/>
                <a:gridCol w="1066800"/>
                <a:gridCol w="1066800"/>
                <a:gridCol w="990600"/>
                <a:gridCol w="1066800"/>
                <a:gridCol w="1219200"/>
              </a:tblGrid>
              <a:tr h="370840">
                <a:tc>
                  <a:txBody>
                    <a:bodyPr/>
                    <a:lstStyle/>
                    <a:p>
                      <a:r>
                        <a:rPr lang="en-US" dirty="0" smtClean="0"/>
                        <a:t>Mode</a:t>
                      </a:r>
                      <a:endParaRPr lang="en-US" dirty="0"/>
                    </a:p>
                  </a:txBody>
                  <a:tcPr/>
                </a:tc>
                <a:tc>
                  <a:txBody>
                    <a:bodyPr/>
                    <a:lstStyle/>
                    <a:p>
                      <a:r>
                        <a:rPr lang="en-US" dirty="0" smtClean="0"/>
                        <a:t>Short description</a:t>
                      </a:r>
                      <a:endParaRPr lang="en-US" dirty="0"/>
                    </a:p>
                  </a:txBody>
                  <a:tcPr/>
                </a:tc>
                <a:tc>
                  <a:txBody>
                    <a:bodyPr/>
                    <a:lstStyle/>
                    <a:p>
                      <a:r>
                        <a:rPr lang="en-US" dirty="0" smtClean="0"/>
                        <a:t>LDM synonym</a:t>
                      </a:r>
                      <a:endParaRPr lang="en-US" dirty="0"/>
                    </a:p>
                  </a:txBody>
                  <a:tcPr/>
                </a:tc>
                <a:tc>
                  <a:txBody>
                    <a:bodyPr/>
                    <a:lstStyle/>
                    <a:p>
                      <a:r>
                        <a:rPr lang="en-US" dirty="0" smtClean="0"/>
                        <a:t>STM synonym</a:t>
                      </a:r>
                      <a:endParaRPr lang="en-US" dirty="0"/>
                    </a:p>
                  </a:txBody>
                  <a:tcPr/>
                </a:tc>
                <a:tc>
                  <a:txBody>
                    <a:bodyPr/>
                    <a:lstStyle/>
                    <a:p>
                      <a:r>
                        <a:rPr lang="en-US" dirty="0" smtClean="0"/>
                        <a:t>Start Address</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End Address</a:t>
                      </a:r>
                    </a:p>
                    <a:p>
                      <a:endParaRPr lang="en-US" dirty="0"/>
                    </a:p>
                  </a:txBody>
                  <a:tcPr/>
                </a:tc>
                <a:tc>
                  <a:txBody>
                    <a:bodyPr/>
                    <a:lstStyle/>
                    <a:p>
                      <a:r>
                        <a:rPr lang="en-US" dirty="0" err="1" smtClean="0"/>
                        <a:t>Rn</a:t>
                      </a:r>
                      <a:r>
                        <a:rPr lang="en-US" dirty="0" smtClean="0"/>
                        <a:t>!</a:t>
                      </a:r>
                      <a:endParaRPr lang="en-US" dirty="0"/>
                    </a:p>
                  </a:txBody>
                  <a:tcPr/>
                </a:tc>
              </a:tr>
              <a:tr h="370840">
                <a:tc>
                  <a:txBody>
                    <a:bodyPr/>
                    <a:lstStyle/>
                    <a:p>
                      <a:r>
                        <a:rPr lang="en-US" dirty="0" smtClean="0"/>
                        <a:t>IA</a:t>
                      </a:r>
                      <a:endParaRPr lang="en-US" dirty="0"/>
                    </a:p>
                  </a:txBody>
                  <a:tcPr/>
                </a:tc>
                <a:tc>
                  <a:txBody>
                    <a:bodyPr/>
                    <a:lstStyle/>
                    <a:p>
                      <a:r>
                        <a:rPr lang="en-US" dirty="0" smtClean="0"/>
                        <a:t>Increment After</a:t>
                      </a:r>
                      <a:endParaRPr lang="en-US" dirty="0"/>
                    </a:p>
                  </a:txBody>
                  <a:tcPr/>
                </a:tc>
                <a:tc>
                  <a:txBody>
                    <a:bodyPr/>
                    <a:lstStyle/>
                    <a:p>
                      <a:r>
                        <a:rPr lang="en-US" dirty="0" smtClean="0"/>
                        <a:t>P=0,</a:t>
                      </a:r>
                      <a:r>
                        <a:rPr lang="en-US" baseline="0" dirty="0" smtClean="0"/>
                        <a:t> U=1</a:t>
                      </a:r>
                      <a:endParaRPr lang="en-US" dirty="0"/>
                    </a:p>
                  </a:txBody>
                  <a:tcPr/>
                </a:tc>
                <a:tc>
                  <a:txBody>
                    <a:bodyPr/>
                    <a:lstStyle/>
                    <a:p>
                      <a:r>
                        <a:rPr lang="en-US" dirty="0" smtClean="0"/>
                        <a:t>P=0, U=1</a:t>
                      </a:r>
                      <a:endParaRPr lang="en-US" dirty="0"/>
                    </a:p>
                  </a:txBody>
                  <a:tcPr/>
                </a:tc>
                <a:tc>
                  <a:txBody>
                    <a:bodyPr/>
                    <a:lstStyle/>
                    <a:p>
                      <a:r>
                        <a:rPr lang="en-US" dirty="0" err="1" smtClean="0"/>
                        <a:t>Rn</a:t>
                      </a:r>
                      <a:endParaRPr lang="en-US" dirty="0"/>
                    </a:p>
                  </a:txBody>
                  <a:tcPr/>
                </a:tc>
                <a:tc>
                  <a:txBody>
                    <a:bodyPr/>
                    <a:lstStyle/>
                    <a:p>
                      <a:r>
                        <a:rPr lang="en-US" dirty="0" smtClean="0"/>
                        <a:t>Rn+4*N-4</a:t>
                      </a:r>
                      <a:endParaRPr lang="en-US" dirty="0"/>
                    </a:p>
                  </a:txBody>
                  <a:tcPr/>
                </a:tc>
                <a:tc>
                  <a:txBody>
                    <a:bodyPr/>
                    <a:lstStyle/>
                    <a:p>
                      <a:r>
                        <a:rPr lang="en-US" dirty="0" smtClean="0"/>
                        <a:t>Rn+4*N</a:t>
                      </a:r>
                      <a:endParaRPr lang="en-US" dirty="0"/>
                    </a:p>
                  </a:txBody>
                  <a:tcPr/>
                </a:tc>
              </a:tr>
              <a:tr h="370840">
                <a:tc>
                  <a:txBody>
                    <a:bodyPr/>
                    <a:lstStyle/>
                    <a:p>
                      <a:r>
                        <a:rPr lang="en-US" dirty="0" smtClean="0"/>
                        <a:t>IB</a:t>
                      </a:r>
                      <a:endParaRPr lang="en-US" dirty="0"/>
                    </a:p>
                  </a:txBody>
                  <a:tcPr/>
                </a:tc>
                <a:tc>
                  <a:txBody>
                    <a:bodyPr/>
                    <a:lstStyle/>
                    <a:p>
                      <a:r>
                        <a:rPr lang="en-US" dirty="0" smtClean="0"/>
                        <a:t>Increment Before</a:t>
                      </a:r>
                      <a:endParaRPr lang="en-US" dirty="0"/>
                    </a:p>
                  </a:txBody>
                  <a:tcPr/>
                </a:tc>
                <a:tc>
                  <a:txBody>
                    <a:bodyPr/>
                    <a:lstStyle/>
                    <a:p>
                      <a:r>
                        <a:rPr lang="en-US" dirty="0" smtClean="0"/>
                        <a:t>P=1,</a:t>
                      </a:r>
                      <a:r>
                        <a:rPr lang="en-US" baseline="0" dirty="0" smtClean="0"/>
                        <a:t> U=1</a:t>
                      </a:r>
                      <a:endParaRPr lang="en-US" dirty="0"/>
                    </a:p>
                  </a:txBody>
                  <a:tcPr/>
                </a:tc>
                <a:tc>
                  <a:txBody>
                    <a:bodyPr/>
                    <a:lstStyle/>
                    <a:p>
                      <a:r>
                        <a:rPr lang="en-US" dirty="0" smtClean="0"/>
                        <a:t>P=1, U=1</a:t>
                      </a:r>
                      <a:endParaRPr lang="en-US" dirty="0"/>
                    </a:p>
                  </a:txBody>
                  <a:tcPr/>
                </a:tc>
                <a:tc>
                  <a:txBody>
                    <a:bodyPr/>
                    <a:lstStyle/>
                    <a:p>
                      <a:r>
                        <a:rPr lang="en-US" dirty="0" smtClean="0"/>
                        <a:t>Rn+4</a:t>
                      </a:r>
                      <a:endParaRPr lang="en-US" dirty="0"/>
                    </a:p>
                  </a:txBody>
                  <a:tcPr/>
                </a:tc>
                <a:tc>
                  <a:txBody>
                    <a:bodyPr/>
                    <a:lstStyle/>
                    <a:p>
                      <a:r>
                        <a:rPr lang="en-US" dirty="0" smtClean="0"/>
                        <a:t>Rn+4*N</a:t>
                      </a:r>
                      <a:endParaRPr lang="en-US" dirty="0"/>
                    </a:p>
                  </a:txBody>
                  <a:tcPr/>
                </a:tc>
                <a:tc>
                  <a:txBody>
                    <a:bodyPr/>
                    <a:lstStyle/>
                    <a:p>
                      <a:r>
                        <a:rPr lang="en-US" dirty="0" smtClean="0"/>
                        <a:t>Rn+4*N</a:t>
                      </a:r>
                      <a:endParaRPr lang="en-US" dirty="0"/>
                    </a:p>
                  </a:txBody>
                  <a:tcPr/>
                </a:tc>
              </a:tr>
              <a:tr h="370840">
                <a:tc>
                  <a:txBody>
                    <a:bodyPr/>
                    <a:lstStyle/>
                    <a:p>
                      <a:r>
                        <a:rPr lang="en-US" dirty="0" smtClean="0"/>
                        <a:t>DA</a:t>
                      </a:r>
                      <a:endParaRPr lang="en-US" dirty="0"/>
                    </a:p>
                  </a:txBody>
                  <a:tcPr/>
                </a:tc>
                <a:tc>
                  <a:txBody>
                    <a:bodyPr/>
                    <a:lstStyle/>
                    <a:p>
                      <a:r>
                        <a:rPr lang="en-US" dirty="0" smtClean="0"/>
                        <a:t>Decrement after</a:t>
                      </a:r>
                      <a:endParaRPr lang="en-US" dirty="0"/>
                    </a:p>
                  </a:txBody>
                  <a:tcPr/>
                </a:tc>
                <a:tc>
                  <a:txBody>
                    <a:bodyPr/>
                    <a:lstStyle/>
                    <a:p>
                      <a:r>
                        <a:rPr lang="en-US" dirty="0" smtClean="0"/>
                        <a:t>P=0,</a:t>
                      </a:r>
                      <a:r>
                        <a:rPr lang="en-US" baseline="0" dirty="0" smtClean="0"/>
                        <a:t> U=0</a:t>
                      </a:r>
                      <a:endParaRPr lang="en-US" dirty="0"/>
                    </a:p>
                  </a:txBody>
                  <a:tcPr/>
                </a:tc>
                <a:tc>
                  <a:txBody>
                    <a:bodyPr/>
                    <a:lstStyle/>
                    <a:p>
                      <a:r>
                        <a:rPr lang="en-US" dirty="0" smtClean="0"/>
                        <a:t>P=0, U=0</a:t>
                      </a:r>
                      <a:endParaRPr lang="en-US" dirty="0"/>
                    </a:p>
                  </a:txBody>
                  <a:tcPr/>
                </a:tc>
                <a:tc>
                  <a:txBody>
                    <a:bodyPr/>
                    <a:lstStyle/>
                    <a:p>
                      <a:r>
                        <a:rPr lang="en-US" dirty="0" smtClean="0"/>
                        <a:t>Rn-4*N+4</a:t>
                      </a:r>
                      <a:endParaRPr lang="en-US" dirty="0"/>
                    </a:p>
                  </a:txBody>
                  <a:tcPr/>
                </a:tc>
                <a:tc>
                  <a:txBody>
                    <a:bodyPr/>
                    <a:lstStyle/>
                    <a:p>
                      <a:r>
                        <a:rPr lang="en-US" dirty="0" err="1" smtClean="0"/>
                        <a:t>Rn</a:t>
                      </a:r>
                      <a:endParaRPr lang="en-US" dirty="0"/>
                    </a:p>
                  </a:txBody>
                  <a:tcPr/>
                </a:tc>
                <a:tc>
                  <a:txBody>
                    <a:bodyPr/>
                    <a:lstStyle/>
                    <a:p>
                      <a:r>
                        <a:rPr lang="en-US" dirty="0" smtClean="0"/>
                        <a:t>Rn-4*N</a:t>
                      </a:r>
                      <a:endParaRPr lang="en-US" dirty="0"/>
                    </a:p>
                  </a:txBody>
                  <a:tcPr/>
                </a:tc>
              </a:tr>
              <a:tr h="370840">
                <a:tc>
                  <a:txBody>
                    <a:bodyPr/>
                    <a:lstStyle/>
                    <a:p>
                      <a:r>
                        <a:rPr lang="en-US" dirty="0" smtClean="0"/>
                        <a:t>DB</a:t>
                      </a:r>
                      <a:endParaRPr lang="en-US" dirty="0"/>
                    </a:p>
                  </a:txBody>
                  <a:tcPr/>
                </a:tc>
                <a:tc>
                  <a:txBody>
                    <a:bodyPr/>
                    <a:lstStyle/>
                    <a:p>
                      <a:r>
                        <a:rPr lang="en-US" dirty="0" smtClean="0"/>
                        <a:t>Decrement before</a:t>
                      </a:r>
                      <a:endParaRPr lang="en-US" dirty="0"/>
                    </a:p>
                  </a:txBody>
                  <a:tcPr/>
                </a:tc>
                <a:tc>
                  <a:txBody>
                    <a:bodyPr/>
                    <a:lstStyle/>
                    <a:p>
                      <a:r>
                        <a:rPr lang="en-US" dirty="0" smtClean="0"/>
                        <a:t>P=1, U=0</a:t>
                      </a:r>
                      <a:endParaRPr lang="en-US" dirty="0"/>
                    </a:p>
                  </a:txBody>
                  <a:tcPr/>
                </a:tc>
                <a:tc>
                  <a:txBody>
                    <a:bodyPr/>
                    <a:lstStyle/>
                    <a:p>
                      <a:r>
                        <a:rPr lang="en-US" dirty="0" smtClean="0"/>
                        <a:t>P=1, U=0</a:t>
                      </a:r>
                      <a:endParaRPr lang="en-US" dirty="0"/>
                    </a:p>
                  </a:txBody>
                  <a:tcPr/>
                </a:tc>
                <a:tc>
                  <a:txBody>
                    <a:bodyPr/>
                    <a:lstStyle/>
                    <a:p>
                      <a:r>
                        <a:rPr lang="en-US" dirty="0" smtClean="0"/>
                        <a:t>Rn-4*N</a:t>
                      </a:r>
                      <a:endParaRPr lang="en-US" dirty="0"/>
                    </a:p>
                  </a:txBody>
                  <a:tcPr/>
                </a:tc>
                <a:tc>
                  <a:txBody>
                    <a:bodyPr/>
                    <a:lstStyle/>
                    <a:p>
                      <a:r>
                        <a:rPr lang="en-US" dirty="0" smtClean="0"/>
                        <a:t>Rn-4</a:t>
                      </a:r>
                      <a:endParaRPr lang="en-US" dirty="0"/>
                    </a:p>
                  </a:txBody>
                  <a:tcPr/>
                </a:tc>
                <a:tc>
                  <a:txBody>
                    <a:bodyPr/>
                    <a:lstStyle/>
                    <a:p>
                      <a:r>
                        <a:rPr lang="en-US" dirty="0" smtClean="0"/>
                        <a:t>Rn-4*N</a:t>
                      </a:r>
                      <a:endParaRPr lang="en-US" dirty="0"/>
                    </a:p>
                  </a:txBody>
                  <a:tcPr/>
                </a:tc>
              </a:tr>
              <a:tr h="370840">
                <a:tc>
                  <a:txBody>
                    <a:bodyPr/>
                    <a:lstStyle/>
                    <a:p>
                      <a:r>
                        <a:rPr lang="en-US" dirty="0" smtClean="0"/>
                        <a:t>FA</a:t>
                      </a:r>
                      <a:endParaRPr lang="en-US" dirty="0"/>
                    </a:p>
                  </a:txBody>
                  <a:tcPr/>
                </a:tc>
                <a:tc>
                  <a:txBody>
                    <a:bodyPr/>
                    <a:lstStyle/>
                    <a:p>
                      <a:r>
                        <a:rPr lang="en-US" dirty="0" smtClean="0"/>
                        <a:t>Full Ascending</a:t>
                      </a:r>
                      <a:endParaRPr lang="en-US" dirty="0"/>
                    </a:p>
                  </a:txBody>
                  <a:tcPr/>
                </a:tc>
                <a:tc>
                  <a:txBody>
                    <a:bodyPr/>
                    <a:lstStyle/>
                    <a:p>
                      <a:r>
                        <a:rPr lang="en-US" dirty="0" smtClean="0"/>
                        <a:t>DA</a:t>
                      </a:r>
                      <a:endParaRPr lang="en-US" dirty="0"/>
                    </a:p>
                  </a:txBody>
                  <a:tcPr/>
                </a:tc>
                <a:tc>
                  <a:txBody>
                    <a:bodyPr/>
                    <a:lstStyle/>
                    <a:p>
                      <a:r>
                        <a:rPr lang="en-US" dirty="0" smtClean="0"/>
                        <a:t>IB</a:t>
                      </a:r>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370840">
                <a:tc>
                  <a:txBody>
                    <a:bodyPr/>
                    <a:lstStyle/>
                    <a:p>
                      <a:r>
                        <a:rPr lang="en-US" dirty="0" smtClean="0"/>
                        <a:t>EA</a:t>
                      </a:r>
                      <a:endParaRPr lang="en-US" dirty="0"/>
                    </a:p>
                  </a:txBody>
                  <a:tcPr/>
                </a:tc>
                <a:tc>
                  <a:txBody>
                    <a:bodyPr/>
                    <a:lstStyle/>
                    <a:p>
                      <a:r>
                        <a:rPr lang="en-US" dirty="0" smtClean="0"/>
                        <a:t>Empty Ascending</a:t>
                      </a:r>
                      <a:endParaRPr lang="en-US" dirty="0"/>
                    </a:p>
                  </a:txBody>
                  <a:tcPr/>
                </a:tc>
                <a:tc>
                  <a:txBody>
                    <a:bodyPr/>
                    <a:lstStyle/>
                    <a:p>
                      <a:r>
                        <a:rPr lang="en-US" dirty="0" smtClean="0"/>
                        <a:t>DB</a:t>
                      </a:r>
                      <a:endParaRPr lang="en-US" dirty="0"/>
                    </a:p>
                  </a:txBody>
                  <a:tcPr/>
                </a:tc>
                <a:tc>
                  <a:txBody>
                    <a:bodyPr/>
                    <a:lstStyle/>
                    <a:p>
                      <a:r>
                        <a:rPr lang="en-US" dirty="0" smtClean="0"/>
                        <a:t>IA</a:t>
                      </a:r>
                      <a:endParaRPr lang="en-US" dirty="0"/>
                    </a:p>
                  </a:txBody>
                  <a:tcPr/>
                </a:tc>
                <a:tc>
                  <a:txBody>
                    <a:bodyPr/>
                    <a:lstStyle/>
                    <a:p>
                      <a:endParaRPr lang="en-US"/>
                    </a:p>
                  </a:txBody>
                  <a:tcPr/>
                </a:tc>
                <a:tc>
                  <a:txBody>
                    <a:bodyPr/>
                    <a:lstStyle/>
                    <a:p>
                      <a:endParaRPr lang="en-US"/>
                    </a:p>
                  </a:txBody>
                  <a:tcPr/>
                </a:tc>
                <a:tc>
                  <a:txBody>
                    <a:bodyPr/>
                    <a:lstStyle/>
                    <a:p>
                      <a:endParaRPr lang="en-US"/>
                    </a:p>
                  </a:txBody>
                  <a:tcPr/>
                </a:tc>
              </a:tr>
              <a:tr h="370840">
                <a:tc>
                  <a:txBody>
                    <a:bodyPr/>
                    <a:lstStyle/>
                    <a:p>
                      <a:r>
                        <a:rPr lang="en-US" dirty="0" smtClean="0"/>
                        <a:t>FD</a:t>
                      </a:r>
                      <a:endParaRPr lang="en-US" dirty="0"/>
                    </a:p>
                  </a:txBody>
                  <a:tcPr/>
                </a:tc>
                <a:tc>
                  <a:txBody>
                    <a:bodyPr/>
                    <a:lstStyle/>
                    <a:p>
                      <a:r>
                        <a:rPr lang="en-US" dirty="0" smtClean="0"/>
                        <a:t>Full Descending</a:t>
                      </a:r>
                      <a:endParaRPr lang="en-US" dirty="0"/>
                    </a:p>
                  </a:txBody>
                  <a:tcPr/>
                </a:tc>
                <a:tc>
                  <a:txBody>
                    <a:bodyPr/>
                    <a:lstStyle/>
                    <a:p>
                      <a:r>
                        <a:rPr lang="en-US" dirty="0" smtClean="0"/>
                        <a:t>IA</a:t>
                      </a:r>
                      <a:endParaRPr lang="en-US" dirty="0"/>
                    </a:p>
                  </a:txBody>
                  <a:tcPr/>
                </a:tc>
                <a:tc>
                  <a:txBody>
                    <a:bodyPr/>
                    <a:lstStyle/>
                    <a:p>
                      <a:r>
                        <a:rPr lang="en-US" dirty="0" smtClean="0"/>
                        <a:t>DB</a:t>
                      </a:r>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370840">
                <a:tc>
                  <a:txBody>
                    <a:bodyPr/>
                    <a:lstStyle/>
                    <a:p>
                      <a:r>
                        <a:rPr lang="en-US" dirty="0" smtClean="0"/>
                        <a:t>ED</a:t>
                      </a:r>
                      <a:endParaRPr lang="en-US" dirty="0"/>
                    </a:p>
                  </a:txBody>
                  <a:tcPr/>
                </a:tc>
                <a:tc>
                  <a:txBody>
                    <a:bodyPr/>
                    <a:lstStyle/>
                    <a:p>
                      <a:r>
                        <a:rPr lang="en-US" dirty="0" smtClean="0"/>
                        <a:t>Empty Descending</a:t>
                      </a:r>
                      <a:endParaRPr lang="en-US" dirty="0"/>
                    </a:p>
                  </a:txBody>
                  <a:tcPr/>
                </a:tc>
                <a:tc>
                  <a:txBody>
                    <a:bodyPr/>
                    <a:lstStyle/>
                    <a:p>
                      <a:r>
                        <a:rPr lang="en-US" dirty="0" smtClean="0"/>
                        <a:t>IB</a:t>
                      </a:r>
                      <a:endParaRPr lang="en-US" dirty="0"/>
                    </a:p>
                  </a:txBody>
                  <a:tcPr/>
                </a:tc>
                <a:tc>
                  <a:txBody>
                    <a:bodyPr/>
                    <a:lstStyle/>
                    <a:p>
                      <a:r>
                        <a:rPr lang="en-US" dirty="0" smtClean="0"/>
                        <a:t>DA</a:t>
                      </a:r>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bl>
          </a:graphicData>
        </a:graphic>
      </p:graphicFrame>
      <p:sp>
        <p:nvSpPr>
          <p:cNvPr id="5" name="Rectangle 4"/>
          <p:cNvSpPr/>
          <p:nvPr/>
        </p:nvSpPr>
        <p:spPr>
          <a:xfrm>
            <a:off x="457200" y="5867400"/>
            <a:ext cx="2790316" cy="646331"/>
          </a:xfrm>
          <a:prstGeom prst="rect">
            <a:avLst/>
          </a:prstGeom>
        </p:spPr>
        <p:txBody>
          <a:bodyPr wrap="none">
            <a:spAutoFit/>
          </a:bodyPr>
          <a:lstStyle/>
          <a:p>
            <a:r>
              <a:rPr lang="en-US" dirty="0" smtClean="0"/>
              <a:t>N is the number of registers</a:t>
            </a:r>
          </a:p>
          <a:p>
            <a:r>
              <a:rPr lang="en-US" dirty="0" smtClean="0"/>
              <a:t>n goes from 1..N</a:t>
            </a:r>
            <a:endParaRPr lang="en-US" dirty="0"/>
          </a:p>
        </p:txBody>
      </p:sp>
      <p:sp>
        <p:nvSpPr>
          <p:cNvPr id="6" name="Rectangle 5"/>
          <p:cNvSpPr/>
          <p:nvPr/>
        </p:nvSpPr>
        <p:spPr>
          <a:xfrm>
            <a:off x="457200" y="4953000"/>
            <a:ext cx="4953000" cy="381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5410200" y="2209800"/>
            <a:ext cx="3276600" cy="609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410200" y="3886200"/>
            <a:ext cx="3276600" cy="304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2"/>
          </p:nvPr>
        </p:nvSpPr>
        <p:spPr/>
        <p:txBody>
          <a:bodyPr/>
          <a:lstStyle/>
          <a:p>
            <a:fld id="{E66970BE-4790-4AAC-BBF1-E334F1B28FAF}" type="slidenum">
              <a:rPr lang="en-US" smtClean="0"/>
              <a:pPr/>
              <a:t>101</a:t>
            </a:fld>
            <a:endParaRPr lang="en-US"/>
          </a:p>
        </p:txBody>
      </p:sp>
    </p:spTree>
  </p:cSld>
  <p:clrMapOvr>
    <a:masterClrMapping/>
  </p:clrMapOvr>
  <p:timing>
    <p:tnLst>
      <p:par>
        <p:cTn xmlns:p14="http://schemas.microsoft.com/office/powerpoint/2010/mai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Stack operations</a:t>
            </a:r>
            <a:endParaRPr lang="en-US" dirty="0"/>
          </a:p>
        </p:txBody>
      </p:sp>
      <p:sp>
        <p:nvSpPr>
          <p:cNvPr id="3" name="Content Placeholder 2"/>
          <p:cNvSpPr>
            <a:spLocks noGrp="1"/>
          </p:cNvSpPr>
          <p:nvPr>
            <p:ph idx="1"/>
          </p:nvPr>
        </p:nvSpPr>
        <p:spPr/>
        <p:txBody>
          <a:bodyPr/>
          <a:lstStyle/>
          <a:p>
            <a:r>
              <a:rPr lang="en-US" dirty="0" smtClean="0"/>
              <a:t>Instead of POP, we use Load-Multiple</a:t>
            </a:r>
          </a:p>
          <a:p>
            <a:r>
              <a:rPr lang="en-US" dirty="0" smtClean="0"/>
              <a:t>Instead of PUSH, we use Store-Multiple</a:t>
            </a:r>
          </a:p>
          <a:p>
            <a:r>
              <a:rPr lang="en-US" dirty="0" smtClean="0"/>
              <a:t>Stacks can be </a:t>
            </a:r>
          </a:p>
          <a:p>
            <a:pPr lvl="1"/>
            <a:r>
              <a:rPr lang="en-US" dirty="0" smtClean="0"/>
              <a:t>(A)</a:t>
            </a:r>
            <a:r>
              <a:rPr lang="en-US" dirty="0" err="1" smtClean="0"/>
              <a:t>scending</a:t>
            </a:r>
            <a:r>
              <a:rPr lang="en-US" dirty="0" smtClean="0"/>
              <a:t> – stack grows to higher memory addresses</a:t>
            </a:r>
          </a:p>
          <a:p>
            <a:pPr lvl="1"/>
            <a:r>
              <a:rPr lang="en-US" dirty="0" smtClean="0"/>
              <a:t>(D)</a:t>
            </a:r>
            <a:r>
              <a:rPr lang="en-US" dirty="0" err="1" smtClean="0"/>
              <a:t>escending</a:t>
            </a:r>
            <a:r>
              <a:rPr lang="en-US" dirty="0" smtClean="0"/>
              <a:t> – stack grows to lower memory addresses</a:t>
            </a:r>
          </a:p>
          <a:p>
            <a:endParaRPr lang="en-US" dirty="0" smtClean="0"/>
          </a:p>
          <a:p>
            <a:endParaRPr lang="en-US" dirty="0"/>
          </a:p>
        </p:txBody>
      </p:sp>
      <p:sp>
        <p:nvSpPr>
          <p:cNvPr id="4" name="Slide Number Placeholder 3"/>
          <p:cNvSpPr>
            <a:spLocks noGrp="1"/>
          </p:cNvSpPr>
          <p:nvPr>
            <p:ph type="sldNum" sz="quarter" idx="12"/>
          </p:nvPr>
        </p:nvSpPr>
        <p:spPr/>
        <p:txBody>
          <a:bodyPr/>
          <a:lstStyle/>
          <a:p>
            <a:fld id="{E66970BE-4790-4AAC-BBF1-E334F1B28FAF}" type="slidenum">
              <a:rPr lang="en-US" smtClean="0"/>
              <a:pPr/>
              <a:t>102</a:t>
            </a:fld>
            <a:endParaRPr lang="en-US"/>
          </a:p>
        </p:txBody>
      </p:sp>
    </p:spTree>
  </p:cSld>
  <p:clrMapOvr>
    <a:masterClrMapping/>
  </p:clrMapOvr>
  <p:timing>
    <p:tnLst>
      <p:par>
        <p:cTn xmlns:p14="http://schemas.microsoft.com/office/powerpoint/2010/mai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LDM/STM pairs</a:t>
            </a:r>
            <a:endParaRPr lang="en-US" dirty="0"/>
          </a:p>
        </p:txBody>
      </p:sp>
      <p:graphicFrame>
        <p:nvGraphicFramePr>
          <p:cNvPr id="4" name="Content Placeholder 3"/>
          <p:cNvGraphicFramePr>
            <a:graphicFrameLocks noGrp="1"/>
          </p:cNvGraphicFramePr>
          <p:nvPr>
            <p:ph idx="1"/>
          </p:nvPr>
        </p:nvGraphicFramePr>
        <p:xfrm>
          <a:off x="457200" y="1600200"/>
          <a:ext cx="8229600" cy="1854200"/>
        </p:xfrm>
        <a:graphic>
          <a:graphicData uri="http://schemas.openxmlformats.org/drawingml/2006/table">
            <a:tbl>
              <a:tblPr firstRow="1" bandRow="1">
                <a:tableStyleId>{7DF18680-E054-41AD-8BC1-D1AEF772440D}</a:tableStyleId>
              </a:tblPr>
              <a:tblGrid>
                <a:gridCol w="4114800"/>
                <a:gridCol w="4114800"/>
              </a:tblGrid>
              <a:tr h="370840">
                <a:tc>
                  <a:txBody>
                    <a:bodyPr/>
                    <a:lstStyle/>
                    <a:p>
                      <a:r>
                        <a:rPr lang="en-US" dirty="0" smtClean="0"/>
                        <a:t>Store Multiple</a:t>
                      </a:r>
                      <a:endParaRPr lang="en-US" dirty="0"/>
                    </a:p>
                  </a:txBody>
                  <a:tcPr/>
                </a:tc>
                <a:tc>
                  <a:txBody>
                    <a:bodyPr/>
                    <a:lstStyle/>
                    <a:p>
                      <a:r>
                        <a:rPr lang="en-US" dirty="0" smtClean="0"/>
                        <a:t>Load Multiple</a:t>
                      </a:r>
                      <a:endParaRPr lang="en-US" dirty="0"/>
                    </a:p>
                  </a:txBody>
                  <a:tcPr/>
                </a:tc>
              </a:tr>
              <a:tr h="370840">
                <a:tc>
                  <a:txBody>
                    <a:bodyPr/>
                    <a:lstStyle/>
                    <a:p>
                      <a:r>
                        <a:rPr lang="en-US" dirty="0" smtClean="0"/>
                        <a:t>STMIA</a:t>
                      </a:r>
                      <a:endParaRPr lang="en-US" dirty="0"/>
                    </a:p>
                  </a:txBody>
                  <a:tcPr/>
                </a:tc>
                <a:tc>
                  <a:txBody>
                    <a:bodyPr/>
                    <a:lstStyle/>
                    <a:p>
                      <a:r>
                        <a:rPr lang="en-US" dirty="0" smtClean="0"/>
                        <a:t>LDMDB</a:t>
                      </a:r>
                      <a:endParaRPr lang="en-US" dirty="0"/>
                    </a:p>
                  </a:txBody>
                  <a:tcPr/>
                </a:tc>
              </a:tr>
              <a:tr h="370840">
                <a:tc>
                  <a:txBody>
                    <a:bodyPr/>
                    <a:lstStyle/>
                    <a:p>
                      <a:r>
                        <a:rPr lang="en-US" dirty="0" smtClean="0"/>
                        <a:t>STMIB</a:t>
                      </a:r>
                      <a:endParaRPr lang="en-US" dirty="0"/>
                    </a:p>
                  </a:txBody>
                  <a:tcPr/>
                </a:tc>
                <a:tc>
                  <a:txBody>
                    <a:bodyPr/>
                    <a:lstStyle/>
                    <a:p>
                      <a:r>
                        <a:rPr lang="en-US" dirty="0" smtClean="0"/>
                        <a:t>LDMDA</a:t>
                      </a:r>
                      <a:endParaRPr lang="en-US" dirty="0"/>
                    </a:p>
                  </a:txBody>
                  <a:tcPr/>
                </a:tc>
              </a:tr>
              <a:tr h="370840">
                <a:tc>
                  <a:txBody>
                    <a:bodyPr/>
                    <a:lstStyle/>
                    <a:p>
                      <a:r>
                        <a:rPr lang="en-US" dirty="0" smtClean="0"/>
                        <a:t>STMDA</a:t>
                      </a:r>
                      <a:endParaRPr lang="en-US" dirty="0"/>
                    </a:p>
                  </a:txBody>
                  <a:tcPr/>
                </a:tc>
                <a:tc>
                  <a:txBody>
                    <a:bodyPr/>
                    <a:lstStyle/>
                    <a:p>
                      <a:r>
                        <a:rPr lang="en-US" dirty="0" smtClean="0"/>
                        <a:t>LDMIB</a:t>
                      </a:r>
                      <a:endParaRPr lang="en-US" dirty="0"/>
                    </a:p>
                  </a:txBody>
                  <a:tcPr/>
                </a:tc>
              </a:tr>
              <a:tr h="370840">
                <a:tc>
                  <a:txBody>
                    <a:bodyPr/>
                    <a:lstStyle/>
                    <a:p>
                      <a:r>
                        <a:rPr lang="en-US" dirty="0" smtClean="0"/>
                        <a:t>STMDB</a:t>
                      </a:r>
                      <a:endParaRPr lang="en-US" dirty="0"/>
                    </a:p>
                  </a:txBody>
                  <a:tcPr/>
                </a:tc>
                <a:tc>
                  <a:txBody>
                    <a:bodyPr/>
                    <a:lstStyle/>
                    <a:p>
                      <a:r>
                        <a:rPr lang="en-US" dirty="0" smtClean="0"/>
                        <a:t>LDMIA</a:t>
                      </a:r>
                      <a:endParaRPr lang="en-US" dirty="0"/>
                    </a:p>
                  </a:txBody>
                  <a:tcPr/>
                </a:tc>
              </a:tr>
            </a:tbl>
          </a:graphicData>
        </a:graphic>
      </p:graphicFrame>
      <p:sp>
        <p:nvSpPr>
          <p:cNvPr id="3" name="Slide Number Placeholder 2"/>
          <p:cNvSpPr>
            <a:spLocks noGrp="1"/>
          </p:cNvSpPr>
          <p:nvPr>
            <p:ph type="sldNum" sz="quarter" idx="12"/>
          </p:nvPr>
        </p:nvSpPr>
        <p:spPr/>
        <p:txBody>
          <a:bodyPr/>
          <a:lstStyle/>
          <a:p>
            <a:fld id="{E66970BE-4790-4AAC-BBF1-E334F1B28FAF}" type="slidenum">
              <a:rPr lang="en-US" smtClean="0"/>
              <a:pPr/>
              <a:t>103</a:t>
            </a:fld>
            <a:endParaRPr lang="en-US"/>
          </a:p>
        </p:txBody>
      </p:sp>
    </p:spTree>
  </p:cSld>
  <p:clrMapOvr>
    <a:masterClrMapping/>
  </p:clrMapOvr>
  <p:timing>
    <p:tnLst>
      <p:par>
        <p:cTn xmlns:p14="http://schemas.microsoft.com/office/powerpoint/2010/mai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STMDB operation</a:t>
            </a:r>
            <a:endParaRPr lang="en-US" dirty="0"/>
          </a:p>
        </p:txBody>
      </p:sp>
      <p:sp>
        <p:nvSpPr>
          <p:cNvPr id="6" name="Rectangle 5"/>
          <p:cNvSpPr/>
          <p:nvPr/>
        </p:nvSpPr>
        <p:spPr>
          <a:xfrm>
            <a:off x="6172200" y="1752600"/>
            <a:ext cx="1905000" cy="533400"/>
          </a:xfrm>
          <a:prstGeom prst="rect">
            <a:avLst/>
          </a:prstGeom>
          <a:no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6172200" y="2286000"/>
            <a:ext cx="1905000" cy="533400"/>
          </a:xfrm>
          <a:prstGeom prst="rect">
            <a:avLst/>
          </a:prstGeom>
          <a:no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52400" y="4267200"/>
            <a:ext cx="457200" cy="369332"/>
          </a:xfrm>
          <a:prstGeom prst="rect">
            <a:avLst/>
          </a:prstGeom>
          <a:noFill/>
        </p:spPr>
        <p:txBody>
          <a:bodyPr wrap="square" rtlCol="0">
            <a:spAutoFit/>
          </a:bodyPr>
          <a:lstStyle/>
          <a:p>
            <a:r>
              <a:rPr lang="en-US" dirty="0" smtClean="0"/>
              <a:t>R7</a:t>
            </a:r>
            <a:endParaRPr lang="en-US" dirty="0"/>
          </a:p>
        </p:txBody>
      </p:sp>
      <p:sp>
        <p:nvSpPr>
          <p:cNvPr id="9" name="Rectangle 8"/>
          <p:cNvSpPr/>
          <p:nvPr/>
        </p:nvSpPr>
        <p:spPr>
          <a:xfrm>
            <a:off x="914400" y="4191000"/>
            <a:ext cx="1905000" cy="533400"/>
          </a:xfrm>
          <a:prstGeom prst="rect">
            <a:avLst/>
          </a:prstGeom>
          <a:no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066800" y="4267200"/>
            <a:ext cx="1524000" cy="369332"/>
          </a:xfrm>
          <a:prstGeom prst="rect">
            <a:avLst/>
          </a:prstGeom>
          <a:noFill/>
        </p:spPr>
        <p:txBody>
          <a:bodyPr wrap="square" rtlCol="0">
            <a:spAutoFit/>
          </a:bodyPr>
          <a:lstStyle/>
          <a:p>
            <a:r>
              <a:rPr lang="en-US" dirty="0" smtClean="0"/>
              <a:t>0xF00D0000</a:t>
            </a:r>
            <a:endParaRPr lang="en-US" dirty="0"/>
          </a:p>
        </p:txBody>
      </p:sp>
      <p:sp>
        <p:nvSpPr>
          <p:cNvPr id="11" name="Rectangle 10"/>
          <p:cNvSpPr/>
          <p:nvPr/>
        </p:nvSpPr>
        <p:spPr>
          <a:xfrm>
            <a:off x="6172200" y="2819400"/>
            <a:ext cx="1905000" cy="533400"/>
          </a:xfrm>
          <a:prstGeom prst="rect">
            <a:avLst/>
          </a:prstGeom>
          <a:no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14400" y="4724400"/>
            <a:ext cx="1905000" cy="533400"/>
          </a:xfrm>
          <a:prstGeom prst="rect">
            <a:avLst/>
          </a:prstGeom>
          <a:no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1066800" y="4800600"/>
            <a:ext cx="1371600" cy="381000"/>
          </a:xfrm>
          <a:prstGeom prst="rect">
            <a:avLst/>
          </a:prstGeom>
          <a:noFill/>
        </p:spPr>
        <p:txBody>
          <a:bodyPr wrap="square" rtlCol="0">
            <a:spAutoFit/>
          </a:bodyPr>
          <a:lstStyle/>
          <a:p>
            <a:r>
              <a:rPr lang="en-US" dirty="0" smtClean="0"/>
              <a:t>0x00008018</a:t>
            </a:r>
            <a:endParaRPr lang="en-US" dirty="0"/>
          </a:p>
        </p:txBody>
      </p:sp>
      <p:sp>
        <p:nvSpPr>
          <p:cNvPr id="14" name="TextBox 13"/>
          <p:cNvSpPr txBox="1"/>
          <p:nvPr/>
        </p:nvSpPr>
        <p:spPr>
          <a:xfrm>
            <a:off x="152400" y="4800600"/>
            <a:ext cx="457200" cy="369332"/>
          </a:xfrm>
          <a:prstGeom prst="rect">
            <a:avLst/>
          </a:prstGeom>
          <a:noFill/>
        </p:spPr>
        <p:txBody>
          <a:bodyPr wrap="square" rtlCol="0">
            <a:spAutoFit/>
          </a:bodyPr>
          <a:lstStyle/>
          <a:p>
            <a:r>
              <a:rPr lang="en-US" dirty="0" smtClean="0"/>
              <a:t>SP</a:t>
            </a:r>
            <a:endParaRPr lang="en-US" dirty="0"/>
          </a:p>
        </p:txBody>
      </p:sp>
      <p:sp>
        <p:nvSpPr>
          <p:cNvPr id="15" name="Rectangle 14"/>
          <p:cNvSpPr/>
          <p:nvPr/>
        </p:nvSpPr>
        <p:spPr>
          <a:xfrm>
            <a:off x="6172200" y="3352800"/>
            <a:ext cx="1905000" cy="533400"/>
          </a:xfrm>
          <a:prstGeom prst="rect">
            <a:avLst/>
          </a:prstGeom>
          <a:no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029200" y="1828800"/>
            <a:ext cx="1066800" cy="369332"/>
          </a:xfrm>
          <a:prstGeom prst="rect">
            <a:avLst/>
          </a:prstGeom>
          <a:noFill/>
        </p:spPr>
        <p:txBody>
          <a:bodyPr wrap="square" rtlCol="0">
            <a:spAutoFit/>
          </a:bodyPr>
          <a:lstStyle/>
          <a:p>
            <a:r>
              <a:rPr lang="en-US" dirty="0" smtClean="0"/>
              <a:t>0x8000</a:t>
            </a:r>
            <a:endParaRPr lang="en-US" dirty="0"/>
          </a:p>
        </p:txBody>
      </p:sp>
      <p:sp>
        <p:nvSpPr>
          <p:cNvPr id="26" name="TextBox 25"/>
          <p:cNvSpPr txBox="1"/>
          <p:nvPr/>
        </p:nvSpPr>
        <p:spPr>
          <a:xfrm>
            <a:off x="5029200" y="2362200"/>
            <a:ext cx="1066800" cy="369332"/>
          </a:xfrm>
          <a:prstGeom prst="rect">
            <a:avLst/>
          </a:prstGeom>
          <a:noFill/>
        </p:spPr>
        <p:txBody>
          <a:bodyPr wrap="square" rtlCol="0">
            <a:spAutoFit/>
          </a:bodyPr>
          <a:lstStyle/>
          <a:p>
            <a:r>
              <a:rPr lang="en-US" dirty="0" smtClean="0"/>
              <a:t>0x8004</a:t>
            </a:r>
            <a:endParaRPr lang="en-US" dirty="0"/>
          </a:p>
        </p:txBody>
      </p:sp>
      <p:sp>
        <p:nvSpPr>
          <p:cNvPr id="27" name="TextBox 26"/>
          <p:cNvSpPr txBox="1"/>
          <p:nvPr/>
        </p:nvSpPr>
        <p:spPr>
          <a:xfrm>
            <a:off x="5029200" y="2895600"/>
            <a:ext cx="1066800" cy="369332"/>
          </a:xfrm>
          <a:prstGeom prst="rect">
            <a:avLst/>
          </a:prstGeom>
          <a:noFill/>
        </p:spPr>
        <p:txBody>
          <a:bodyPr wrap="square" rtlCol="0">
            <a:spAutoFit/>
          </a:bodyPr>
          <a:lstStyle/>
          <a:p>
            <a:r>
              <a:rPr lang="en-US" dirty="0" smtClean="0"/>
              <a:t>0x8008</a:t>
            </a:r>
            <a:endParaRPr lang="en-US" dirty="0"/>
          </a:p>
        </p:txBody>
      </p:sp>
      <p:sp>
        <p:nvSpPr>
          <p:cNvPr id="28" name="TextBox 27"/>
          <p:cNvSpPr txBox="1"/>
          <p:nvPr/>
        </p:nvSpPr>
        <p:spPr>
          <a:xfrm>
            <a:off x="228600" y="1219200"/>
            <a:ext cx="8534400" cy="369332"/>
          </a:xfrm>
          <a:prstGeom prst="rect">
            <a:avLst/>
          </a:prstGeom>
          <a:noFill/>
        </p:spPr>
        <p:txBody>
          <a:bodyPr wrap="square" rtlCol="0">
            <a:spAutoFit/>
          </a:bodyPr>
          <a:lstStyle/>
          <a:p>
            <a:r>
              <a:rPr lang="en-US" dirty="0" smtClean="0">
                <a:solidFill>
                  <a:srgbClr val="FF0000"/>
                </a:solidFill>
              </a:rPr>
              <a:t>INSTRUCTION:   STMDB  sp!, {r3, r4, r5, r7} </a:t>
            </a:r>
          </a:p>
        </p:txBody>
      </p:sp>
      <p:sp>
        <p:nvSpPr>
          <p:cNvPr id="29" name="Rectangle 28"/>
          <p:cNvSpPr/>
          <p:nvPr/>
        </p:nvSpPr>
        <p:spPr>
          <a:xfrm>
            <a:off x="6172200" y="3886200"/>
            <a:ext cx="1905000" cy="533400"/>
          </a:xfrm>
          <a:prstGeom prst="rect">
            <a:avLst/>
          </a:prstGeom>
          <a:no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6172200" y="4419600"/>
            <a:ext cx="1905000" cy="533400"/>
          </a:xfrm>
          <a:prstGeom prst="rect">
            <a:avLst/>
          </a:prstGeom>
          <a:no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72200" y="4953000"/>
            <a:ext cx="1905000" cy="533400"/>
          </a:xfrm>
          <a:prstGeom prst="rect">
            <a:avLst/>
          </a:prstGeom>
          <a:no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029200" y="3429000"/>
            <a:ext cx="1066800" cy="369332"/>
          </a:xfrm>
          <a:prstGeom prst="rect">
            <a:avLst/>
          </a:prstGeom>
          <a:noFill/>
        </p:spPr>
        <p:txBody>
          <a:bodyPr wrap="square" rtlCol="0">
            <a:spAutoFit/>
          </a:bodyPr>
          <a:lstStyle/>
          <a:p>
            <a:r>
              <a:rPr lang="en-US" dirty="0" smtClean="0"/>
              <a:t>0x800C</a:t>
            </a:r>
            <a:endParaRPr lang="en-US" dirty="0"/>
          </a:p>
        </p:txBody>
      </p:sp>
      <p:sp>
        <p:nvSpPr>
          <p:cNvPr id="33" name="TextBox 32"/>
          <p:cNvSpPr txBox="1"/>
          <p:nvPr/>
        </p:nvSpPr>
        <p:spPr>
          <a:xfrm>
            <a:off x="5029200" y="3962400"/>
            <a:ext cx="1066800" cy="369332"/>
          </a:xfrm>
          <a:prstGeom prst="rect">
            <a:avLst/>
          </a:prstGeom>
          <a:noFill/>
        </p:spPr>
        <p:txBody>
          <a:bodyPr wrap="square" rtlCol="0">
            <a:spAutoFit/>
          </a:bodyPr>
          <a:lstStyle/>
          <a:p>
            <a:r>
              <a:rPr lang="en-US" dirty="0" smtClean="0"/>
              <a:t>0x8010</a:t>
            </a:r>
            <a:endParaRPr lang="en-US" dirty="0"/>
          </a:p>
        </p:txBody>
      </p:sp>
      <p:sp>
        <p:nvSpPr>
          <p:cNvPr id="34" name="TextBox 33"/>
          <p:cNvSpPr txBox="1"/>
          <p:nvPr/>
        </p:nvSpPr>
        <p:spPr>
          <a:xfrm>
            <a:off x="5029200" y="4495800"/>
            <a:ext cx="1066800" cy="369332"/>
          </a:xfrm>
          <a:prstGeom prst="rect">
            <a:avLst/>
          </a:prstGeom>
          <a:noFill/>
        </p:spPr>
        <p:txBody>
          <a:bodyPr wrap="square" rtlCol="0">
            <a:spAutoFit/>
          </a:bodyPr>
          <a:lstStyle/>
          <a:p>
            <a:r>
              <a:rPr lang="en-US" dirty="0" smtClean="0"/>
              <a:t>0x8014</a:t>
            </a:r>
            <a:endParaRPr lang="en-US" dirty="0"/>
          </a:p>
        </p:txBody>
      </p:sp>
      <p:sp>
        <p:nvSpPr>
          <p:cNvPr id="35" name="TextBox 34"/>
          <p:cNvSpPr txBox="1"/>
          <p:nvPr/>
        </p:nvSpPr>
        <p:spPr>
          <a:xfrm>
            <a:off x="5029200" y="5029200"/>
            <a:ext cx="1066800" cy="369332"/>
          </a:xfrm>
          <a:prstGeom prst="rect">
            <a:avLst/>
          </a:prstGeom>
          <a:noFill/>
        </p:spPr>
        <p:txBody>
          <a:bodyPr wrap="square" rtlCol="0">
            <a:spAutoFit/>
          </a:bodyPr>
          <a:lstStyle/>
          <a:p>
            <a:r>
              <a:rPr lang="en-US" dirty="0" smtClean="0"/>
              <a:t>0x8018</a:t>
            </a:r>
            <a:endParaRPr lang="en-US" dirty="0"/>
          </a:p>
        </p:txBody>
      </p:sp>
      <p:sp>
        <p:nvSpPr>
          <p:cNvPr id="36" name="TextBox 35"/>
          <p:cNvSpPr txBox="1"/>
          <p:nvPr/>
        </p:nvSpPr>
        <p:spPr>
          <a:xfrm>
            <a:off x="152400" y="3733800"/>
            <a:ext cx="457200" cy="369332"/>
          </a:xfrm>
          <a:prstGeom prst="rect">
            <a:avLst/>
          </a:prstGeom>
          <a:noFill/>
        </p:spPr>
        <p:txBody>
          <a:bodyPr wrap="square" rtlCol="0">
            <a:spAutoFit/>
          </a:bodyPr>
          <a:lstStyle/>
          <a:p>
            <a:r>
              <a:rPr lang="en-US" dirty="0" smtClean="0"/>
              <a:t>R5</a:t>
            </a:r>
            <a:endParaRPr lang="en-US" dirty="0"/>
          </a:p>
        </p:txBody>
      </p:sp>
      <p:sp>
        <p:nvSpPr>
          <p:cNvPr id="37" name="Rectangle 36"/>
          <p:cNvSpPr/>
          <p:nvPr/>
        </p:nvSpPr>
        <p:spPr>
          <a:xfrm>
            <a:off x="914400" y="3657600"/>
            <a:ext cx="1905000" cy="533400"/>
          </a:xfrm>
          <a:prstGeom prst="rect">
            <a:avLst/>
          </a:prstGeom>
          <a:no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1066800" y="3733800"/>
            <a:ext cx="1524000" cy="369332"/>
          </a:xfrm>
          <a:prstGeom prst="rect">
            <a:avLst/>
          </a:prstGeom>
          <a:noFill/>
        </p:spPr>
        <p:txBody>
          <a:bodyPr wrap="square" rtlCol="0">
            <a:spAutoFit/>
          </a:bodyPr>
          <a:lstStyle/>
          <a:p>
            <a:r>
              <a:rPr lang="en-US" dirty="0" smtClean="0"/>
              <a:t>0xFEED0000</a:t>
            </a:r>
            <a:endParaRPr lang="en-US" dirty="0"/>
          </a:p>
        </p:txBody>
      </p:sp>
      <p:sp>
        <p:nvSpPr>
          <p:cNvPr id="39" name="TextBox 38"/>
          <p:cNvSpPr txBox="1"/>
          <p:nvPr/>
        </p:nvSpPr>
        <p:spPr>
          <a:xfrm>
            <a:off x="152400" y="3200400"/>
            <a:ext cx="457200" cy="369332"/>
          </a:xfrm>
          <a:prstGeom prst="rect">
            <a:avLst/>
          </a:prstGeom>
          <a:noFill/>
        </p:spPr>
        <p:txBody>
          <a:bodyPr wrap="square" rtlCol="0">
            <a:spAutoFit/>
          </a:bodyPr>
          <a:lstStyle/>
          <a:p>
            <a:r>
              <a:rPr lang="en-US" dirty="0" smtClean="0"/>
              <a:t>R4</a:t>
            </a:r>
            <a:endParaRPr lang="en-US" dirty="0"/>
          </a:p>
        </p:txBody>
      </p:sp>
      <p:sp>
        <p:nvSpPr>
          <p:cNvPr id="40" name="Rectangle 39"/>
          <p:cNvSpPr/>
          <p:nvPr/>
        </p:nvSpPr>
        <p:spPr>
          <a:xfrm>
            <a:off x="914400" y="3124200"/>
            <a:ext cx="1905000" cy="533400"/>
          </a:xfrm>
          <a:prstGeom prst="rect">
            <a:avLst/>
          </a:prstGeom>
          <a:no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066800" y="3200400"/>
            <a:ext cx="1524000" cy="369332"/>
          </a:xfrm>
          <a:prstGeom prst="rect">
            <a:avLst/>
          </a:prstGeom>
          <a:noFill/>
        </p:spPr>
        <p:txBody>
          <a:bodyPr wrap="square" rtlCol="0">
            <a:spAutoFit/>
          </a:bodyPr>
          <a:lstStyle/>
          <a:p>
            <a:r>
              <a:rPr lang="en-US" dirty="0" smtClean="0"/>
              <a:t>0x0000CAFE</a:t>
            </a:r>
            <a:endParaRPr lang="en-US" dirty="0"/>
          </a:p>
        </p:txBody>
      </p:sp>
      <p:sp>
        <p:nvSpPr>
          <p:cNvPr id="42" name="TextBox 41"/>
          <p:cNvSpPr txBox="1"/>
          <p:nvPr/>
        </p:nvSpPr>
        <p:spPr>
          <a:xfrm>
            <a:off x="152400" y="2667000"/>
            <a:ext cx="457200" cy="369332"/>
          </a:xfrm>
          <a:prstGeom prst="rect">
            <a:avLst/>
          </a:prstGeom>
          <a:noFill/>
        </p:spPr>
        <p:txBody>
          <a:bodyPr wrap="square" rtlCol="0">
            <a:spAutoFit/>
          </a:bodyPr>
          <a:lstStyle/>
          <a:p>
            <a:r>
              <a:rPr lang="en-US" dirty="0" smtClean="0"/>
              <a:t>R3</a:t>
            </a:r>
            <a:endParaRPr lang="en-US" dirty="0"/>
          </a:p>
        </p:txBody>
      </p:sp>
      <p:sp>
        <p:nvSpPr>
          <p:cNvPr id="43" name="Rectangle 42"/>
          <p:cNvSpPr/>
          <p:nvPr/>
        </p:nvSpPr>
        <p:spPr>
          <a:xfrm>
            <a:off x="914400" y="2590800"/>
            <a:ext cx="1905000" cy="533400"/>
          </a:xfrm>
          <a:prstGeom prst="rect">
            <a:avLst/>
          </a:prstGeom>
          <a:no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p:cNvSpPr txBox="1"/>
          <p:nvPr/>
        </p:nvSpPr>
        <p:spPr>
          <a:xfrm>
            <a:off x="1066800" y="2667000"/>
            <a:ext cx="1524000" cy="369332"/>
          </a:xfrm>
          <a:prstGeom prst="rect">
            <a:avLst/>
          </a:prstGeom>
          <a:noFill/>
        </p:spPr>
        <p:txBody>
          <a:bodyPr wrap="square" rtlCol="0">
            <a:spAutoFit/>
          </a:bodyPr>
          <a:lstStyle/>
          <a:p>
            <a:r>
              <a:rPr lang="en-US" dirty="0" smtClean="0"/>
              <a:t>0xABCDDEFF</a:t>
            </a:r>
            <a:endParaRPr lang="en-US" dirty="0"/>
          </a:p>
        </p:txBody>
      </p:sp>
      <p:sp>
        <p:nvSpPr>
          <p:cNvPr id="45" name="Rectangle 44"/>
          <p:cNvSpPr/>
          <p:nvPr/>
        </p:nvSpPr>
        <p:spPr>
          <a:xfrm>
            <a:off x="6172200" y="6096000"/>
            <a:ext cx="1905000" cy="533400"/>
          </a:xfrm>
          <a:prstGeom prst="rect">
            <a:avLst/>
          </a:prstGeom>
          <a:no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6324600" y="2895600"/>
            <a:ext cx="1524000" cy="369332"/>
          </a:xfrm>
          <a:prstGeom prst="rect">
            <a:avLst/>
          </a:prstGeom>
          <a:noFill/>
        </p:spPr>
        <p:txBody>
          <a:bodyPr wrap="square" rtlCol="0">
            <a:spAutoFit/>
          </a:bodyPr>
          <a:lstStyle/>
          <a:p>
            <a:r>
              <a:rPr lang="en-US" dirty="0" smtClean="0">
                <a:solidFill>
                  <a:srgbClr val="FF0000"/>
                </a:solidFill>
              </a:rPr>
              <a:t>0xABCDDEFF</a:t>
            </a:r>
            <a:endParaRPr lang="en-US" dirty="0">
              <a:solidFill>
                <a:srgbClr val="FF0000"/>
              </a:solidFill>
            </a:endParaRPr>
          </a:p>
        </p:txBody>
      </p:sp>
      <p:sp>
        <p:nvSpPr>
          <p:cNvPr id="47" name="TextBox 46"/>
          <p:cNvSpPr txBox="1"/>
          <p:nvPr/>
        </p:nvSpPr>
        <p:spPr>
          <a:xfrm>
            <a:off x="5410200" y="6172200"/>
            <a:ext cx="457200" cy="369332"/>
          </a:xfrm>
          <a:prstGeom prst="rect">
            <a:avLst/>
          </a:prstGeom>
          <a:noFill/>
        </p:spPr>
        <p:txBody>
          <a:bodyPr wrap="square" rtlCol="0">
            <a:spAutoFit/>
          </a:bodyPr>
          <a:lstStyle/>
          <a:p>
            <a:r>
              <a:rPr lang="en-US" dirty="0" smtClean="0"/>
              <a:t>SP</a:t>
            </a:r>
            <a:endParaRPr lang="en-US" dirty="0"/>
          </a:p>
        </p:txBody>
      </p:sp>
      <p:sp>
        <p:nvSpPr>
          <p:cNvPr id="48" name="TextBox 47"/>
          <p:cNvSpPr txBox="1"/>
          <p:nvPr/>
        </p:nvSpPr>
        <p:spPr>
          <a:xfrm>
            <a:off x="6324600" y="6172200"/>
            <a:ext cx="1371600" cy="381000"/>
          </a:xfrm>
          <a:prstGeom prst="rect">
            <a:avLst/>
          </a:prstGeom>
          <a:noFill/>
        </p:spPr>
        <p:txBody>
          <a:bodyPr wrap="square" rtlCol="0">
            <a:spAutoFit/>
          </a:bodyPr>
          <a:lstStyle/>
          <a:p>
            <a:r>
              <a:rPr lang="en-US" dirty="0" smtClean="0">
                <a:solidFill>
                  <a:srgbClr val="FF0000"/>
                </a:solidFill>
              </a:rPr>
              <a:t>0x00008008</a:t>
            </a:r>
            <a:endParaRPr lang="en-US" dirty="0">
              <a:solidFill>
                <a:srgbClr val="FF0000"/>
              </a:solidFill>
            </a:endParaRPr>
          </a:p>
        </p:txBody>
      </p:sp>
      <p:sp>
        <p:nvSpPr>
          <p:cNvPr id="49" name="TextBox 48"/>
          <p:cNvSpPr txBox="1"/>
          <p:nvPr/>
        </p:nvSpPr>
        <p:spPr>
          <a:xfrm>
            <a:off x="6324600" y="3429000"/>
            <a:ext cx="1524000" cy="369332"/>
          </a:xfrm>
          <a:prstGeom prst="rect">
            <a:avLst/>
          </a:prstGeom>
          <a:noFill/>
        </p:spPr>
        <p:txBody>
          <a:bodyPr wrap="square" rtlCol="0">
            <a:spAutoFit/>
          </a:bodyPr>
          <a:lstStyle/>
          <a:p>
            <a:r>
              <a:rPr lang="en-US" dirty="0" smtClean="0">
                <a:solidFill>
                  <a:srgbClr val="FF0000"/>
                </a:solidFill>
              </a:rPr>
              <a:t>0x0000CAFE</a:t>
            </a:r>
            <a:endParaRPr lang="en-US" dirty="0">
              <a:solidFill>
                <a:srgbClr val="FF0000"/>
              </a:solidFill>
            </a:endParaRPr>
          </a:p>
        </p:txBody>
      </p:sp>
      <p:sp>
        <p:nvSpPr>
          <p:cNvPr id="50" name="TextBox 49"/>
          <p:cNvSpPr txBox="1"/>
          <p:nvPr/>
        </p:nvSpPr>
        <p:spPr>
          <a:xfrm>
            <a:off x="6324600" y="3962400"/>
            <a:ext cx="1524000" cy="369332"/>
          </a:xfrm>
          <a:prstGeom prst="rect">
            <a:avLst/>
          </a:prstGeom>
          <a:noFill/>
        </p:spPr>
        <p:txBody>
          <a:bodyPr wrap="square" rtlCol="0">
            <a:spAutoFit/>
          </a:bodyPr>
          <a:lstStyle/>
          <a:p>
            <a:r>
              <a:rPr lang="en-US" dirty="0" smtClean="0">
                <a:solidFill>
                  <a:srgbClr val="FF0000"/>
                </a:solidFill>
              </a:rPr>
              <a:t>0xFEED0000</a:t>
            </a:r>
            <a:endParaRPr lang="en-US" dirty="0">
              <a:solidFill>
                <a:srgbClr val="FF0000"/>
              </a:solidFill>
            </a:endParaRPr>
          </a:p>
        </p:txBody>
      </p:sp>
      <p:sp>
        <p:nvSpPr>
          <p:cNvPr id="51" name="TextBox 50"/>
          <p:cNvSpPr txBox="1"/>
          <p:nvPr/>
        </p:nvSpPr>
        <p:spPr>
          <a:xfrm>
            <a:off x="6324600" y="4495800"/>
            <a:ext cx="1524000" cy="369332"/>
          </a:xfrm>
          <a:prstGeom prst="rect">
            <a:avLst/>
          </a:prstGeom>
          <a:noFill/>
        </p:spPr>
        <p:txBody>
          <a:bodyPr wrap="square" rtlCol="0">
            <a:spAutoFit/>
          </a:bodyPr>
          <a:lstStyle/>
          <a:p>
            <a:r>
              <a:rPr lang="en-US" dirty="0" smtClean="0">
                <a:solidFill>
                  <a:srgbClr val="FF0000"/>
                </a:solidFill>
              </a:rPr>
              <a:t>0xF00D0000</a:t>
            </a:r>
            <a:endParaRPr lang="en-US" dirty="0">
              <a:solidFill>
                <a:srgbClr val="FF0000"/>
              </a:solidFill>
            </a:endParaRPr>
          </a:p>
        </p:txBody>
      </p:sp>
      <p:sp>
        <p:nvSpPr>
          <p:cNvPr id="3" name="Slide Number Placeholder 2"/>
          <p:cNvSpPr>
            <a:spLocks noGrp="1"/>
          </p:cNvSpPr>
          <p:nvPr>
            <p:ph type="sldNum" sz="quarter" idx="12"/>
          </p:nvPr>
        </p:nvSpPr>
        <p:spPr/>
        <p:txBody>
          <a:bodyPr/>
          <a:lstStyle/>
          <a:p>
            <a:fld id="{E66970BE-4790-4AAC-BBF1-E334F1B28FAF}" type="slidenum">
              <a:rPr lang="en-US" smtClean="0"/>
              <a:pPr/>
              <a:t>104</a:t>
            </a:fld>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dissolve">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9"/>
                                        </p:tgtEl>
                                        <p:attrNameLst>
                                          <p:attrName>style.visibility</p:attrName>
                                        </p:attrNameLst>
                                      </p:cBhvr>
                                      <p:to>
                                        <p:strVal val="visible"/>
                                      </p:to>
                                    </p:set>
                                    <p:animEffect transition="in" filter="dissolve">
                                      <p:cBhvr>
                                        <p:cTn id="12" dur="500"/>
                                        <p:tgtEl>
                                          <p:spTgt spid="49"/>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dissolve">
                                      <p:cBhvr>
                                        <p:cTn id="17" dur="500"/>
                                        <p:tgtEl>
                                          <p:spTgt spid="50"/>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dissolve">
                                      <p:cBhvr>
                                        <p:cTn id="22" dur="500"/>
                                        <p:tgtEl>
                                          <p:spTgt spid="51"/>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dissolve">
                                      <p:cBhvr>
                                        <p:cTn id="27"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8" grpId="0"/>
      <p:bldP spid="49" grpId="0"/>
      <p:bldP spid="50" grpId="0"/>
      <p:bldP spid="51" grpId="0"/>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LDMIA operation</a:t>
            </a:r>
            <a:endParaRPr lang="en-US" dirty="0"/>
          </a:p>
        </p:txBody>
      </p:sp>
      <p:sp>
        <p:nvSpPr>
          <p:cNvPr id="22" name="Rectangle 21"/>
          <p:cNvSpPr/>
          <p:nvPr/>
        </p:nvSpPr>
        <p:spPr>
          <a:xfrm>
            <a:off x="6172200" y="1752600"/>
            <a:ext cx="1905000" cy="533400"/>
          </a:xfrm>
          <a:prstGeom prst="rect">
            <a:avLst/>
          </a:prstGeom>
          <a:no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6172200" y="2286000"/>
            <a:ext cx="1905000" cy="533400"/>
          </a:xfrm>
          <a:prstGeom prst="rect">
            <a:avLst/>
          </a:prstGeom>
          <a:no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152400" y="4267200"/>
            <a:ext cx="457200" cy="369332"/>
          </a:xfrm>
          <a:prstGeom prst="rect">
            <a:avLst/>
          </a:prstGeom>
          <a:noFill/>
        </p:spPr>
        <p:txBody>
          <a:bodyPr wrap="square" rtlCol="0">
            <a:spAutoFit/>
          </a:bodyPr>
          <a:lstStyle/>
          <a:p>
            <a:r>
              <a:rPr lang="en-US" dirty="0" smtClean="0"/>
              <a:t>R7</a:t>
            </a:r>
            <a:endParaRPr lang="en-US" dirty="0"/>
          </a:p>
        </p:txBody>
      </p:sp>
      <p:sp>
        <p:nvSpPr>
          <p:cNvPr id="26" name="Rectangle 25"/>
          <p:cNvSpPr/>
          <p:nvPr/>
        </p:nvSpPr>
        <p:spPr>
          <a:xfrm>
            <a:off x="914400" y="4191000"/>
            <a:ext cx="1905000" cy="533400"/>
          </a:xfrm>
          <a:prstGeom prst="rect">
            <a:avLst/>
          </a:prstGeom>
          <a:no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1066800" y="4267200"/>
            <a:ext cx="1524000" cy="369332"/>
          </a:xfrm>
          <a:prstGeom prst="rect">
            <a:avLst/>
          </a:prstGeom>
          <a:noFill/>
        </p:spPr>
        <p:txBody>
          <a:bodyPr wrap="square" rtlCol="0">
            <a:spAutoFit/>
          </a:bodyPr>
          <a:lstStyle/>
          <a:p>
            <a:r>
              <a:rPr lang="en-US" dirty="0" smtClean="0">
                <a:solidFill>
                  <a:srgbClr val="FF0000"/>
                </a:solidFill>
              </a:rPr>
              <a:t>0xF00D0000</a:t>
            </a:r>
            <a:endParaRPr lang="en-US" dirty="0">
              <a:solidFill>
                <a:srgbClr val="FF0000"/>
              </a:solidFill>
            </a:endParaRPr>
          </a:p>
        </p:txBody>
      </p:sp>
      <p:sp>
        <p:nvSpPr>
          <p:cNvPr id="28" name="Rectangle 27"/>
          <p:cNvSpPr/>
          <p:nvPr/>
        </p:nvSpPr>
        <p:spPr>
          <a:xfrm>
            <a:off x="6172200" y="2819400"/>
            <a:ext cx="1905000" cy="533400"/>
          </a:xfrm>
          <a:prstGeom prst="rect">
            <a:avLst/>
          </a:prstGeom>
          <a:no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914400" y="6096000"/>
            <a:ext cx="1905000" cy="533400"/>
          </a:xfrm>
          <a:prstGeom prst="rect">
            <a:avLst/>
          </a:prstGeom>
          <a:no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1066800" y="6172200"/>
            <a:ext cx="1371600" cy="381000"/>
          </a:xfrm>
          <a:prstGeom prst="rect">
            <a:avLst/>
          </a:prstGeom>
          <a:noFill/>
        </p:spPr>
        <p:txBody>
          <a:bodyPr wrap="square" rtlCol="0">
            <a:spAutoFit/>
          </a:bodyPr>
          <a:lstStyle/>
          <a:p>
            <a:r>
              <a:rPr lang="en-US" dirty="0" smtClean="0">
                <a:solidFill>
                  <a:srgbClr val="FF0000"/>
                </a:solidFill>
              </a:rPr>
              <a:t>0x00008018</a:t>
            </a:r>
            <a:endParaRPr lang="en-US" dirty="0">
              <a:solidFill>
                <a:srgbClr val="FF0000"/>
              </a:solidFill>
            </a:endParaRPr>
          </a:p>
        </p:txBody>
      </p:sp>
      <p:sp>
        <p:nvSpPr>
          <p:cNvPr id="31" name="TextBox 30"/>
          <p:cNvSpPr txBox="1"/>
          <p:nvPr/>
        </p:nvSpPr>
        <p:spPr>
          <a:xfrm>
            <a:off x="152400" y="6172200"/>
            <a:ext cx="457200" cy="369332"/>
          </a:xfrm>
          <a:prstGeom prst="rect">
            <a:avLst/>
          </a:prstGeom>
          <a:noFill/>
        </p:spPr>
        <p:txBody>
          <a:bodyPr wrap="square" rtlCol="0">
            <a:spAutoFit/>
          </a:bodyPr>
          <a:lstStyle/>
          <a:p>
            <a:r>
              <a:rPr lang="en-US" dirty="0" smtClean="0"/>
              <a:t>SP</a:t>
            </a:r>
            <a:endParaRPr lang="en-US" dirty="0"/>
          </a:p>
        </p:txBody>
      </p:sp>
      <p:sp>
        <p:nvSpPr>
          <p:cNvPr id="32" name="Rectangle 31"/>
          <p:cNvSpPr/>
          <p:nvPr/>
        </p:nvSpPr>
        <p:spPr>
          <a:xfrm>
            <a:off x="6172200" y="3352800"/>
            <a:ext cx="1905000" cy="533400"/>
          </a:xfrm>
          <a:prstGeom prst="rect">
            <a:avLst/>
          </a:prstGeom>
          <a:no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5029200" y="1828800"/>
            <a:ext cx="1066800" cy="369332"/>
          </a:xfrm>
          <a:prstGeom prst="rect">
            <a:avLst/>
          </a:prstGeom>
          <a:noFill/>
        </p:spPr>
        <p:txBody>
          <a:bodyPr wrap="square" rtlCol="0">
            <a:spAutoFit/>
          </a:bodyPr>
          <a:lstStyle/>
          <a:p>
            <a:r>
              <a:rPr lang="en-US" dirty="0" smtClean="0"/>
              <a:t>0x8000</a:t>
            </a:r>
            <a:endParaRPr lang="en-US" dirty="0"/>
          </a:p>
        </p:txBody>
      </p:sp>
      <p:sp>
        <p:nvSpPr>
          <p:cNvPr id="34" name="TextBox 33"/>
          <p:cNvSpPr txBox="1"/>
          <p:nvPr/>
        </p:nvSpPr>
        <p:spPr>
          <a:xfrm>
            <a:off x="5029200" y="2362200"/>
            <a:ext cx="1066800" cy="369332"/>
          </a:xfrm>
          <a:prstGeom prst="rect">
            <a:avLst/>
          </a:prstGeom>
          <a:noFill/>
        </p:spPr>
        <p:txBody>
          <a:bodyPr wrap="square" rtlCol="0">
            <a:spAutoFit/>
          </a:bodyPr>
          <a:lstStyle/>
          <a:p>
            <a:r>
              <a:rPr lang="en-US" dirty="0" smtClean="0"/>
              <a:t>0x8004</a:t>
            </a:r>
            <a:endParaRPr lang="en-US" dirty="0"/>
          </a:p>
        </p:txBody>
      </p:sp>
      <p:sp>
        <p:nvSpPr>
          <p:cNvPr id="35" name="TextBox 34"/>
          <p:cNvSpPr txBox="1"/>
          <p:nvPr/>
        </p:nvSpPr>
        <p:spPr>
          <a:xfrm>
            <a:off x="5029200" y="2895600"/>
            <a:ext cx="1066800" cy="369332"/>
          </a:xfrm>
          <a:prstGeom prst="rect">
            <a:avLst/>
          </a:prstGeom>
          <a:noFill/>
        </p:spPr>
        <p:txBody>
          <a:bodyPr wrap="square" rtlCol="0">
            <a:spAutoFit/>
          </a:bodyPr>
          <a:lstStyle/>
          <a:p>
            <a:r>
              <a:rPr lang="en-US" dirty="0" smtClean="0"/>
              <a:t>0x8008</a:t>
            </a:r>
            <a:endParaRPr lang="en-US" dirty="0"/>
          </a:p>
        </p:txBody>
      </p:sp>
      <p:sp>
        <p:nvSpPr>
          <p:cNvPr id="36" name="TextBox 35"/>
          <p:cNvSpPr txBox="1"/>
          <p:nvPr/>
        </p:nvSpPr>
        <p:spPr>
          <a:xfrm>
            <a:off x="228600" y="1219200"/>
            <a:ext cx="8534400" cy="369332"/>
          </a:xfrm>
          <a:prstGeom prst="rect">
            <a:avLst/>
          </a:prstGeom>
          <a:noFill/>
        </p:spPr>
        <p:txBody>
          <a:bodyPr wrap="square" rtlCol="0">
            <a:spAutoFit/>
          </a:bodyPr>
          <a:lstStyle/>
          <a:p>
            <a:r>
              <a:rPr lang="en-US" dirty="0" smtClean="0">
                <a:solidFill>
                  <a:srgbClr val="FF0000"/>
                </a:solidFill>
              </a:rPr>
              <a:t>INSTRUCTION:   LDMIA  sp!, {r3, r4, r5, r7} </a:t>
            </a:r>
          </a:p>
        </p:txBody>
      </p:sp>
      <p:sp>
        <p:nvSpPr>
          <p:cNvPr id="37" name="Rectangle 36"/>
          <p:cNvSpPr/>
          <p:nvPr/>
        </p:nvSpPr>
        <p:spPr>
          <a:xfrm>
            <a:off x="6172200" y="3886200"/>
            <a:ext cx="1905000" cy="533400"/>
          </a:xfrm>
          <a:prstGeom prst="rect">
            <a:avLst/>
          </a:prstGeom>
          <a:no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172200" y="4419600"/>
            <a:ext cx="1905000" cy="533400"/>
          </a:xfrm>
          <a:prstGeom prst="rect">
            <a:avLst/>
          </a:prstGeom>
          <a:no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72200" y="4953000"/>
            <a:ext cx="1905000" cy="533400"/>
          </a:xfrm>
          <a:prstGeom prst="rect">
            <a:avLst/>
          </a:prstGeom>
          <a:no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029200" y="3429000"/>
            <a:ext cx="1066800" cy="369332"/>
          </a:xfrm>
          <a:prstGeom prst="rect">
            <a:avLst/>
          </a:prstGeom>
          <a:noFill/>
        </p:spPr>
        <p:txBody>
          <a:bodyPr wrap="square" rtlCol="0">
            <a:spAutoFit/>
          </a:bodyPr>
          <a:lstStyle/>
          <a:p>
            <a:r>
              <a:rPr lang="en-US" dirty="0" smtClean="0"/>
              <a:t>0x800C</a:t>
            </a:r>
            <a:endParaRPr lang="en-US" dirty="0"/>
          </a:p>
        </p:txBody>
      </p:sp>
      <p:sp>
        <p:nvSpPr>
          <p:cNvPr id="41" name="TextBox 40"/>
          <p:cNvSpPr txBox="1"/>
          <p:nvPr/>
        </p:nvSpPr>
        <p:spPr>
          <a:xfrm>
            <a:off x="5029200" y="3962400"/>
            <a:ext cx="1066800" cy="369332"/>
          </a:xfrm>
          <a:prstGeom prst="rect">
            <a:avLst/>
          </a:prstGeom>
          <a:noFill/>
        </p:spPr>
        <p:txBody>
          <a:bodyPr wrap="square" rtlCol="0">
            <a:spAutoFit/>
          </a:bodyPr>
          <a:lstStyle/>
          <a:p>
            <a:r>
              <a:rPr lang="en-US" dirty="0" smtClean="0"/>
              <a:t>0x8010</a:t>
            </a:r>
            <a:endParaRPr lang="en-US" dirty="0"/>
          </a:p>
        </p:txBody>
      </p:sp>
      <p:sp>
        <p:nvSpPr>
          <p:cNvPr id="42" name="TextBox 41"/>
          <p:cNvSpPr txBox="1"/>
          <p:nvPr/>
        </p:nvSpPr>
        <p:spPr>
          <a:xfrm>
            <a:off x="5029200" y="4495800"/>
            <a:ext cx="1066800" cy="369332"/>
          </a:xfrm>
          <a:prstGeom prst="rect">
            <a:avLst/>
          </a:prstGeom>
          <a:noFill/>
        </p:spPr>
        <p:txBody>
          <a:bodyPr wrap="square" rtlCol="0">
            <a:spAutoFit/>
          </a:bodyPr>
          <a:lstStyle/>
          <a:p>
            <a:r>
              <a:rPr lang="en-US" dirty="0" smtClean="0"/>
              <a:t>0x8014</a:t>
            </a:r>
            <a:endParaRPr lang="en-US" dirty="0"/>
          </a:p>
        </p:txBody>
      </p:sp>
      <p:sp>
        <p:nvSpPr>
          <p:cNvPr id="43" name="TextBox 42"/>
          <p:cNvSpPr txBox="1"/>
          <p:nvPr/>
        </p:nvSpPr>
        <p:spPr>
          <a:xfrm>
            <a:off x="5029200" y="5029200"/>
            <a:ext cx="1066800" cy="369332"/>
          </a:xfrm>
          <a:prstGeom prst="rect">
            <a:avLst/>
          </a:prstGeom>
          <a:noFill/>
        </p:spPr>
        <p:txBody>
          <a:bodyPr wrap="square" rtlCol="0">
            <a:spAutoFit/>
          </a:bodyPr>
          <a:lstStyle/>
          <a:p>
            <a:r>
              <a:rPr lang="en-US" dirty="0" smtClean="0"/>
              <a:t>0x8018</a:t>
            </a:r>
            <a:endParaRPr lang="en-US" dirty="0"/>
          </a:p>
        </p:txBody>
      </p:sp>
      <p:sp>
        <p:nvSpPr>
          <p:cNvPr id="44" name="TextBox 43"/>
          <p:cNvSpPr txBox="1"/>
          <p:nvPr/>
        </p:nvSpPr>
        <p:spPr>
          <a:xfrm>
            <a:off x="152400" y="3733800"/>
            <a:ext cx="457200" cy="369332"/>
          </a:xfrm>
          <a:prstGeom prst="rect">
            <a:avLst/>
          </a:prstGeom>
          <a:noFill/>
        </p:spPr>
        <p:txBody>
          <a:bodyPr wrap="square" rtlCol="0">
            <a:spAutoFit/>
          </a:bodyPr>
          <a:lstStyle/>
          <a:p>
            <a:r>
              <a:rPr lang="en-US" dirty="0" smtClean="0"/>
              <a:t>R5</a:t>
            </a:r>
            <a:endParaRPr lang="en-US" dirty="0"/>
          </a:p>
        </p:txBody>
      </p:sp>
      <p:sp>
        <p:nvSpPr>
          <p:cNvPr id="45" name="Rectangle 44"/>
          <p:cNvSpPr/>
          <p:nvPr/>
        </p:nvSpPr>
        <p:spPr>
          <a:xfrm>
            <a:off x="914400" y="3657600"/>
            <a:ext cx="1905000" cy="533400"/>
          </a:xfrm>
          <a:prstGeom prst="rect">
            <a:avLst/>
          </a:prstGeom>
          <a:no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1066800" y="3733800"/>
            <a:ext cx="1524000" cy="369332"/>
          </a:xfrm>
          <a:prstGeom prst="rect">
            <a:avLst/>
          </a:prstGeom>
          <a:noFill/>
        </p:spPr>
        <p:txBody>
          <a:bodyPr wrap="square" rtlCol="0">
            <a:spAutoFit/>
          </a:bodyPr>
          <a:lstStyle/>
          <a:p>
            <a:r>
              <a:rPr lang="en-US" dirty="0" smtClean="0">
                <a:solidFill>
                  <a:srgbClr val="FF0000"/>
                </a:solidFill>
              </a:rPr>
              <a:t>0xFEED0000</a:t>
            </a:r>
            <a:endParaRPr lang="en-US" dirty="0">
              <a:solidFill>
                <a:srgbClr val="FF0000"/>
              </a:solidFill>
            </a:endParaRPr>
          </a:p>
        </p:txBody>
      </p:sp>
      <p:sp>
        <p:nvSpPr>
          <p:cNvPr id="47" name="TextBox 46"/>
          <p:cNvSpPr txBox="1"/>
          <p:nvPr/>
        </p:nvSpPr>
        <p:spPr>
          <a:xfrm>
            <a:off x="152400" y="3200400"/>
            <a:ext cx="457200" cy="369332"/>
          </a:xfrm>
          <a:prstGeom prst="rect">
            <a:avLst/>
          </a:prstGeom>
          <a:noFill/>
        </p:spPr>
        <p:txBody>
          <a:bodyPr wrap="square" rtlCol="0">
            <a:spAutoFit/>
          </a:bodyPr>
          <a:lstStyle/>
          <a:p>
            <a:r>
              <a:rPr lang="en-US" dirty="0" smtClean="0"/>
              <a:t>R4</a:t>
            </a:r>
            <a:endParaRPr lang="en-US" dirty="0"/>
          </a:p>
        </p:txBody>
      </p:sp>
      <p:sp>
        <p:nvSpPr>
          <p:cNvPr id="48" name="Rectangle 47"/>
          <p:cNvSpPr/>
          <p:nvPr/>
        </p:nvSpPr>
        <p:spPr>
          <a:xfrm>
            <a:off x="914400" y="3124200"/>
            <a:ext cx="1905000" cy="533400"/>
          </a:xfrm>
          <a:prstGeom prst="rect">
            <a:avLst/>
          </a:prstGeom>
          <a:no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p:cNvSpPr txBox="1"/>
          <p:nvPr/>
        </p:nvSpPr>
        <p:spPr>
          <a:xfrm>
            <a:off x="1066800" y="3200400"/>
            <a:ext cx="1524000" cy="369332"/>
          </a:xfrm>
          <a:prstGeom prst="rect">
            <a:avLst/>
          </a:prstGeom>
          <a:noFill/>
        </p:spPr>
        <p:txBody>
          <a:bodyPr wrap="square" rtlCol="0">
            <a:spAutoFit/>
          </a:bodyPr>
          <a:lstStyle/>
          <a:p>
            <a:r>
              <a:rPr lang="en-US" dirty="0" smtClean="0">
                <a:solidFill>
                  <a:srgbClr val="FF0000"/>
                </a:solidFill>
              </a:rPr>
              <a:t>0x0000CAFE</a:t>
            </a:r>
            <a:endParaRPr lang="en-US" dirty="0">
              <a:solidFill>
                <a:srgbClr val="FF0000"/>
              </a:solidFill>
            </a:endParaRPr>
          </a:p>
        </p:txBody>
      </p:sp>
      <p:sp>
        <p:nvSpPr>
          <p:cNvPr id="50" name="TextBox 49"/>
          <p:cNvSpPr txBox="1"/>
          <p:nvPr/>
        </p:nvSpPr>
        <p:spPr>
          <a:xfrm>
            <a:off x="152400" y="2667000"/>
            <a:ext cx="457200" cy="369332"/>
          </a:xfrm>
          <a:prstGeom prst="rect">
            <a:avLst/>
          </a:prstGeom>
          <a:noFill/>
        </p:spPr>
        <p:txBody>
          <a:bodyPr wrap="square" rtlCol="0">
            <a:spAutoFit/>
          </a:bodyPr>
          <a:lstStyle/>
          <a:p>
            <a:r>
              <a:rPr lang="en-US" dirty="0" smtClean="0"/>
              <a:t>R3</a:t>
            </a:r>
            <a:endParaRPr lang="en-US" dirty="0"/>
          </a:p>
        </p:txBody>
      </p:sp>
      <p:sp>
        <p:nvSpPr>
          <p:cNvPr id="51" name="Rectangle 50"/>
          <p:cNvSpPr/>
          <p:nvPr/>
        </p:nvSpPr>
        <p:spPr>
          <a:xfrm>
            <a:off x="914400" y="2590800"/>
            <a:ext cx="1905000" cy="533400"/>
          </a:xfrm>
          <a:prstGeom prst="rect">
            <a:avLst/>
          </a:prstGeom>
          <a:no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1066800" y="2667000"/>
            <a:ext cx="1524000" cy="369332"/>
          </a:xfrm>
          <a:prstGeom prst="rect">
            <a:avLst/>
          </a:prstGeom>
          <a:noFill/>
        </p:spPr>
        <p:txBody>
          <a:bodyPr wrap="square" rtlCol="0">
            <a:spAutoFit/>
          </a:bodyPr>
          <a:lstStyle/>
          <a:p>
            <a:r>
              <a:rPr lang="en-US" dirty="0" smtClean="0">
                <a:solidFill>
                  <a:srgbClr val="FF0000"/>
                </a:solidFill>
              </a:rPr>
              <a:t>0xABCDDEFF</a:t>
            </a:r>
            <a:endParaRPr lang="en-US" dirty="0">
              <a:solidFill>
                <a:srgbClr val="FF0000"/>
              </a:solidFill>
            </a:endParaRPr>
          </a:p>
        </p:txBody>
      </p:sp>
      <p:sp>
        <p:nvSpPr>
          <p:cNvPr id="53" name="Rectangle 52"/>
          <p:cNvSpPr/>
          <p:nvPr/>
        </p:nvSpPr>
        <p:spPr>
          <a:xfrm>
            <a:off x="6172200" y="6096000"/>
            <a:ext cx="1905000" cy="533400"/>
          </a:xfrm>
          <a:prstGeom prst="rect">
            <a:avLst/>
          </a:prstGeom>
          <a:no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6324600" y="2895600"/>
            <a:ext cx="1524000" cy="369332"/>
          </a:xfrm>
          <a:prstGeom prst="rect">
            <a:avLst/>
          </a:prstGeom>
          <a:noFill/>
        </p:spPr>
        <p:txBody>
          <a:bodyPr wrap="square" rtlCol="0">
            <a:spAutoFit/>
          </a:bodyPr>
          <a:lstStyle/>
          <a:p>
            <a:r>
              <a:rPr lang="en-US" dirty="0" smtClean="0"/>
              <a:t>0xABCDDEFF</a:t>
            </a:r>
            <a:endParaRPr lang="en-US" dirty="0"/>
          </a:p>
        </p:txBody>
      </p:sp>
      <p:sp>
        <p:nvSpPr>
          <p:cNvPr id="55" name="TextBox 54"/>
          <p:cNvSpPr txBox="1"/>
          <p:nvPr/>
        </p:nvSpPr>
        <p:spPr>
          <a:xfrm>
            <a:off x="5410200" y="6172200"/>
            <a:ext cx="457200" cy="369332"/>
          </a:xfrm>
          <a:prstGeom prst="rect">
            <a:avLst/>
          </a:prstGeom>
          <a:noFill/>
        </p:spPr>
        <p:txBody>
          <a:bodyPr wrap="square" rtlCol="0">
            <a:spAutoFit/>
          </a:bodyPr>
          <a:lstStyle/>
          <a:p>
            <a:r>
              <a:rPr lang="en-US" dirty="0" smtClean="0"/>
              <a:t>SP</a:t>
            </a:r>
            <a:endParaRPr lang="en-US" dirty="0"/>
          </a:p>
        </p:txBody>
      </p:sp>
      <p:sp>
        <p:nvSpPr>
          <p:cNvPr id="56" name="TextBox 55"/>
          <p:cNvSpPr txBox="1"/>
          <p:nvPr/>
        </p:nvSpPr>
        <p:spPr>
          <a:xfrm>
            <a:off x="6324600" y="6172200"/>
            <a:ext cx="1371600" cy="381000"/>
          </a:xfrm>
          <a:prstGeom prst="rect">
            <a:avLst/>
          </a:prstGeom>
          <a:noFill/>
        </p:spPr>
        <p:txBody>
          <a:bodyPr wrap="square" rtlCol="0">
            <a:spAutoFit/>
          </a:bodyPr>
          <a:lstStyle/>
          <a:p>
            <a:r>
              <a:rPr lang="en-US" dirty="0" smtClean="0"/>
              <a:t>0x00008008</a:t>
            </a:r>
            <a:endParaRPr lang="en-US" dirty="0"/>
          </a:p>
        </p:txBody>
      </p:sp>
      <p:sp>
        <p:nvSpPr>
          <p:cNvPr id="57" name="TextBox 56"/>
          <p:cNvSpPr txBox="1"/>
          <p:nvPr/>
        </p:nvSpPr>
        <p:spPr>
          <a:xfrm>
            <a:off x="6324600" y="3429000"/>
            <a:ext cx="1524000" cy="369332"/>
          </a:xfrm>
          <a:prstGeom prst="rect">
            <a:avLst/>
          </a:prstGeom>
          <a:noFill/>
        </p:spPr>
        <p:txBody>
          <a:bodyPr wrap="square" rtlCol="0">
            <a:spAutoFit/>
          </a:bodyPr>
          <a:lstStyle/>
          <a:p>
            <a:r>
              <a:rPr lang="en-US" dirty="0" smtClean="0"/>
              <a:t>0x0000CAFE</a:t>
            </a:r>
            <a:endParaRPr lang="en-US" dirty="0"/>
          </a:p>
        </p:txBody>
      </p:sp>
      <p:sp>
        <p:nvSpPr>
          <p:cNvPr id="58" name="TextBox 57"/>
          <p:cNvSpPr txBox="1"/>
          <p:nvPr/>
        </p:nvSpPr>
        <p:spPr>
          <a:xfrm>
            <a:off x="6324600" y="3962400"/>
            <a:ext cx="1524000" cy="369332"/>
          </a:xfrm>
          <a:prstGeom prst="rect">
            <a:avLst/>
          </a:prstGeom>
          <a:noFill/>
        </p:spPr>
        <p:txBody>
          <a:bodyPr wrap="square" rtlCol="0">
            <a:spAutoFit/>
          </a:bodyPr>
          <a:lstStyle/>
          <a:p>
            <a:r>
              <a:rPr lang="en-US" dirty="0" smtClean="0"/>
              <a:t>0xFEED0000</a:t>
            </a:r>
            <a:endParaRPr lang="en-US" dirty="0"/>
          </a:p>
        </p:txBody>
      </p:sp>
      <p:sp>
        <p:nvSpPr>
          <p:cNvPr id="59" name="TextBox 58"/>
          <p:cNvSpPr txBox="1"/>
          <p:nvPr/>
        </p:nvSpPr>
        <p:spPr>
          <a:xfrm>
            <a:off x="6324600" y="4495800"/>
            <a:ext cx="1524000" cy="369332"/>
          </a:xfrm>
          <a:prstGeom prst="rect">
            <a:avLst/>
          </a:prstGeom>
          <a:noFill/>
        </p:spPr>
        <p:txBody>
          <a:bodyPr wrap="square" rtlCol="0">
            <a:spAutoFit/>
          </a:bodyPr>
          <a:lstStyle/>
          <a:p>
            <a:r>
              <a:rPr lang="en-US" dirty="0" smtClean="0"/>
              <a:t>0xF00D0000</a:t>
            </a:r>
            <a:endParaRPr lang="en-US" dirty="0"/>
          </a:p>
        </p:txBody>
      </p:sp>
      <p:sp>
        <p:nvSpPr>
          <p:cNvPr id="3" name="Slide Number Placeholder 2"/>
          <p:cNvSpPr>
            <a:spLocks noGrp="1"/>
          </p:cNvSpPr>
          <p:nvPr>
            <p:ph type="sldNum" sz="quarter" idx="12"/>
          </p:nvPr>
        </p:nvSpPr>
        <p:spPr/>
        <p:txBody>
          <a:bodyPr/>
          <a:lstStyle/>
          <a:p>
            <a:fld id="{E66970BE-4790-4AAC-BBF1-E334F1B28FAF}" type="slidenum">
              <a:rPr lang="en-US" smtClean="0"/>
              <a:pPr/>
              <a:t>105</a:t>
            </a:fld>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dissolve">
                                      <p:cBhvr>
                                        <p:cTn id="7" dur="500"/>
                                        <p:tgtEl>
                                          <p:spTgt spid="5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9"/>
                                        </p:tgtEl>
                                        <p:attrNameLst>
                                          <p:attrName>style.visibility</p:attrName>
                                        </p:attrNameLst>
                                      </p:cBhvr>
                                      <p:to>
                                        <p:strVal val="visible"/>
                                      </p:to>
                                    </p:set>
                                    <p:animEffect transition="in" filter="dissolve">
                                      <p:cBhvr>
                                        <p:cTn id="12" dur="500"/>
                                        <p:tgtEl>
                                          <p:spTgt spid="49"/>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dissolve">
                                      <p:cBhvr>
                                        <p:cTn id="17" dur="500"/>
                                        <p:tgtEl>
                                          <p:spTgt spid="46"/>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dissolve">
                                      <p:cBhvr>
                                        <p:cTn id="22" dur="500"/>
                                        <p:tgtEl>
                                          <p:spTgt spid="27"/>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dissolve">
                                      <p:cBhvr>
                                        <p:cTn id="2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30" grpId="0"/>
      <p:bldP spid="46" grpId="0"/>
      <p:bldP spid="49" grpId="0"/>
      <p:bldP spid="52" grpId="0"/>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13.s</a:t>
            </a:r>
            <a:endParaRPr lang="en-US" dirty="0"/>
          </a:p>
        </p:txBody>
      </p:sp>
      <p:sp>
        <p:nvSpPr>
          <p:cNvPr id="4" name="TextBox 3"/>
          <p:cNvSpPr txBox="1"/>
          <p:nvPr/>
        </p:nvSpPr>
        <p:spPr>
          <a:xfrm>
            <a:off x="457200" y="1143000"/>
            <a:ext cx="8458200" cy="5693866"/>
          </a:xfrm>
          <a:prstGeom prst="rect">
            <a:avLst/>
          </a:prstGeom>
          <a:noFill/>
        </p:spPr>
        <p:txBody>
          <a:bodyPr wrap="square" rtlCol="0">
            <a:spAutoFit/>
          </a:bodyPr>
          <a:lstStyle/>
          <a:p>
            <a:r>
              <a:rPr lang="en-US" sz="1400" dirty="0" smtClean="0">
                <a:latin typeface="Ubuntu Mono" pitchFamily="49" charset="0"/>
                <a:cs typeface="Courier New" pitchFamily="49" charset="0"/>
              </a:rPr>
              <a:t>0000835c &lt;__</a:t>
            </a:r>
            <a:r>
              <a:rPr lang="en-US" sz="1400" dirty="0" err="1" smtClean="0">
                <a:latin typeface="Ubuntu Mono" pitchFamily="49" charset="0"/>
                <a:cs typeface="Courier New" pitchFamily="49" charset="0"/>
              </a:rPr>
              <a:t>libc_csu_init</a:t>
            </a:r>
            <a:r>
              <a:rPr lang="en-US" sz="1400" dirty="0" smtClean="0">
                <a:latin typeface="Ubuntu Mono" pitchFamily="49" charset="0"/>
                <a:cs typeface="Courier New" pitchFamily="49" charset="0"/>
              </a:rPr>
              <a:t>&gt;:</a:t>
            </a:r>
          </a:p>
          <a:p>
            <a:r>
              <a:rPr lang="en-US" sz="1400" b="1" dirty="0" smtClean="0">
                <a:latin typeface="Ubuntu Mono" pitchFamily="49" charset="0"/>
                <a:cs typeface="Courier New" pitchFamily="49" charset="0"/>
              </a:rPr>
              <a:t>    835c:	e92d 43f8 	</a:t>
            </a:r>
            <a:r>
              <a:rPr lang="en-US" sz="1400" b="1" dirty="0" err="1" smtClean="0">
                <a:latin typeface="Ubuntu Mono" pitchFamily="49" charset="0"/>
                <a:cs typeface="Courier New" pitchFamily="49" charset="0"/>
              </a:rPr>
              <a:t>stmdb</a:t>
            </a:r>
            <a:r>
              <a:rPr lang="en-US" sz="1400" b="1" dirty="0" smtClean="0">
                <a:latin typeface="Ubuntu Mono" pitchFamily="49" charset="0"/>
                <a:cs typeface="Courier New" pitchFamily="49" charset="0"/>
              </a:rPr>
              <a:t>	sp!, {r3, r4, r5, r6, r7, r8, r9, </a:t>
            </a:r>
            <a:r>
              <a:rPr lang="en-US" sz="1400" b="1" dirty="0" err="1" smtClean="0">
                <a:latin typeface="Ubuntu Mono" pitchFamily="49" charset="0"/>
                <a:cs typeface="Courier New" pitchFamily="49" charset="0"/>
              </a:rPr>
              <a:t>lr</a:t>
            </a:r>
            <a:r>
              <a:rPr lang="en-US" sz="1400" b="1" dirty="0" smtClean="0">
                <a:latin typeface="Ubuntu Mono" pitchFamily="49" charset="0"/>
                <a:cs typeface="Courier New" pitchFamily="49" charset="0"/>
              </a:rPr>
              <a:t>}</a:t>
            </a:r>
          </a:p>
          <a:p>
            <a:r>
              <a:rPr lang="en-US" sz="1400" dirty="0" smtClean="0">
                <a:latin typeface="Ubuntu Mono" pitchFamily="49" charset="0"/>
                <a:cs typeface="Courier New" pitchFamily="49" charset="0"/>
              </a:rPr>
              <a:t>    8360:	4606      	</a:t>
            </a:r>
            <a:r>
              <a:rPr lang="en-US" sz="1400" dirty="0" err="1" smtClean="0">
                <a:latin typeface="Ubuntu Mono" pitchFamily="49" charset="0"/>
                <a:cs typeface="Courier New" pitchFamily="49" charset="0"/>
              </a:rPr>
              <a:t>mov</a:t>
            </a:r>
            <a:r>
              <a:rPr lang="en-US" sz="1400" dirty="0" smtClean="0">
                <a:latin typeface="Ubuntu Mono" pitchFamily="49" charset="0"/>
                <a:cs typeface="Courier New" pitchFamily="49" charset="0"/>
              </a:rPr>
              <a:t>	r6, r0</a:t>
            </a:r>
          </a:p>
          <a:p>
            <a:r>
              <a:rPr lang="en-US" sz="1400" dirty="0" smtClean="0">
                <a:latin typeface="Ubuntu Mono" pitchFamily="49" charset="0"/>
                <a:cs typeface="Courier New" pitchFamily="49" charset="0"/>
              </a:rPr>
              <a:t>    8362:	f8df 9034 	</a:t>
            </a:r>
            <a:r>
              <a:rPr lang="en-US" sz="1400" dirty="0" err="1" smtClean="0">
                <a:latin typeface="Ubuntu Mono" pitchFamily="49" charset="0"/>
                <a:cs typeface="Courier New" pitchFamily="49" charset="0"/>
              </a:rPr>
              <a:t>ldr.w</a:t>
            </a:r>
            <a:r>
              <a:rPr lang="en-US" sz="1400" dirty="0" smtClean="0">
                <a:latin typeface="Ubuntu Mono" pitchFamily="49" charset="0"/>
                <a:cs typeface="Courier New" pitchFamily="49" charset="0"/>
              </a:rPr>
              <a:t>	r9, [pc, #52]	; 8398 &lt;__libc_csu_init+0x3c&gt;</a:t>
            </a:r>
          </a:p>
          <a:p>
            <a:r>
              <a:rPr lang="en-US" sz="1400" dirty="0" smtClean="0">
                <a:latin typeface="Ubuntu Mono" pitchFamily="49" charset="0"/>
                <a:cs typeface="Courier New" pitchFamily="49" charset="0"/>
              </a:rPr>
              <a:t>    8366:	460f      	</a:t>
            </a:r>
            <a:r>
              <a:rPr lang="en-US" sz="1400" dirty="0" err="1" smtClean="0">
                <a:latin typeface="Ubuntu Mono" pitchFamily="49" charset="0"/>
                <a:cs typeface="Courier New" pitchFamily="49" charset="0"/>
              </a:rPr>
              <a:t>mov</a:t>
            </a:r>
            <a:r>
              <a:rPr lang="en-US" sz="1400" dirty="0" smtClean="0">
                <a:latin typeface="Ubuntu Mono" pitchFamily="49" charset="0"/>
                <a:cs typeface="Courier New" pitchFamily="49" charset="0"/>
              </a:rPr>
              <a:t>	r7, r1</a:t>
            </a:r>
          </a:p>
          <a:p>
            <a:r>
              <a:rPr lang="en-US" sz="1400" dirty="0" smtClean="0">
                <a:latin typeface="Ubuntu Mono" pitchFamily="49" charset="0"/>
                <a:cs typeface="Courier New" pitchFamily="49" charset="0"/>
              </a:rPr>
              <a:t>    8368:	4d0c      	</a:t>
            </a:r>
            <a:r>
              <a:rPr lang="en-US" sz="1400" dirty="0" err="1" smtClean="0">
                <a:latin typeface="Ubuntu Mono" pitchFamily="49" charset="0"/>
                <a:cs typeface="Courier New" pitchFamily="49" charset="0"/>
              </a:rPr>
              <a:t>ldr</a:t>
            </a:r>
            <a:r>
              <a:rPr lang="en-US" sz="1400" dirty="0" smtClean="0">
                <a:latin typeface="Ubuntu Mono" pitchFamily="49" charset="0"/>
                <a:cs typeface="Courier New" pitchFamily="49" charset="0"/>
              </a:rPr>
              <a:t>	r5, [pc, #48]	; (839c &lt;__libc_csu_init+0x40&gt;)</a:t>
            </a:r>
          </a:p>
          <a:p>
            <a:r>
              <a:rPr lang="en-US" sz="1400" dirty="0" smtClean="0">
                <a:latin typeface="Ubuntu Mono" pitchFamily="49" charset="0"/>
                <a:cs typeface="Courier New" pitchFamily="49" charset="0"/>
              </a:rPr>
              <a:t>    836a:	4690      	</a:t>
            </a:r>
            <a:r>
              <a:rPr lang="en-US" sz="1400" dirty="0" err="1" smtClean="0">
                <a:latin typeface="Ubuntu Mono" pitchFamily="49" charset="0"/>
                <a:cs typeface="Courier New" pitchFamily="49" charset="0"/>
              </a:rPr>
              <a:t>mov</a:t>
            </a:r>
            <a:r>
              <a:rPr lang="en-US" sz="1400" dirty="0" smtClean="0">
                <a:latin typeface="Ubuntu Mono" pitchFamily="49" charset="0"/>
                <a:cs typeface="Courier New" pitchFamily="49" charset="0"/>
              </a:rPr>
              <a:t>	r8, r2</a:t>
            </a:r>
          </a:p>
          <a:p>
            <a:r>
              <a:rPr lang="en-US" sz="1400" dirty="0" smtClean="0">
                <a:latin typeface="Ubuntu Mono" pitchFamily="49" charset="0"/>
                <a:cs typeface="Courier New" pitchFamily="49" charset="0"/>
              </a:rPr>
              <a:t>    836c:	44f9      	add	r9, pc</a:t>
            </a:r>
          </a:p>
          <a:p>
            <a:r>
              <a:rPr lang="en-US" sz="1400" dirty="0" smtClean="0">
                <a:latin typeface="Ubuntu Mono" pitchFamily="49" charset="0"/>
                <a:cs typeface="Courier New" pitchFamily="49" charset="0"/>
              </a:rPr>
              <a:t>    836e:	f7ff ff91 	</a:t>
            </a:r>
            <a:r>
              <a:rPr lang="en-US" sz="1400" dirty="0" err="1" smtClean="0">
                <a:latin typeface="Ubuntu Mono" pitchFamily="49" charset="0"/>
                <a:cs typeface="Courier New" pitchFamily="49" charset="0"/>
              </a:rPr>
              <a:t>bl</a:t>
            </a:r>
            <a:r>
              <a:rPr lang="en-US" sz="1400" dirty="0" smtClean="0">
                <a:latin typeface="Ubuntu Mono" pitchFamily="49" charset="0"/>
                <a:cs typeface="Courier New" pitchFamily="49" charset="0"/>
              </a:rPr>
              <a:t>	8294 &lt;_init&gt;</a:t>
            </a:r>
          </a:p>
          <a:p>
            <a:r>
              <a:rPr lang="en-US" sz="1400" dirty="0" smtClean="0">
                <a:latin typeface="Ubuntu Mono" pitchFamily="49" charset="0"/>
                <a:cs typeface="Courier New" pitchFamily="49" charset="0"/>
              </a:rPr>
              <a:t>    8372:	447d      	add	r5, pc</a:t>
            </a:r>
          </a:p>
          <a:p>
            <a:r>
              <a:rPr lang="en-US" sz="1400" dirty="0" smtClean="0">
                <a:latin typeface="Ubuntu Mono" pitchFamily="49" charset="0"/>
                <a:cs typeface="Courier New" pitchFamily="49" charset="0"/>
              </a:rPr>
              <a:t>    8374:	ebc5 0909 	</a:t>
            </a:r>
            <a:r>
              <a:rPr lang="en-US" sz="1400" dirty="0" err="1" smtClean="0">
                <a:latin typeface="Ubuntu Mono" pitchFamily="49" charset="0"/>
                <a:cs typeface="Courier New" pitchFamily="49" charset="0"/>
              </a:rPr>
              <a:t>rsb</a:t>
            </a:r>
            <a:r>
              <a:rPr lang="en-US" sz="1400" dirty="0" smtClean="0">
                <a:latin typeface="Ubuntu Mono" pitchFamily="49" charset="0"/>
                <a:cs typeface="Courier New" pitchFamily="49" charset="0"/>
              </a:rPr>
              <a:t>	r9, r5, r9</a:t>
            </a:r>
          </a:p>
          <a:p>
            <a:r>
              <a:rPr lang="en-US" sz="1400" dirty="0" smtClean="0">
                <a:latin typeface="Ubuntu Mono" pitchFamily="49" charset="0"/>
                <a:cs typeface="Courier New" pitchFamily="49" charset="0"/>
              </a:rPr>
              <a:t>    8378:	ea5f 09a9 	</a:t>
            </a:r>
            <a:r>
              <a:rPr lang="en-US" sz="1400" dirty="0" err="1" smtClean="0">
                <a:latin typeface="Ubuntu Mono" pitchFamily="49" charset="0"/>
                <a:cs typeface="Courier New" pitchFamily="49" charset="0"/>
              </a:rPr>
              <a:t>movs.w</a:t>
            </a:r>
            <a:r>
              <a:rPr lang="en-US" sz="1400" dirty="0" smtClean="0">
                <a:latin typeface="Ubuntu Mono" pitchFamily="49" charset="0"/>
                <a:cs typeface="Courier New" pitchFamily="49" charset="0"/>
              </a:rPr>
              <a:t>	r9, r9, </a:t>
            </a:r>
            <a:r>
              <a:rPr lang="en-US" sz="1400" dirty="0" err="1" smtClean="0">
                <a:latin typeface="Ubuntu Mono" pitchFamily="49" charset="0"/>
                <a:cs typeface="Courier New" pitchFamily="49" charset="0"/>
              </a:rPr>
              <a:t>asr</a:t>
            </a:r>
            <a:r>
              <a:rPr lang="en-US" sz="1400" dirty="0" smtClean="0">
                <a:latin typeface="Ubuntu Mono" pitchFamily="49" charset="0"/>
                <a:cs typeface="Courier New" pitchFamily="49" charset="0"/>
              </a:rPr>
              <a:t> #2</a:t>
            </a:r>
          </a:p>
          <a:p>
            <a:r>
              <a:rPr lang="en-US" sz="1400" dirty="0" smtClean="0">
                <a:latin typeface="Ubuntu Mono" pitchFamily="49" charset="0"/>
                <a:cs typeface="Courier New" pitchFamily="49" charset="0"/>
              </a:rPr>
              <a:t>    837c:	d009      	</a:t>
            </a:r>
            <a:r>
              <a:rPr lang="en-US" sz="1400" dirty="0" err="1" smtClean="0">
                <a:latin typeface="Ubuntu Mono" pitchFamily="49" charset="0"/>
                <a:cs typeface="Courier New" pitchFamily="49" charset="0"/>
              </a:rPr>
              <a:t>beq.n</a:t>
            </a:r>
            <a:r>
              <a:rPr lang="en-US" sz="1400" dirty="0" smtClean="0">
                <a:latin typeface="Ubuntu Mono" pitchFamily="49" charset="0"/>
                <a:cs typeface="Courier New" pitchFamily="49" charset="0"/>
              </a:rPr>
              <a:t>	8392 &lt;__libc_csu_init+0x36&gt;</a:t>
            </a:r>
          </a:p>
          <a:p>
            <a:r>
              <a:rPr lang="en-US" sz="1400" dirty="0" smtClean="0">
                <a:latin typeface="Ubuntu Mono" pitchFamily="49" charset="0"/>
                <a:cs typeface="Courier New" pitchFamily="49" charset="0"/>
              </a:rPr>
              <a:t>    837e:	2400      	</a:t>
            </a:r>
            <a:r>
              <a:rPr lang="en-US" sz="1400" dirty="0" err="1" smtClean="0">
                <a:latin typeface="Ubuntu Mono" pitchFamily="49" charset="0"/>
                <a:cs typeface="Courier New" pitchFamily="49" charset="0"/>
              </a:rPr>
              <a:t>movs</a:t>
            </a:r>
            <a:r>
              <a:rPr lang="en-US" sz="1400" dirty="0" smtClean="0">
                <a:latin typeface="Ubuntu Mono" pitchFamily="49" charset="0"/>
                <a:cs typeface="Courier New" pitchFamily="49" charset="0"/>
              </a:rPr>
              <a:t>	r4, #0</a:t>
            </a:r>
          </a:p>
          <a:p>
            <a:r>
              <a:rPr lang="en-US" sz="1400" dirty="0" smtClean="0">
                <a:latin typeface="Ubuntu Mono" pitchFamily="49" charset="0"/>
                <a:cs typeface="Courier New" pitchFamily="49" charset="0"/>
              </a:rPr>
              <a:t>    8380:	f855 3b04 	</a:t>
            </a:r>
            <a:r>
              <a:rPr lang="en-US" sz="1400" dirty="0" err="1" smtClean="0">
                <a:latin typeface="Ubuntu Mono" pitchFamily="49" charset="0"/>
                <a:cs typeface="Courier New" pitchFamily="49" charset="0"/>
              </a:rPr>
              <a:t>ldr.w</a:t>
            </a:r>
            <a:r>
              <a:rPr lang="en-US" sz="1400" dirty="0" smtClean="0">
                <a:latin typeface="Ubuntu Mono" pitchFamily="49" charset="0"/>
                <a:cs typeface="Courier New" pitchFamily="49" charset="0"/>
              </a:rPr>
              <a:t>	r3, [r5], #4</a:t>
            </a:r>
          </a:p>
          <a:p>
            <a:r>
              <a:rPr lang="en-US" sz="1400" dirty="0" smtClean="0">
                <a:latin typeface="Ubuntu Mono" pitchFamily="49" charset="0"/>
                <a:cs typeface="Courier New" pitchFamily="49" charset="0"/>
              </a:rPr>
              <a:t>    8384:	4630      	</a:t>
            </a:r>
            <a:r>
              <a:rPr lang="en-US" sz="1400" dirty="0" err="1" smtClean="0">
                <a:latin typeface="Ubuntu Mono" pitchFamily="49" charset="0"/>
                <a:cs typeface="Courier New" pitchFamily="49" charset="0"/>
              </a:rPr>
              <a:t>mov</a:t>
            </a:r>
            <a:r>
              <a:rPr lang="en-US" sz="1400" dirty="0" smtClean="0">
                <a:latin typeface="Ubuntu Mono" pitchFamily="49" charset="0"/>
                <a:cs typeface="Courier New" pitchFamily="49" charset="0"/>
              </a:rPr>
              <a:t>	r0, r6</a:t>
            </a:r>
          </a:p>
          <a:p>
            <a:r>
              <a:rPr lang="en-US" sz="1400" dirty="0" smtClean="0">
                <a:latin typeface="Ubuntu Mono" pitchFamily="49" charset="0"/>
                <a:cs typeface="Courier New" pitchFamily="49" charset="0"/>
              </a:rPr>
              <a:t>    8386:	4639      	</a:t>
            </a:r>
            <a:r>
              <a:rPr lang="en-US" sz="1400" dirty="0" err="1" smtClean="0">
                <a:latin typeface="Ubuntu Mono" pitchFamily="49" charset="0"/>
                <a:cs typeface="Courier New" pitchFamily="49" charset="0"/>
              </a:rPr>
              <a:t>mov</a:t>
            </a:r>
            <a:r>
              <a:rPr lang="en-US" sz="1400" dirty="0" smtClean="0">
                <a:latin typeface="Ubuntu Mono" pitchFamily="49" charset="0"/>
                <a:cs typeface="Courier New" pitchFamily="49" charset="0"/>
              </a:rPr>
              <a:t>	r1, r7</a:t>
            </a:r>
          </a:p>
          <a:p>
            <a:r>
              <a:rPr lang="en-US" sz="1400" dirty="0" smtClean="0">
                <a:latin typeface="Ubuntu Mono" pitchFamily="49" charset="0"/>
                <a:cs typeface="Courier New" pitchFamily="49" charset="0"/>
              </a:rPr>
              <a:t>    8388:	4642      	</a:t>
            </a:r>
            <a:r>
              <a:rPr lang="en-US" sz="1400" dirty="0" err="1" smtClean="0">
                <a:latin typeface="Ubuntu Mono" pitchFamily="49" charset="0"/>
                <a:cs typeface="Courier New" pitchFamily="49" charset="0"/>
              </a:rPr>
              <a:t>mov</a:t>
            </a:r>
            <a:r>
              <a:rPr lang="en-US" sz="1400" dirty="0" smtClean="0">
                <a:latin typeface="Ubuntu Mono" pitchFamily="49" charset="0"/>
                <a:cs typeface="Courier New" pitchFamily="49" charset="0"/>
              </a:rPr>
              <a:t>	r2, r8</a:t>
            </a:r>
          </a:p>
          <a:p>
            <a:r>
              <a:rPr lang="en-US" sz="1400" dirty="0" smtClean="0">
                <a:latin typeface="Ubuntu Mono" pitchFamily="49" charset="0"/>
                <a:cs typeface="Courier New" pitchFamily="49" charset="0"/>
              </a:rPr>
              <a:t>    838a:	3401      	adds	r4, #1</a:t>
            </a:r>
          </a:p>
          <a:p>
            <a:r>
              <a:rPr lang="en-US" sz="1400" dirty="0" smtClean="0">
                <a:latin typeface="Ubuntu Mono" pitchFamily="49" charset="0"/>
                <a:cs typeface="Courier New" pitchFamily="49" charset="0"/>
              </a:rPr>
              <a:t>    838c:	4798      	</a:t>
            </a:r>
            <a:r>
              <a:rPr lang="en-US" sz="1400" dirty="0" err="1" smtClean="0">
                <a:latin typeface="Ubuntu Mono" pitchFamily="49" charset="0"/>
                <a:cs typeface="Courier New" pitchFamily="49" charset="0"/>
              </a:rPr>
              <a:t>blx</a:t>
            </a:r>
            <a:r>
              <a:rPr lang="en-US" sz="1400" dirty="0" smtClean="0">
                <a:latin typeface="Ubuntu Mono" pitchFamily="49" charset="0"/>
                <a:cs typeface="Courier New" pitchFamily="49" charset="0"/>
              </a:rPr>
              <a:t>	r3</a:t>
            </a:r>
          </a:p>
          <a:p>
            <a:r>
              <a:rPr lang="en-US" sz="1400" dirty="0" smtClean="0">
                <a:latin typeface="Ubuntu Mono" pitchFamily="49" charset="0"/>
                <a:cs typeface="Courier New" pitchFamily="49" charset="0"/>
              </a:rPr>
              <a:t>    838e:	454c      	</a:t>
            </a:r>
            <a:r>
              <a:rPr lang="en-US" sz="1400" dirty="0" err="1" smtClean="0">
                <a:latin typeface="Ubuntu Mono" pitchFamily="49" charset="0"/>
                <a:cs typeface="Courier New" pitchFamily="49" charset="0"/>
              </a:rPr>
              <a:t>cmp</a:t>
            </a:r>
            <a:r>
              <a:rPr lang="en-US" sz="1400" dirty="0" smtClean="0">
                <a:latin typeface="Ubuntu Mono" pitchFamily="49" charset="0"/>
                <a:cs typeface="Courier New" pitchFamily="49" charset="0"/>
              </a:rPr>
              <a:t>	r4, r9</a:t>
            </a:r>
          </a:p>
          <a:p>
            <a:r>
              <a:rPr lang="en-US" sz="1400" dirty="0" smtClean="0">
                <a:latin typeface="Ubuntu Mono" pitchFamily="49" charset="0"/>
                <a:cs typeface="Courier New" pitchFamily="49" charset="0"/>
              </a:rPr>
              <a:t>    8390:	d1f6      	</a:t>
            </a:r>
            <a:r>
              <a:rPr lang="en-US" sz="1400" dirty="0" err="1" smtClean="0">
                <a:latin typeface="Ubuntu Mono" pitchFamily="49" charset="0"/>
                <a:cs typeface="Courier New" pitchFamily="49" charset="0"/>
              </a:rPr>
              <a:t>bne.n</a:t>
            </a:r>
            <a:r>
              <a:rPr lang="en-US" sz="1400" dirty="0" smtClean="0">
                <a:latin typeface="Ubuntu Mono" pitchFamily="49" charset="0"/>
                <a:cs typeface="Courier New" pitchFamily="49" charset="0"/>
              </a:rPr>
              <a:t>	8380 &lt;__libc_csu_init+0x24&gt;</a:t>
            </a:r>
          </a:p>
          <a:p>
            <a:r>
              <a:rPr lang="en-US" sz="1400" b="1" dirty="0" smtClean="0">
                <a:latin typeface="Ubuntu Mono" pitchFamily="49" charset="0"/>
                <a:cs typeface="Courier New" pitchFamily="49" charset="0"/>
              </a:rPr>
              <a:t>    8392:	e8bd 83f8 	</a:t>
            </a:r>
            <a:r>
              <a:rPr lang="en-US" sz="1400" b="1" dirty="0" err="1" smtClean="0">
                <a:latin typeface="Ubuntu Mono" pitchFamily="49" charset="0"/>
                <a:cs typeface="Courier New" pitchFamily="49" charset="0"/>
              </a:rPr>
              <a:t>ldmia.w</a:t>
            </a:r>
            <a:r>
              <a:rPr lang="en-US" sz="1400" b="1" dirty="0" smtClean="0">
                <a:latin typeface="Ubuntu Mono" pitchFamily="49" charset="0"/>
                <a:cs typeface="Courier New" pitchFamily="49" charset="0"/>
              </a:rPr>
              <a:t>	sp!, {r3, r4, r5, r6, r7, r8, r9, pc}</a:t>
            </a:r>
          </a:p>
          <a:p>
            <a:r>
              <a:rPr lang="en-US" sz="1400" dirty="0" smtClean="0">
                <a:latin typeface="Ubuntu Mono" pitchFamily="49" charset="0"/>
                <a:cs typeface="Courier New" pitchFamily="49" charset="0"/>
              </a:rPr>
              <a:t>    8396:	bf00      	</a:t>
            </a:r>
            <a:r>
              <a:rPr lang="en-US" sz="1400" dirty="0" err="1" smtClean="0">
                <a:latin typeface="Ubuntu Mono" pitchFamily="49" charset="0"/>
                <a:cs typeface="Courier New" pitchFamily="49" charset="0"/>
              </a:rPr>
              <a:t>nop</a:t>
            </a:r>
            <a:endParaRPr lang="en-US" sz="1400" dirty="0" smtClean="0">
              <a:latin typeface="Ubuntu Mono" pitchFamily="49" charset="0"/>
              <a:cs typeface="Courier New" pitchFamily="49" charset="0"/>
            </a:endParaRPr>
          </a:p>
          <a:p>
            <a:r>
              <a:rPr lang="en-US" sz="1400" dirty="0" smtClean="0">
                <a:latin typeface="Ubuntu Mono" pitchFamily="49" charset="0"/>
                <a:cs typeface="Courier New" pitchFamily="49" charset="0"/>
              </a:rPr>
              <a:t>    8398:	00008ba0 	.word	0x00008ba0</a:t>
            </a:r>
          </a:p>
          <a:p>
            <a:r>
              <a:rPr lang="en-US" sz="1400" dirty="0" smtClean="0">
                <a:latin typeface="Ubuntu Mono" pitchFamily="49" charset="0"/>
                <a:cs typeface="Courier New" pitchFamily="49" charset="0"/>
              </a:rPr>
              <a:t>    839c:	00008b96 	.word	0x00008b96</a:t>
            </a:r>
            <a:endParaRPr lang="en-US" sz="1400" dirty="0">
              <a:latin typeface="Ubuntu Mono" pitchFamily="49" charset="0"/>
              <a:cs typeface="Courier New" pitchFamily="49" charset="0"/>
            </a:endParaRPr>
          </a:p>
        </p:txBody>
      </p:sp>
      <p:sp>
        <p:nvSpPr>
          <p:cNvPr id="3" name="Slide Number Placeholder 2"/>
          <p:cNvSpPr>
            <a:spLocks noGrp="1"/>
          </p:cNvSpPr>
          <p:nvPr>
            <p:ph type="sldNum" sz="quarter" idx="12"/>
          </p:nvPr>
        </p:nvSpPr>
        <p:spPr/>
        <p:txBody>
          <a:bodyPr/>
          <a:lstStyle/>
          <a:p>
            <a:fld id="{E66970BE-4790-4AAC-BBF1-E334F1B28FAF}" type="slidenum">
              <a:rPr lang="en-US" smtClean="0"/>
              <a:pPr/>
              <a:t>106</a:t>
            </a:fld>
            <a:endParaRPr lang="en-US"/>
          </a:p>
        </p:txBody>
      </p:sp>
    </p:spTree>
  </p:cSld>
  <p:clrMapOvr>
    <a:masterClrMapping/>
  </p:clrMapOvr>
  <p:timing>
    <p:tnLst>
      <p:par>
        <p:cTn xmlns:p14="http://schemas.microsoft.com/office/powerpoint/2010/mai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Switching between ARM and Thumb states</a:t>
            </a:r>
            <a:endParaRPr lang="en-US" dirty="0"/>
          </a:p>
        </p:txBody>
      </p:sp>
      <p:sp>
        <p:nvSpPr>
          <p:cNvPr id="3" name="Content Placeholder 2"/>
          <p:cNvSpPr>
            <a:spLocks noGrp="1"/>
          </p:cNvSpPr>
          <p:nvPr>
            <p:ph idx="1"/>
          </p:nvPr>
        </p:nvSpPr>
        <p:spPr/>
        <p:txBody>
          <a:bodyPr/>
          <a:lstStyle/>
          <a:p>
            <a:r>
              <a:rPr lang="en-US" dirty="0" smtClean="0"/>
              <a:t>A processor in Thumb can enter ARM state by executing any of the following:</a:t>
            </a:r>
          </a:p>
          <a:p>
            <a:pPr lvl="1"/>
            <a:r>
              <a:rPr lang="en-US" dirty="0" smtClean="0"/>
              <a:t>BX, BLX, or LDR/LDM operation on PC (R15)</a:t>
            </a:r>
          </a:p>
          <a:p>
            <a:r>
              <a:rPr lang="en-US" dirty="0" smtClean="0"/>
              <a:t>A processor in ARM can enter Thumb state by executing any of the following:</a:t>
            </a:r>
          </a:p>
          <a:p>
            <a:pPr lvl="1"/>
            <a:r>
              <a:rPr lang="en-US" dirty="0" smtClean="0"/>
              <a:t>ADC, ADD, AND, ASR, BIC, EOR, LSL, LSR, MOV, MVN, ORR, ROR, RRX, RSB, RSC, SBC, or SUB operation on PC (R15) and which does not set the condition flags.</a:t>
            </a:r>
            <a:endParaRPr lang="en-US" dirty="0"/>
          </a:p>
        </p:txBody>
      </p:sp>
      <p:sp>
        <p:nvSpPr>
          <p:cNvPr id="4" name="Slide Number Placeholder 3"/>
          <p:cNvSpPr>
            <a:spLocks noGrp="1"/>
          </p:cNvSpPr>
          <p:nvPr>
            <p:ph type="sldNum" sz="quarter" idx="12"/>
          </p:nvPr>
        </p:nvSpPr>
        <p:spPr/>
        <p:txBody>
          <a:bodyPr/>
          <a:lstStyle/>
          <a:p>
            <a:fld id="{E66970BE-4790-4AAC-BBF1-E334F1B28FAF}" type="slidenum">
              <a:rPr lang="en-US" smtClean="0"/>
              <a:pPr/>
              <a:t>107</a:t>
            </a:fld>
            <a:endParaRPr lang="en-US"/>
          </a:p>
        </p:txBody>
      </p:sp>
    </p:spTree>
    <p:extLst>
      <p:ext uri="{BB962C8B-B14F-4D97-AF65-F5344CB8AC3E}">
        <p14:creationId xmlns:p14="http://schemas.microsoft.com/office/powerpoint/2010/main" val="917658828"/>
      </p:ext>
    </p:extLst>
  </p:cSld>
  <p:clrMapOvr>
    <a:masterClrMapping/>
  </p:clrMapOvr>
  <p:timing>
    <p:tnLst>
      <p:par>
        <p:cTn xmlns:p14="http://schemas.microsoft.com/office/powerpoint/2010/mai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Thumb2 instruction set means …</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The instructions in Thumb2 itself are a mix of 16-bit and 32-bit instructions and are run in </a:t>
            </a:r>
            <a:r>
              <a:rPr lang="en-US" u="sng" dirty="0" smtClean="0"/>
              <a:t>Thumb-mode</a:t>
            </a:r>
          </a:p>
          <a:p>
            <a:r>
              <a:rPr lang="en-US" dirty="0" smtClean="0"/>
              <a:t>Compiler option to mix </a:t>
            </a:r>
            <a:r>
              <a:rPr lang="en-US" u="sng" dirty="0" smtClean="0"/>
              <a:t>ARM-mode</a:t>
            </a:r>
            <a:r>
              <a:rPr lang="en-US" dirty="0" smtClean="0"/>
              <a:t> and </a:t>
            </a:r>
            <a:r>
              <a:rPr lang="en-US" u="sng" dirty="0" smtClean="0"/>
              <a:t>Thumb-mode</a:t>
            </a:r>
            <a:r>
              <a:rPr lang="en-US" dirty="0" smtClean="0"/>
              <a:t> instructions: -m-thumb-interwork</a:t>
            </a:r>
          </a:p>
          <a:p>
            <a:r>
              <a:rPr lang="en-US" dirty="0" smtClean="0"/>
              <a:t>Default is –</a:t>
            </a:r>
            <a:r>
              <a:rPr lang="en-US" dirty="0" err="1" smtClean="0"/>
              <a:t>mno</a:t>
            </a:r>
            <a:r>
              <a:rPr lang="en-US" dirty="0" smtClean="0"/>
              <a:t>-thumb-interwork</a:t>
            </a:r>
          </a:p>
          <a:p>
            <a:r>
              <a:rPr lang="en-US" dirty="0" smtClean="0"/>
              <a:t>The </a:t>
            </a:r>
            <a:r>
              <a:rPr lang="en-US" dirty="0" err="1" smtClean="0"/>
              <a:t>Xeno</a:t>
            </a:r>
            <a:r>
              <a:rPr lang="en-US" dirty="0" smtClean="0"/>
              <a:t> Question - So how can we tell the difference?</a:t>
            </a:r>
          </a:p>
          <a:p>
            <a:r>
              <a:rPr lang="en-US" dirty="0" smtClean="0"/>
              <a:t>Mentioned in the ATPCS manual (included in the references) </a:t>
            </a:r>
          </a:p>
          <a:p>
            <a:r>
              <a:rPr lang="en-US" dirty="0" smtClean="0"/>
              <a:t>The LSB (rightmost bit) of branch address has to be 1 if the instructions at that address are to be interpreted as Thumb2!</a:t>
            </a:r>
          </a:p>
          <a:p>
            <a:r>
              <a:rPr lang="en-US" dirty="0" smtClean="0"/>
              <a:t>If you want to jump to address containing a mix of 16-bit and 32-bit instructions make sure the address is odd.</a:t>
            </a:r>
            <a:endParaRPr lang="en-US" dirty="0"/>
          </a:p>
        </p:txBody>
      </p:sp>
      <p:sp>
        <p:nvSpPr>
          <p:cNvPr id="4" name="Slide Number Placeholder 3"/>
          <p:cNvSpPr>
            <a:spLocks noGrp="1"/>
          </p:cNvSpPr>
          <p:nvPr>
            <p:ph type="sldNum" sz="quarter" idx="12"/>
          </p:nvPr>
        </p:nvSpPr>
        <p:spPr/>
        <p:txBody>
          <a:bodyPr/>
          <a:lstStyle/>
          <a:p>
            <a:fld id="{E66970BE-4790-4AAC-BBF1-E334F1B28FAF}" type="slidenum">
              <a:rPr lang="en-US" smtClean="0"/>
              <a:pPr/>
              <a:t>108</a:t>
            </a:fld>
            <a:endParaRPr lang="en-US"/>
          </a:p>
        </p:txBody>
      </p:sp>
    </p:spTree>
  </p:cSld>
  <p:clrMapOvr>
    <a:masterClrMapping/>
  </p:clrMapOvr>
  <p:timing>
    <p:tnLst>
      <p:par>
        <p:cTn xmlns:p14="http://schemas.microsoft.com/office/powerpoint/2010/mai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does Thumb mode differentiate b/w 16-bit and 32-bit instructions?</a:t>
            </a:r>
            <a:endParaRPr lang="en-US" dirty="0"/>
          </a:p>
        </p:txBody>
      </p:sp>
      <p:sp>
        <p:nvSpPr>
          <p:cNvPr id="3" name="Content Placeholder 2"/>
          <p:cNvSpPr>
            <a:spLocks noGrp="1"/>
          </p:cNvSpPr>
          <p:nvPr>
            <p:ph idx="1"/>
          </p:nvPr>
        </p:nvSpPr>
        <p:spPr/>
        <p:txBody>
          <a:bodyPr>
            <a:normAutofit lnSpcReduction="10000"/>
          </a:bodyPr>
          <a:lstStyle/>
          <a:p>
            <a:r>
              <a:rPr lang="en-US" dirty="0" smtClean="0"/>
              <a:t>In Thumb mode ARM processor only reads </a:t>
            </a:r>
            <a:r>
              <a:rPr lang="en-US" dirty="0" err="1" smtClean="0"/>
              <a:t>halfword</a:t>
            </a:r>
            <a:r>
              <a:rPr lang="en-US" dirty="0" smtClean="0"/>
              <a:t>-aligned </a:t>
            </a:r>
            <a:r>
              <a:rPr lang="en-US" dirty="0" err="1" smtClean="0"/>
              <a:t>halfwords</a:t>
            </a:r>
            <a:endParaRPr lang="en-US" dirty="0" smtClean="0"/>
          </a:p>
          <a:p>
            <a:r>
              <a:rPr lang="en-US" dirty="0" smtClean="0"/>
              <a:t>Looks at instruction encoding:</a:t>
            </a:r>
          </a:p>
          <a:p>
            <a:pPr lvl="1"/>
            <a:r>
              <a:rPr lang="en-US" dirty="0" smtClean="0"/>
              <a:t>If  bits 15:11 of the </a:t>
            </a:r>
            <a:r>
              <a:rPr lang="en-US" dirty="0" err="1" smtClean="0"/>
              <a:t>halfword</a:t>
            </a:r>
            <a:r>
              <a:rPr lang="en-US" dirty="0" smtClean="0"/>
              <a:t> being decoded is one of following, then it is the first </a:t>
            </a:r>
            <a:r>
              <a:rPr lang="en-US" dirty="0" err="1" smtClean="0"/>
              <a:t>halfword</a:t>
            </a:r>
            <a:r>
              <a:rPr lang="en-US" dirty="0" smtClean="0"/>
              <a:t> of a 32 bit instruction</a:t>
            </a:r>
          </a:p>
          <a:p>
            <a:pPr lvl="2"/>
            <a:r>
              <a:rPr lang="en-US" dirty="0" smtClean="0"/>
              <a:t>0b11101</a:t>
            </a:r>
          </a:p>
          <a:p>
            <a:pPr lvl="2"/>
            <a:r>
              <a:rPr lang="en-US" dirty="0" smtClean="0"/>
              <a:t>0b11110</a:t>
            </a:r>
          </a:p>
          <a:p>
            <a:pPr lvl="2"/>
            <a:r>
              <a:rPr lang="en-US" dirty="0" smtClean="0"/>
              <a:t>0b11111</a:t>
            </a:r>
          </a:p>
          <a:p>
            <a:pPr lvl="1"/>
            <a:r>
              <a:rPr lang="en-US" dirty="0" smtClean="0"/>
              <a:t>Otherwise, it is interpreted as 16-bit instruction</a:t>
            </a:r>
            <a:endParaRPr lang="en-US" dirty="0"/>
          </a:p>
        </p:txBody>
      </p:sp>
      <p:sp>
        <p:nvSpPr>
          <p:cNvPr id="4" name="Slide Number Placeholder 3"/>
          <p:cNvSpPr>
            <a:spLocks noGrp="1"/>
          </p:cNvSpPr>
          <p:nvPr>
            <p:ph type="sldNum" sz="quarter" idx="12"/>
          </p:nvPr>
        </p:nvSpPr>
        <p:spPr/>
        <p:txBody>
          <a:bodyPr/>
          <a:lstStyle/>
          <a:p>
            <a:fld id="{E66970BE-4790-4AAC-BBF1-E334F1B28FAF}" type="slidenum">
              <a:rPr lang="en-US" smtClean="0"/>
              <a:pPr/>
              <a:t>109</a:t>
            </a:fld>
            <a:endParaRPr lang="en-US"/>
          </a:p>
        </p:txBody>
      </p:sp>
    </p:spTree>
    <p:extLst>
      <p:ext uri="{BB962C8B-B14F-4D97-AF65-F5344CB8AC3E}">
        <p14:creationId xmlns:p14="http://schemas.microsoft.com/office/powerpoint/2010/main" val="1889384683"/>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And then into the following</a:t>
            </a:r>
            <a:endParaRPr lang="en-US" dirty="0"/>
          </a:p>
        </p:txBody>
      </p:sp>
      <p:sp>
        <p:nvSpPr>
          <p:cNvPr id="4" name="Slide Number Placeholder 3"/>
          <p:cNvSpPr>
            <a:spLocks noGrp="1"/>
          </p:cNvSpPr>
          <p:nvPr>
            <p:ph type="sldNum" sz="quarter" idx="12"/>
          </p:nvPr>
        </p:nvSpPr>
        <p:spPr/>
        <p:txBody>
          <a:bodyPr/>
          <a:lstStyle/>
          <a:p>
            <a:fld id="{E66970BE-4790-4AAC-BBF1-E334F1B28FAF}" type="slidenum">
              <a:rPr lang="en-US" smtClean="0"/>
              <a:pPr/>
              <a:t>11</a:t>
            </a:fld>
            <a:endParaRPr lang="en-US"/>
          </a:p>
        </p:txBody>
      </p:sp>
      <p:pic>
        <p:nvPicPr>
          <p:cNvPr id="5" name="Picture 2"/>
          <p:cNvPicPr>
            <a:picLocks noChangeAspect="1" noChangeArrowheads="1"/>
          </p:cNvPicPr>
          <p:nvPr/>
        </p:nvPicPr>
        <p:blipFill>
          <a:blip r:embed="rId2" cstate="print"/>
          <a:srcRect/>
          <a:stretch>
            <a:fillRect/>
          </a:stretch>
        </p:blipFill>
        <p:spPr bwMode="auto">
          <a:xfrm>
            <a:off x="1295400" y="1752600"/>
            <a:ext cx="4280814" cy="469737"/>
          </a:xfrm>
          <a:prstGeom prst="rect">
            <a:avLst/>
          </a:prstGeom>
          <a:noFill/>
          <a:ln w="9525">
            <a:noFill/>
            <a:miter lim="800000"/>
            <a:headEnd/>
            <a:tailEnd/>
          </a:ln>
        </p:spPr>
      </p:pic>
      <p:pic>
        <p:nvPicPr>
          <p:cNvPr id="6" name="Picture 3"/>
          <p:cNvPicPr>
            <a:picLocks noChangeAspect="1" noChangeArrowheads="1"/>
          </p:cNvPicPr>
          <p:nvPr/>
        </p:nvPicPr>
        <p:blipFill>
          <a:blip r:embed="rId3" cstate="print"/>
          <a:srcRect/>
          <a:stretch>
            <a:fillRect/>
          </a:stretch>
        </p:blipFill>
        <p:spPr bwMode="auto">
          <a:xfrm>
            <a:off x="1295400" y="2057400"/>
            <a:ext cx="6248400" cy="3997204"/>
          </a:xfrm>
          <a:prstGeom prst="rect">
            <a:avLst/>
          </a:prstGeom>
          <a:noFill/>
          <a:ln w="9525">
            <a:noFill/>
            <a:miter lim="800000"/>
            <a:headEnd/>
            <a:tailEnd/>
          </a:ln>
        </p:spPr>
      </p:pic>
      <p:sp>
        <p:nvSpPr>
          <p:cNvPr id="7" name="TextBox 6"/>
          <p:cNvSpPr txBox="1"/>
          <p:nvPr/>
        </p:nvSpPr>
        <p:spPr>
          <a:xfrm>
            <a:off x="457200" y="6096000"/>
            <a:ext cx="6248400" cy="369332"/>
          </a:xfrm>
          <a:prstGeom prst="rect">
            <a:avLst/>
          </a:prstGeom>
          <a:noFill/>
        </p:spPr>
        <p:txBody>
          <a:bodyPr wrap="square" rtlCol="0">
            <a:spAutoFit/>
          </a:bodyPr>
          <a:lstStyle/>
          <a:p>
            <a:r>
              <a:rPr lang="en-US" dirty="0" smtClean="0"/>
              <a:t>Generated using </a:t>
            </a:r>
            <a:r>
              <a:rPr lang="en-US" dirty="0" err="1" smtClean="0"/>
              <a:t>objdump</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ARM-Thumb Procedure Call Standard</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Followed by compilers</a:t>
            </a:r>
          </a:p>
          <a:p>
            <a:r>
              <a:rPr lang="en-US" dirty="0" smtClean="0"/>
              <a:t>Caller saved registers:</a:t>
            </a:r>
          </a:p>
          <a:p>
            <a:pPr lvl="1"/>
            <a:r>
              <a:rPr lang="en-US" dirty="0" smtClean="0"/>
              <a:t>The caller subroutine must preserve the contents of R0 – R3 if it needs them before calling another subroutine</a:t>
            </a:r>
          </a:p>
          <a:p>
            <a:r>
              <a:rPr lang="en-US" dirty="0" err="1" smtClean="0"/>
              <a:t>Callee</a:t>
            </a:r>
            <a:r>
              <a:rPr lang="en-US" dirty="0" smtClean="0"/>
              <a:t> saved registers:</a:t>
            </a:r>
          </a:p>
          <a:p>
            <a:pPr lvl="1"/>
            <a:r>
              <a:rPr lang="en-US" dirty="0" smtClean="0"/>
              <a:t>The called subroutine must preserve the contents of R4 – R11 (usually on the stack in memory) and must restore the values before returning (if used).</a:t>
            </a:r>
          </a:p>
          <a:p>
            <a:r>
              <a:rPr lang="en-US" dirty="0" smtClean="0"/>
              <a:t>What about interrupts?</a:t>
            </a:r>
            <a:endParaRPr lang="en-US" dirty="0"/>
          </a:p>
        </p:txBody>
      </p:sp>
      <p:sp>
        <p:nvSpPr>
          <p:cNvPr id="4" name="Slide Number Placeholder 3"/>
          <p:cNvSpPr>
            <a:spLocks noGrp="1"/>
          </p:cNvSpPr>
          <p:nvPr>
            <p:ph type="sldNum" sz="quarter" idx="12"/>
          </p:nvPr>
        </p:nvSpPr>
        <p:spPr/>
        <p:txBody>
          <a:bodyPr/>
          <a:lstStyle/>
          <a:p>
            <a:fld id="{E66970BE-4790-4AAC-BBF1-E334F1B28FAF}" type="slidenum">
              <a:rPr lang="en-US" smtClean="0"/>
              <a:pPr/>
              <a:t>110</a:t>
            </a:fld>
            <a:endParaRPr lang="en-US"/>
          </a:p>
        </p:txBody>
      </p:sp>
    </p:spTree>
    <p:extLst>
      <p:ext uri="{BB962C8B-B14F-4D97-AF65-F5344CB8AC3E}">
        <p14:creationId xmlns:p14="http://schemas.microsoft.com/office/powerpoint/2010/main" val="715128561"/>
      </p:ext>
    </p:extLst>
  </p:cSld>
  <p:clrMapOvr>
    <a:masterClrMapping/>
  </p:clrMapOvr>
  <p:timing>
    <p:tnLst>
      <p:par>
        <p:cTn xmlns:p14="http://schemas.microsoft.com/office/powerpoint/2010/mai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563562"/>
          </a:xfrm>
        </p:spPr>
        <p:txBody>
          <a:bodyPr>
            <a:normAutofit fontScale="90000"/>
          </a:bodyPr>
          <a:lstStyle/>
          <a:p>
            <a:r>
              <a:rPr lang="en-US" dirty="0" smtClean="0"/>
              <a:t>ATPCS</a:t>
            </a:r>
            <a:endParaRPr lang="en-US" dirty="0"/>
          </a:p>
        </p:txBody>
      </p:sp>
      <p:graphicFrame>
        <p:nvGraphicFramePr>
          <p:cNvPr id="4" name="Content Placeholder 3"/>
          <p:cNvGraphicFramePr>
            <a:graphicFrameLocks noGrp="1"/>
          </p:cNvGraphicFramePr>
          <p:nvPr>
            <p:ph idx="1"/>
          </p:nvPr>
        </p:nvGraphicFramePr>
        <p:xfrm>
          <a:off x="457200" y="553720"/>
          <a:ext cx="8153400" cy="6217920"/>
        </p:xfrm>
        <a:graphic>
          <a:graphicData uri="http://schemas.openxmlformats.org/drawingml/2006/table">
            <a:tbl>
              <a:tblPr firstRow="1" bandRow="1">
                <a:tableStyleId>{D7AC3CCA-C797-4891-BE02-D94E43425B78}</a:tableStyleId>
              </a:tblPr>
              <a:tblGrid>
                <a:gridCol w="1132417"/>
                <a:gridCol w="1056922"/>
                <a:gridCol w="1056922"/>
                <a:gridCol w="4907139"/>
              </a:tblGrid>
              <a:tr h="352911">
                <a:tc>
                  <a:txBody>
                    <a:bodyPr/>
                    <a:lstStyle/>
                    <a:p>
                      <a:r>
                        <a:rPr lang="en-US" dirty="0" smtClean="0"/>
                        <a:t>Register</a:t>
                      </a:r>
                      <a:endParaRPr lang="en-US" dirty="0"/>
                    </a:p>
                  </a:txBody>
                  <a:tcPr/>
                </a:tc>
                <a:tc>
                  <a:txBody>
                    <a:bodyPr/>
                    <a:lstStyle/>
                    <a:p>
                      <a:r>
                        <a:rPr lang="en-US" dirty="0" smtClean="0"/>
                        <a:t>Synonym</a:t>
                      </a:r>
                      <a:endParaRPr lang="en-US" dirty="0"/>
                    </a:p>
                  </a:txBody>
                  <a:tcPr/>
                </a:tc>
                <a:tc>
                  <a:txBody>
                    <a:bodyPr/>
                    <a:lstStyle/>
                    <a:p>
                      <a:r>
                        <a:rPr lang="en-US" dirty="0" smtClean="0"/>
                        <a:t>Special</a:t>
                      </a:r>
                      <a:endParaRPr lang="en-US" dirty="0"/>
                    </a:p>
                  </a:txBody>
                  <a:tcPr/>
                </a:tc>
                <a:tc>
                  <a:txBody>
                    <a:bodyPr/>
                    <a:lstStyle/>
                    <a:p>
                      <a:r>
                        <a:rPr lang="en-US" dirty="0" smtClean="0"/>
                        <a:t>Role in the procedure call standard</a:t>
                      </a:r>
                      <a:endParaRPr lang="en-US" dirty="0"/>
                    </a:p>
                  </a:txBody>
                  <a:tcPr/>
                </a:tc>
              </a:tr>
              <a:tr h="352911">
                <a:tc>
                  <a:txBody>
                    <a:bodyPr/>
                    <a:lstStyle/>
                    <a:p>
                      <a:r>
                        <a:rPr lang="en-US" dirty="0" smtClean="0"/>
                        <a:t>r15</a:t>
                      </a:r>
                      <a:endParaRPr lang="en-US" dirty="0"/>
                    </a:p>
                  </a:txBody>
                  <a:tcPr/>
                </a:tc>
                <a:tc>
                  <a:txBody>
                    <a:bodyPr/>
                    <a:lstStyle/>
                    <a:p>
                      <a:endParaRPr lang="en-US" dirty="0"/>
                    </a:p>
                  </a:txBody>
                  <a:tcPr/>
                </a:tc>
                <a:tc>
                  <a:txBody>
                    <a:bodyPr/>
                    <a:lstStyle/>
                    <a:p>
                      <a:r>
                        <a:rPr lang="en-US" dirty="0" smtClean="0"/>
                        <a:t>PC</a:t>
                      </a:r>
                      <a:endParaRPr lang="en-US" dirty="0"/>
                    </a:p>
                  </a:txBody>
                  <a:tcPr/>
                </a:tc>
                <a:tc>
                  <a:txBody>
                    <a:bodyPr/>
                    <a:lstStyle/>
                    <a:p>
                      <a:r>
                        <a:rPr lang="en-US" dirty="0" smtClean="0"/>
                        <a:t>The Program</a:t>
                      </a:r>
                      <a:r>
                        <a:rPr lang="en-US" baseline="0" dirty="0" smtClean="0"/>
                        <a:t> Counter. (x86 EIP)</a:t>
                      </a:r>
                      <a:endParaRPr lang="en-US" dirty="0"/>
                    </a:p>
                  </a:txBody>
                  <a:tcPr/>
                </a:tc>
              </a:tr>
              <a:tr h="352911">
                <a:tc>
                  <a:txBody>
                    <a:bodyPr/>
                    <a:lstStyle/>
                    <a:p>
                      <a:r>
                        <a:rPr lang="en-US" dirty="0" smtClean="0"/>
                        <a:t>r14</a:t>
                      </a:r>
                      <a:endParaRPr lang="en-US" dirty="0"/>
                    </a:p>
                  </a:txBody>
                  <a:tcPr/>
                </a:tc>
                <a:tc>
                  <a:txBody>
                    <a:bodyPr/>
                    <a:lstStyle/>
                    <a:p>
                      <a:endParaRPr lang="en-US"/>
                    </a:p>
                  </a:txBody>
                  <a:tcPr/>
                </a:tc>
                <a:tc>
                  <a:txBody>
                    <a:bodyPr/>
                    <a:lstStyle/>
                    <a:p>
                      <a:r>
                        <a:rPr lang="en-US" dirty="0" smtClean="0"/>
                        <a:t>LR</a:t>
                      </a:r>
                      <a:endParaRPr lang="en-US" dirty="0"/>
                    </a:p>
                  </a:txBody>
                  <a:tcPr/>
                </a:tc>
                <a:tc>
                  <a:txBody>
                    <a:bodyPr/>
                    <a:lstStyle/>
                    <a:p>
                      <a:r>
                        <a:rPr lang="en-US" dirty="0" smtClean="0"/>
                        <a:t>The Link Register. (x86 saved EIP)</a:t>
                      </a:r>
                      <a:endParaRPr lang="en-US" dirty="0"/>
                    </a:p>
                  </a:txBody>
                  <a:tcPr/>
                </a:tc>
              </a:tr>
              <a:tr h="352911">
                <a:tc>
                  <a:txBody>
                    <a:bodyPr/>
                    <a:lstStyle/>
                    <a:p>
                      <a:r>
                        <a:rPr lang="en-US" dirty="0" smtClean="0"/>
                        <a:t>r13</a:t>
                      </a:r>
                      <a:endParaRPr lang="en-US" dirty="0"/>
                    </a:p>
                  </a:txBody>
                  <a:tcPr/>
                </a:tc>
                <a:tc>
                  <a:txBody>
                    <a:bodyPr/>
                    <a:lstStyle/>
                    <a:p>
                      <a:endParaRPr lang="en-US"/>
                    </a:p>
                  </a:txBody>
                  <a:tcPr/>
                </a:tc>
                <a:tc>
                  <a:txBody>
                    <a:bodyPr/>
                    <a:lstStyle/>
                    <a:p>
                      <a:r>
                        <a:rPr lang="en-US" dirty="0" smtClean="0"/>
                        <a:t>SP</a:t>
                      </a:r>
                      <a:endParaRPr lang="en-US" dirty="0"/>
                    </a:p>
                  </a:txBody>
                  <a:tcPr/>
                </a:tc>
                <a:tc>
                  <a:txBody>
                    <a:bodyPr/>
                    <a:lstStyle/>
                    <a:p>
                      <a:r>
                        <a:rPr lang="en-US" dirty="0" smtClean="0"/>
                        <a:t>The Stack Pointer. (x86 ESP)</a:t>
                      </a:r>
                      <a:endParaRPr lang="en-US" dirty="0"/>
                    </a:p>
                  </a:txBody>
                  <a:tcPr/>
                </a:tc>
              </a:tr>
              <a:tr h="352911">
                <a:tc>
                  <a:txBody>
                    <a:bodyPr/>
                    <a:lstStyle/>
                    <a:p>
                      <a:r>
                        <a:rPr lang="en-US" dirty="0" smtClean="0"/>
                        <a:t>r12</a:t>
                      </a:r>
                      <a:endParaRPr lang="en-US" dirty="0"/>
                    </a:p>
                  </a:txBody>
                  <a:tcPr/>
                </a:tc>
                <a:tc>
                  <a:txBody>
                    <a:bodyPr/>
                    <a:lstStyle/>
                    <a:p>
                      <a:endParaRPr lang="en-US"/>
                    </a:p>
                  </a:txBody>
                  <a:tcPr/>
                </a:tc>
                <a:tc>
                  <a:txBody>
                    <a:bodyPr/>
                    <a:lstStyle/>
                    <a:p>
                      <a:r>
                        <a:rPr lang="en-US" dirty="0" smtClean="0"/>
                        <a:t>IP</a:t>
                      </a:r>
                      <a:endParaRPr lang="en-US" dirty="0"/>
                    </a:p>
                  </a:txBody>
                  <a:tcPr/>
                </a:tc>
                <a:tc>
                  <a:txBody>
                    <a:bodyPr/>
                    <a:lstStyle/>
                    <a:p>
                      <a:r>
                        <a:rPr lang="en-US" dirty="0" smtClean="0"/>
                        <a:t>The Intra-Procedure-call</a:t>
                      </a:r>
                      <a:r>
                        <a:rPr lang="en-US" baseline="0" dirty="0" smtClean="0"/>
                        <a:t> scratch register. (x86 RSI)</a:t>
                      </a:r>
                      <a:endParaRPr lang="en-US" dirty="0"/>
                    </a:p>
                  </a:txBody>
                  <a:tcPr/>
                </a:tc>
              </a:tr>
              <a:tr h="352911">
                <a:tc>
                  <a:txBody>
                    <a:bodyPr/>
                    <a:lstStyle/>
                    <a:p>
                      <a:r>
                        <a:rPr lang="en-US" dirty="0" smtClean="0"/>
                        <a:t>r11</a:t>
                      </a:r>
                      <a:endParaRPr lang="en-US" dirty="0"/>
                    </a:p>
                  </a:txBody>
                  <a:tcPr/>
                </a:tc>
                <a:tc>
                  <a:txBody>
                    <a:bodyPr/>
                    <a:lstStyle/>
                    <a:p>
                      <a:r>
                        <a:rPr lang="en-US" dirty="0" smtClean="0"/>
                        <a:t>v8</a:t>
                      </a:r>
                      <a:endParaRPr lang="en-US" dirty="0"/>
                    </a:p>
                  </a:txBody>
                  <a:tcPr/>
                </a:tc>
                <a:tc>
                  <a:txBody>
                    <a:bodyPr/>
                    <a:lstStyle/>
                    <a:p>
                      <a:endParaRPr lang="en-US" dirty="0"/>
                    </a:p>
                  </a:txBody>
                  <a:tcPr/>
                </a:tc>
                <a:tc>
                  <a:txBody>
                    <a:bodyPr/>
                    <a:lstStyle/>
                    <a:p>
                      <a:r>
                        <a:rPr lang="en-US" dirty="0" smtClean="0"/>
                        <a:t>Variable-register 8/Frame</a:t>
                      </a:r>
                      <a:r>
                        <a:rPr lang="en-US" baseline="0" dirty="0" smtClean="0"/>
                        <a:t> Pointer (x86 EBP)</a:t>
                      </a:r>
                      <a:endParaRPr lang="en-US" dirty="0"/>
                    </a:p>
                  </a:txBody>
                  <a:tcPr/>
                </a:tc>
              </a:tr>
              <a:tr h="352911">
                <a:tc>
                  <a:txBody>
                    <a:bodyPr/>
                    <a:lstStyle/>
                    <a:p>
                      <a:r>
                        <a:rPr lang="en-US" dirty="0" smtClean="0"/>
                        <a:t>r10</a:t>
                      </a:r>
                      <a:endParaRPr lang="en-US" dirty="0"/>
                    </a:p>
                  </a:txBody>
                  <a:tcPr/>
                </a:tc>
                <a:tc>
                  <a:txBody>
                    <a:bodyPr/>
                    <a:lstStyle/>
                    <a:p>
                      <a:r>
                        <a:rPr lang="en-US" dirty="0" smtClean="0"/>
                        <a:t>v7</a:t>
                      </a:r>
                      <a:endParaRPr lang="en-US" dirty="0"/>
                    </a:p>
                  </a:txBody>
                  <a:tcPr/>
                </a:tc>
                <a:tc>
                  <a:txBody>
                    <a:bodyPr/>
                    <a:lstStyle/>
                    <a:p>
                      <a:endParaRPr lang="en-US" dirty="0"/>
                    </a:p>
                  </a:txBody>
                  <a:tcPr/>
                </a:tc>
                <a:tc>
                  <a:txBody>
                    <a:bodyPr/>
                    <a:lstStyle/>
                    <a:p>
                      <a:r>
                        <a:rPr lang="en-US" dirty="0" smtClean="0"/>
                        <a:t>Variable-register 7/Stack</a:t>
                      </a:r>
                      <a:r>
                        <a:rPr lang="en-US" baseline="0" dirty="0" smtClean="0"/>
                        <a:t> Limit</a:t>
                      </a:r>
                      <a:endParaRPr lang="en-US" dirty="0"/>
                    </a:p>
                  </a:txBody>
                  <a:tcPr/>
                </a:tc>
              </a:tr>
              <a:tr h="352911">
                <a:tc>
                  <a:txBody>
                    <a:bodyPr/>
                    <a:lstStyle/>
                    <a:p>
                      <a:r>
                        <a:rPr lang="en-US" dirty="0" smtClean="0"/>
                        <a:t>r9</a:t>
                      </a:r>
                      <a:endParaRPr lang="en-US" dirty="0"/>
                    </a:p>
                  </a:txBody>
                  <a:tcPr/>
                </a:tc>
                <a:tc>
                  <a:txBody>
                    <a:bodyPr/>
                    <a:lstStyle/>
                    <a:p>
                      <a:endParaRPr lang="en-US" dirty="0"/>
                    </a:p>
                  </a:txBody>
                  <a:tcPr/>
                </a:tc>
                <a:tc>
                  <a:txBody>
                    <a:bodyPr/>
                    <a:lstStyle/>
                    <a:p>
                      <a:r>
                        <a:rPr lang="en-US" dirty="0" smtClean="0"/>
                        <a:t>v6/SB/TR</a:t>
                      </a:r>
                      <a:endParaRPr lang="en-US" dirty="0"/>
                    </a:p>
                  </a:txBody>
                  <a:tcPr/>
                </a:tc>
                <a:tc>
                  <a:txBody>
                    <a:bodyPr/>
                    <a:lstStyle/>
                    <a:p>
                      <a:r>
                        <a:rPr lang="en-US" dirty="0" smtClean="0"/>
                        <a:t>Platform specific register.</a:t>
                      </a:r>
                      <a:endParaRPr lang="en-US" dirty="0"/>
                    </a:p>
                  </a:txBody>
                  <a:tcPr/>
                </a:tc>
              </a:tr>
              <a:tr h="352911">
                <a:tc>
                  <a:txBody>
                    <a:bodyPr/>
                    <a:lstStyle/>
                    <a:p>
                      <a:r>
                        <a:rPr lang="en-US" dirty="0" smtClean="0"/>
                        <a:t>r8</a:t>
                      </a:r>
                      <a:endParaRPr lang="en-US" dirty="0"/>
                    </a:p>
                  </a:txBody>
                  <a:tcPr/>
                </a:tc>
                <a:tc>
                  <a:txBody>
                    <a:bodyPr/>
                    <a:lstStyle/>
                    <a:p>
                      <a:r>
                        <a:rPr lang="en-US" dirty="0" smtClean="0"/>
                        <a:t>v5</a:t>
                      </a:r>
                      <a:endParaRPr lang="en-US" dirty="0"/>
                    </a:p>
                  </a:txBody>
                  <a:tcPr/>
                </a:tc>
                <a:tc>
                  <a:txBody>
                    <a:bodyPr/>
                    <a:lstStyle/>
                    <a:p>
                      <a:endParaRPr lang="en-US" dirty="0"/>
                    </a:p>
                  </a:txBody>
                  <a:tcPr/>
                </a:tc>
                <a:tc>
                  <a:txBody>
                    <a:bodyPr/>
                    <a:lstStyle/>
                    <a:p>
                      <a:r>
                        <a:rPr lang="en-US" dirty="0" smtClean="0"/>
                        <a:t>Variable-register</a:t>
                      </a:r>
                      <a:r>
                        <a:rPr lang="en-US" baseline="0" dirty="0" smtClean="0"/>
                        <a:t> 5.</a:t>
                      </a:r>
                      <a:endParaRPr lang="en-US" dirty="0"/>
                    </a:p>
                  </a:txBody>
                  <a:tcPr/>
                </a:tc>
              </a:tr>
              <a:tr h="352911">
                <a:tc>
                  <a:txBody>
                    <a:bodyPr/>
                    <a:lstStyle/>
                    <a:p>
                      <a:r>
                        <a:rPr lang="en-US" dirty="0" smtClean="0"/>
                        <a:t>r7</a:t>
                      </a:r>
                      <a:endParaRPr lang="en-US" dirty="0"/>
                    </a:p>
                  </a:txBody>
                  <a:tcPr/>
                </a:tc>
                <a:tc>
                  <a:txBody>
                    <a:bodyPr/>
                    <a:lstStyle/>
                    <a:p>
                      <a:r>
                        <a:rPr lang="en-US" dirty="0" smtClean="0"/>
                        <a:t>v4</a:t>
                      </a:r>
                      <a:endParaRPr lang="en-US" dirty="0"/>
                    </a:p>
                  </a:txBody>
                  <a:tcPr/>
                </a:tc>
                <a:tc>
                  <a:txBody>
                    <a:bodyPr/>
                    <a:lstStyle/>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Variable-register</a:t>
                      </a:r>
                      <a:r>
                        <a:rPr lang="en-US" baseline="0" dirty="0" smtClean="0"/>
                        <a:t> 4. (can also be x86 EBP)</a:t>
                      </a:r>
                      <a:endParaRPr lang="en-US" dirty="0" smtClean="0"/>
                    </a:p>
                  </a:txBody>
                  <a:tcPr/>
                </a:tc>
              </a:tr>
              <a:tr h="352911">
                <a:tc>
                  <a:txBody>
                    <a:bodyPr/>
                    <a:lstStyle/>
                    <a:p>
                      <a:r>
                        <a:rPr lang="en-US" dirty="0" smtClean="0"/>
                        <a:t>r6</a:t>
                      </a:r>
                      <a:endParaRPr lang="en-US" dirty="0"/>
                    </a:p>
                  </a:txBody>
                  <a:tcPr/>
                </a:tc>
                <a:tc>
                  <a:txBody>
                    <a:bodyPr/>
                    <a:lstStyle/>
                    <a:p>
                      <a:r>
                        <a:rPr lang="en-US" dirty="0" smtClean="0"/>
                        <a:t>v3</a:t>
                      </a:r>
                      <a:endParaRPr lang="en-US" dirty="0"/>
                    </a:p>
                  </a:txBody>
                  <a:tcPr/>
                </a:tc>
                <a:tc>
                  <a:txBody>
                    <a:bodyPr/>
                    <a:lstStyle/>
                    <a:p>
                      <a:endParaRPr lang="en-US" dirty="0"/>
                    </a:p>
                  </a:txBody>
                  <a:tcPr/>
                </a:tc>
                <a:tc>
                  <a:txBody>
                    <a:bodyPr/>
                    <a:lstStyle/>
                    <a:p>
                      <a:r>
                        <a:rPr lang="en-US" dirty="0" smtClean="0"/>
                        <a:t>Variable-register</a:t>
                      </a:r>
                      <a:r>
                        <a:rPr lang="en-US" baseline="0" dirty="0" smtClean="0"/>
                        <a:t> 3.</a:t>
                      </a:r>
                      <a:endParaRPr lang="en-US" dirty="0"/>
                    </a:p>
                  </a:txBody>
                  <a:tcPr/>
                </a:tc>
              </a:tr>
              <a:tr h="352911">
                <a:tc>
                  <a:txBody>
                    <a:bodyPr/>
                    <a:lstStyle/>
                    <a:p>
                      <a:r>
                        <a:rPr lang="en-US" dirty="0" smtClean="0"/>
                        <a:t>r5</a:t>
                      </a:r>
                      <a:endParaRPr lang="en-US" dirty="0"/>
                    </a:p>
                  </a:txBody>
                  <a:tcPr/>
                </a:tc>
                <a:tc>
                  <a:txBody>
                    <a:bodyPr/>
                    <a:lstStyle/>
                    <a:p>
                      <a:r>
                        <a:rPr lang="en-US" dirty="0" smtClean="0"/>
                        <a:t>v2</a:t>
                      </a:r>
                      <a:endParaRPr lang="en-US" dirty="0"/>
                    </a:p>
                  </a:txBody>
                  <a:tcPr/>
                </a:tc>
                <a:tc>
                  <a:txBody>
                    <a:bodyPr/>
                    <a:lstStyle/>
                    <a:p>
                      <a:endParaRPr lang="en-US" dirty="0"/>
                    </a:p>
                  </a:txBody>
                  <a:tcPr/>
                </a:tc>
                <a:tc>
                  <a:txBody>
                    <a:bodyPr/>
                    <a:lstStyle/>
                    <a:p>
                      <a:r>
                        <a:rPr lang="en-US" dirty="0" smtClean="0"/>
                        <a:t>Variable-register</a:t>
                      </a:r>
                      <a:r>
                        <a:rPr lang="en-US" baseline="0" dirty="0" smtClean="0"/>
                        <a:t> 2.</a:t>
                      </a:r>
                      <a:endParaRPr lang="en-US" dirty="0"/>
                    </a:p>
                  </a:txBody>
                  <a:tcPr/>
                </a:tc>
              </a:tr>
              <a:tr h="352911">
                <a:tc>
                  <a:txBody>
                    <a:bodyPr/>
                    <a:lstStyle/>
                    <a:p>
                      <a:r>
                        <a:rPr lang="en-US" dirty="0" smtClean="0"/>
                        <a:t>r4</a:t>
                      </a:r>
                      <a:endParaRPr lang="en-US" dirty="0"/>
                    </a:p>
                  </a:txBody>
                  <a:tcPr/>
                </a:tc>
                <a:tc>
                  <a:txBody>
                    <a:bodyPr/>
                    <a:lstStyle/>
                    <a:p>
                      <a:r>
                        <a:rPr lang="en-US" dirty="0" smtClean="0"/>
                        <a:t>v1</a:t>
                      </a:r>
                      <a:endParaRPr lang="en-US" dirty="0"/>
                    </a:p>
                  </a:txBody>
                  <a:tcPr/>
                </a:tc>
                <a:tc>
                  <a:txBody>
                    <a:bodyPr/>
                    <a:lstStyle/>
                    <a:p>
                      <a:endParaRPr lang="en-US" dirty="0"/>
                    </a:p>
                  </a:txBody>
                  <a:tcPr/>
                </a:tc>
                <a:tc>
                  <a:txBody>
                    <a:bodyPr/>
                    <a:lstStyle/>
                    <a:p>
                      <a:r>
                        <a:rPr lang="en-US" dirty="0" smtClean="0"/>
                        <a:t>Variable-register</a:t>
                      </a:r>
                      <a:r>
                        <a:rPr lang="en-US" baseline="0" dirty="0" smtClean="0"/>
                        <a:t> 1.</a:t>
                      </a:r>
                      <a:endParaRPr lang="en-US" dirty="0"/>
                    </a:p>
                  </a:txBody>
                  <a:tcPr/>
                </a:tc>
              </a:tr>
              <a:tr h="352911">
                <a:tc>
                  <a:txBody>
                    <a:bodyPr/>
                    <a:lstStyle/>
                    <a:p>
                      <a:r>
                        <a:rPr lang="en-US" dirty="0" smtClean="0"/>
                        <a:t>r3</a:t>
                      </a:r>
                      <a:endParaRPr lang="en-US" dirty="0"/>
                    </a:p>
                  </a:txBody>
                  <a:tcPr/>
                </a:tc>
                <a:tc>
                  <a:txBody>
                    <a:bodyPr/>
                    <a:lstStyle/>
                    <a:p>
                      <a:r>
                        <a:rPr lang="en-US" dirty="0" smtClean="0"/>
                        <a:t>a4</a:t>
                      </a:r>
                      <a:endParaRPr lang="en-US" dirty="0"/>
                    </a:p>
                  </a:txBody>
                  <a:tcPr/>
                </a:tc>
                <a:tc>
                  <a:txBody>
                    <a:bodyPr/>
                    <a:lstStyle/>
                    <a:p>
                      <a:endParaRPr lang="en-US" dirty="0"/>
                    </a:p>
                  </a:txBody>
                  <a:tcPr/>
                </a:tc>
                <a:tc>
                  <a:txBody>
                    <a:bodyPr/>
                    <a:lstStyle/>
                    <a:p>
                      <a:r>
                        <a:rPr lang="en-US" dirty="0" smtClean="0"/>
                        <a:t>Argument/scratch</a:t>
                      </a:r>
                      <a:r>
                        <a:rPr lang="en-US" baseline="0" dirty="0" smtClean="0"/>
                        <a:t> register 4.</a:t>
                      </a:r>
                      <a:endParaRPr lang="en-US" dirty="0"/>
                    </a:p>
                  </a:txBody>
                  <a:tcPr/>
                </a:tc>
              </a:tr>
              <a:tr h="352911">
                <a:tc>
                  <a:txBody>
                    <a:bodyPr/>
                    <a:lstStyle/>
                    <a:p>
                      <a:r>
                        <a:rPr lang="en-US" dirty="0" smtClean="0"/>
                        <a:t>r2</a:t>
                      </a:r>
                      <a:endParaRPr lang="en-US" dirty="0"/>
                    </a:p>
                  </a:txBody>
                  <a:tcPr/>
                </a:tc>
                <a:tc>
                  <a:txBody>
                    <a:bodyPr/>
                    <a:lstStyle/>
                    <a:p>
                      <a:r>
                        <a:rPr lang="en-US" dirty="0" smtClean="0"/>
                        <a:t>a3</a:t>
                      </a:r>
                      <a:endParaRPr lang="en-US" dirty="0"/>
                    </a:p>
                  </a:txBody>
                  <a:tcPr/>
                </a:tc>
                <a:tc>
                  <a:txBody>
                    <a:bodyPr/>
                    <a:lstStyle/>
                    <a:p>
                      <a:endParaRPr lang="en-US" dirty="0"/>
                    </a:p>
                  </a:txBody>
                  <a:tcPr/>
                </a:tc>
                <a:tc>
                  <a:txBody>
                    <a:bodyPr/>
                    <a:lstStyle/>
                    <a:p>
                      <a:r>
                        <a:rPr lang="en-US" dirty="0" smtClean="0"/>
                        <a:t>Argument/scratch</a:t>
                      </a:r>
                      <a:r>
                        <a:rPr lang="en-US" baseline="0" dirty="0" smtClean="0"/>
                        <a:t> register 3.</a:t>
                      </a:r>
                      <a:endParaRPr lang="en-US" dirty="0"/>
                    </a:p>
                  </a:txBody>
                  <a:tcPr/>
                </a:tc>
              </a:tr>
              <a:tr h="352911">
                <a:tc>
                  <a:txBody>
                    <a:bodyPr/>
                    <a:lstStyle/>
                    <a:p>
                      <a:r>
                        <a:rPr lang="en-US" dirty="0" smtClean="0"/>
                        <a:t>r1</a:t>
                      </a:r>
                      <a:endParaRPr lang="en-US" dirty="0"/>
                    </a:p>
                  </a:txBody>
                  <a:tcPr/>
                </a:tc>
                <a:tc>
                  <a:txBody>
                    <a:bodyPr/>
                    <a:lstStyle/>
                    <a:p>
                      <a:r>
                        <a:rPr lang="en-US" dirty="0" smtClean="0"/>
                        <a:t>a2</a:t>
                      </a:r>
                      <a:endParaRPr lang="en-US" dirty="0"/>
                    </a:p>
                  </a:txBody>
                  <a:tcPr/>
                </a:tc>
                <a:tc>
                  <a:txBody>
                    <a:bodyPr/>
                    <a:lstStyle/>
                    <a:p>
                      <a:endParaRPr lang="en-US" dirty="0"/>
                    </a:p>
                  </a:txBody>
                  <a:tcPr/>
                </a:tc>
                <a:tc>
                  <a:txBody>
                    <a:bodyPr/>
                    <a:lstStyle/>
                    <a:p>
                      <a:r>
                        <a:rPr lang="en-US" dirty="0" smtClean="0"/>
                        <a:t>Argument/result/scratch</a:t>
                      </a:r>
                      <a:r>
                        <a:rPr lang="en-US" baseline="0" dirty="0" smtClean="0"/>
                        <a:t> register 2.</a:t>
                      </a:r>
                      <a:endParaRPr lang="en-US" dirty="0"/>
                    </a:p>
                  </a:txBody>
                  <a:tcPr/>
                </a:tc>
              </a:tr>
              <a:tr h="352911">
                <a:tc>
                  <a:txBody>
                    <a:bodyPr/>
                    <a:lstStyle/>
                    <a:p>
                      <a:r>
                        <a:rPr lang="en-US" dirty="0" smtClean="0"/>
                        <a:t>r0</a:t>
                      </a:r>
                      <a:endParaRPr lang="en-US" dirty="0"/>
                    </a:p>
                  </a:txBody>
                  <a:tcPr/>
                </a:tc>
                <a:tc>
                  <a:txBody>
                    <a:bodyPr/>
                    <a:lstStyle/>
                    <a:p>
                      <a:r>
                        <a:rPr lang="en-US" dirty="0" smtClean="0"/>
                        <a:t>a1</a:t>
                      </a:r>
                      <a:endParaRPr lang="en-US" dirty="0"/>
                    </a:p>
                  </a:txBody>
                  <a:tcPr/>
                </a:tc>
                <a:tc>
                  <a:txBody>
                    <a:bodyPr/>
                    <a:lstStyle/>
                    <a:p>
                      <a:endParaRPr lang="en-US" dirty="0"/>
                    </a:p>
                  </a:txBody>
                  <a:tcPr/>
                </a:tc>
                <a:tc>
                  <a:txBody>
                    <a:bodyPr/>
                    <a:lstStyle/>
                    <a:p>
                      <a:r>
                        <a:rPr lang="en-US" dirty="0" smtClean="0"/>
                        <a:t>Argument/result/scratch</a:t>
                      </a:r>
                      <a:r>
                        <a:rPr lang="en-US" baseline="0" dirty="0" smtClean="0"/>
                        <a:t> register 1.</a:t>
                      </a:r>
                      <a:endParaRPr lang="en-US" dirty="0"/>
                    </a:p>
                  </a:txBody>
                  <a:tcPr/>
                </a:tc>
              </a:tr>
            </a:tbl>
          </a:graphicData>
        </a:graphic>
      </p:graphicFrame>
      <p:sp>
        <p:nvSpPr>
          <p:cNvPr id="3" name="Slide Number Placeholder 2"/>
          <p:cNvSpPr>
            <a:spLocks noGrp="1"/>
          </p:cNvSpPr>
          <p:nvPr>
            <p:ph type="sldNum" sz="quarter" idx="12"/>
          </p:nvPr>
        </p:nvSpPr>
        <p:spPr/>
        <p:txBody>
          <a:bodyPr/>
          <a:lstStyle/>
          <a:p>
            <a:fld id="{E66970BE-4790-4AAC-BBF1-E334F1B28FAF}" type="slidenum">
              <a:rPr lang="en-US" smtClean="0"/>
              <a:pPr/>
              <a:t>111</a:t>
            </a:fld>
            <a:endParaRPr lang="en-US"/>
          </a:p>
        </p:txBody>
      </p:sp>
    </p:spTree>
  </p:cSld>
  <p:clrMapOvr>
    <a:masterClrMapping/>
  </p:clrMapOvr>
  <p:timing>
    <p:tnLst>
      <p:par>
        <p:cTn xmlns:p14="http://schemas.microsoft.com/office/powerpoint/2010/mai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dirty="0" smtClean="0"/>
              <a:t>ATPCS</a:t>
            </a:r>
            <a:endParaRPr lang="en-US" dirty="0"/>
          </a:p>
        </p:txBody>
      </p:sp>
      <p:sp>
        <p:nvSpPr>
          <p:cNvPr id="3" name="Rectangle 2"/>
          <p:cNvSpPr/>
          <p:nvPr/>
        </p:nvSpPr>
        <p:spPr>
          <a:xfrm>
            <a:off x="685800" y="1066800"/>
            <a:ext cx="12192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r0</a:t>
            </a:r>
            <a:endParaRPr lang="en-US" dirty="0"/>
          </a:p>
        </p:txBody>
      </p:sp>
      <p:sp>
        <p:nvSpPr>
          <p:cNvPr id="4" name="Rectangle 3"/>
          <p:cNvSpPr/>
          <p:nvPr/>
        </p:nvSpPr>
        <p:spPr>
          <a:xfrm>
            <a:off x="685800" y="1371600"/>
            <a:ext cx="12192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r1</a:t>
            </a:r>
            <a:endParaRPr lang="en-US" dirty="0"/>
          </a:p>
        </p:txBody>
      </p:sp>
      <p:sp>
        <p:nvSpPr>
          <p:cNvPr id="5" name="Rectangle 4"/>
          <p:cNvSpPr/>
          <p:nvPr/>
        </p:nvSpPr>
        <p:spPr>
          <a:xfrm>
            <a:off x="685800" y="1676400"/>
            <a:ext cx="12192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r2</a:t>
            </a:r>
            <a:endParaRPr lang="en-US" dirty="0"/>
          </a:p>
        </p:txBody>
      </p:sp>
      <p:sp>
        <p:nvSpPr>
          <p:cNvPr id="6" name="Rectangle 5"/>
          <p:cNvSpPr/>
          <p:nvPr/>
        </p:nvSpPr>
        <p:spPr>
          <a:xfrm>
            <a:off x="685800" y="1981200"/>
            <a:ext cx="12192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r3</a:t>
            </a:r>
            <a:endParaRPr lang="en-US" dirty="0"/>
          </a:p>
        </p:txBody>
      </p:sp>
      <p:sp>
        <p:nvSpPr>
          <p:cNvPr id="7" name="Rectangle 6"/>
          <p:cNvSpPr/>
          <p:nvPr/>
        </p:nvSpPr>
        <p:spPr>
          <a:xfrm>
            <a:off x="685800" y="2286000"/>
            <a:ext cx="12192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r4</a:t>
            </a:r>
            <a:endParaRPr lang="en-US" dirty="0"/>
          </a:p>
        </p:txBody>
      </p:sp>
      <p:sp>
        <p:nvSpPr>
          <p:cNvPr id="8" name="Rectangle 7"/>
          <p:cNvSpPr/>
          <p:nvPr/>
        </p:nvSpPr>
        <p:spPr>
          <a:xfrm>
            <a:off x="685800" y="2590800"/>
            <a:ext cx="12192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r5</a:t>
            </a:r>
            <a:endParaRPr lang="en-US" dirty="0"/>
          </a:p>
        </p:txBody>
      </p:sp>
      <p:sp>
        <p:nvSpPr>
          <p:cNvPr id="9" name="Rectangle 8"/>
          <p:cNvSpPr/>
          <p:nvPr/>
        </p:nvSpPr>
        <p:spPr>
          <a:xfrm>
            <a:off x="685800" y="2895600"/>
            <a:ext cx="12192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r6</a:t>
            </a:r>
            <a:endParaRPr lang="en-US" dirty="0"/>
          </a:p>
        </p:txBody>
      </p:sp>
      <p:sp>
        <p:nvSpPr>
          <p:cNvPr id="10" name="Rectangle 9"/>
          <p:cNvSpPr/>
          <p:nvPr/>
        </p:nvSpPr>
        <p:spPr>
          <a:xfrm>
            <a:off x="685800" y="3200400"/>
            <a:ext cx="12192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r7</a:t>
            </a:r>
            <a:endParaRPr lang="en-US" dirty="0"/>
          </a:p>
        </p:txBody>
      </p:sp>
      <p:sp>
        <p:nvSpPr>
          <p:cNvPr id="11" name="Rectangle 10"/>
          <p:cNvSpPr/>
          <p:nvPr/>
        </p:nvSpPr>
        <p:spPr>
          <a:xfrm>
            <a:off x="685800" y="3505200"/>
            <a:ext cx="12192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r8</a:t>
            </a:r>
            <a:endParaRPr lang="en-US" dirty="0"/>
          </a:p>
        </p:txBody>
      </p:sp>
      <p:sp>
        <p:nvSpPr>
          <p:cNvPr id="12" name="Rectangle 11"/>
          <p:cNvSpPr/>
          <p:nvPr/>
        </p:nvSpPr>
        <p:spPr>
          <a:xfrm>
            <a:off x="685800" y="3810000"/>
            <a:ext cx="12192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r9</a:t>
            </a:r>
            <a:endParaRPr lang="en-US" dirty="0"/>
          </a:p>
        </p:txBody>
      </p:sp>
      <p:sp>
        <p:nvSpPr>
          <p:cNvPr id="13" name="Rectangle 12"/>
          <p:cNvSpPr/>
          <p:nvPr/>
        </p:nvSpPr>
        <p:spPr>
          <a:xfrm>
            <a:off x="685800" y="4114800"/>
            <a:ext cx="12192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R10 (SL)</a:t>
            </a:r>
            <a:endParaRPr lang="en-US" dirty="0"/>
          </a:p>
        </p:txBody>
      </p:sp>
      <p:sp>
        <p:nvSpPr>
          <p:cNvPr id="14" name="Rectangle 13"/>
          <p:cNvSpPr/>
          <p:nvPr/>
        </p:nvSpPr>
        <p:spPr>
          <a:xfrm>
            <a:off x="685800" y="4419600"/>
            <a:ext cx="12192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r11 (FP)</a:t>
            </a:r>
            <a:endParaRPr lang="en-US" dirty="0"/>
          </a:p>
        </p:txBody>
      </p:sp>
      <p:sp>
        <p:nvSpPr>
          <p:cNvPr id="15" name="Rectangle 14"/>
          <p:cNvSpPr/>
          <p:nvPr/>
        </p:nvSpPr>
        <p:spPr>
          <a:xfrm>
            <a:off x="685800" y="4724400"/>
            <a:ext cx="12192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r12 (IP)</a:t>
            </a:r>
            <a:endParaRPr lang="en-US" dirty="0"/>
          </a:p>
        </p:txBody>
      </p:sp>
      <p:sp>
        <p:nvSpPr>
          <p:cNvPr id="16" name="Rectangle 15"/>
          <p:cNvSpPr/>
          <p:nvPr/>
        </p:nvSpPr>
        <p:spPr>
          <a:xfrm>
            <a:off x="685800" y="5029200"/>
            <a:ext cx="12192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r13 (SP)</a:t>
            </a:r>
            <a:endParaRPr lang="en-US" dirty="0"/>
          </a:p>
        </p:txBody>
      </p:sp>
      <p:sp>
        <p:nvSpPr>
          <p:cNvPr id="17" name="Rectangle 16"/>
          <p:cNvSpPr/>
          <p:nvPr/>
        </p:nvSpPr>
        <p:spPr>
          <a:xfrm>
            <a:off x="685800" y="5334000"/>
            <a:ext cx="12192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r14 (LR)</a:t>
            </a:r>
            <a:endParaRPr lang="en-US" dirty="0"/>
          </a:p>
        </p:txBody>
      </p:sp>
      <p:sp>
        <p:nvSpPr>
          <p:cNvPr id="18" name="Rectangle 17"/>
          <p:cNvSpPr/>
          <p:nvPr/>
        </p:nvSpPr>
        <p:spPr>
          <a:xfrm>
            <a:off x="685800" y="6248400"/>
            <a:ext cx="12192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CPSR</a:t>
            </a:r>
            <a:endParaRPr lang="en-US" dirty="0"/>
          </a:p>
        </p:txBody>
      </p:sp>
      <p:sp>
        <p:nvSpPr>
          <p:cNvPr id="19" name="Rectangle 18"/>
          <p:cNvSpPr/>
          <p:nvPr/>
        </p:nvSpPr>
        <p:spPr>
          <a:xfrm>
            <a:off x="685800" y="5638800"/>
            <a:ext cx="12192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r15 (PC)</a:t>
            </a:r>
            <a:endParaRPr lang="en-US" dirty="0"/>
          </a:p>
        </p:txBody>
      </p:sp>
      <p:sp>
        <p:nvSpPr>
          <p:cNvPr id="20" name="TextBox 19"/>
          <p:cNvSpPr txBox="1"/>
          <p:nvPr/>
        </p:nvSpPr>
        <p:spPr>
          <a:xfrm>
            <a:off x="2286000" y="1524000"/>
            <a:ext cx="2133599" cy="369332"/>
          </a:xfrm>
          <a:prstGeom prst="rect">
            <a:avLst/>
          </a:prstGeom>
          <a:noFill/>
        </p:spPr>
        <p:txBody>
          <a:bodyPr wrap="square" rtlCol="0">
            <a:spAutoFit/>
          </a:bodyPr>
          <a:lstStyle/>
          <a:p>
            <a:r>
              <a:rPr lang="en-US" dirty="0" smtClean="0"/>
              <a:t>Caller saved</a:t>
            </a:r>
            <a:endParaRPr lang="en-US" dirty="0"/>
          </a:p>
        </p:txBody>
      </p:sp>
      <p:sp>
        <p:nvSpPr>
          <p:cNvPr id="21" name="Right Brace 20"/>
          <p:cNvSpPr/>
          <p:nvPr/>
        </p:nvSpPr>
        <p:spPr>
          <a:xfrm>
            <a:off x="2057400" y="1066800"/>
            <a:ext cx="152400" cy="12192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TextBox 22"/>
          <p:cNvSpPr txBox="1"/>
          <p:nvPr/>
        </p:nvSpPr>
        <p:spPr>
          <a:xfrm>
            <a:off x="2286000" y="3276600"/>
            <a:ext cx="2133599" cy="369332"/>
          </a:xfrm>
          <a:prstGeom prst="rect">
            <a:avLst/>
          </a:prstGeom>
          <a:noFill/>
        </p:spPr>
        <p:txBody>
          <a:bodyPr wrap="square" rtlCol="0">
            <a:spAutoFit/>
          </a:bodyPr>
          <a:lstStyle/>
          <a:p>
            <a:r>
              <a:rPr lang="en-US" dirty="0" err="1" smtClean="0"/>
              <a:t>Callee</a:t>
            </a:r>
            <a:r>
              <a:rPr lang="en-US" dirty="0" smtClean="0"/>
              <a:t> saved</a:t>
            </a:r>
            <a:endParaRPr lang="en-US" dirty="0"/>
          </a:p>
        </p:txBody>
      </p:sp>
      <p:sp>
        <p:nvSpPr>
          <p:cNvPr id="24" name="Right Brace 23"/>
          <p:cNvSpPr/>
          <p:nvPr/>
        </p:nvSpPr>
        <p:spPr>
          <a:xfrm>
            <a:off x="2057400" y="2286000"/>
            <a:ext cx="152400" cy="23622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Right Brace 24"/>
          <p:cNvSpPr/>
          <p:nvPr/>
        </p:nvSpPr>
        <p:spPr>
          <a:xfrm>
            <a:off x="1981200" y="5029200"/>
            <a:ext cx="228600" cy="6096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TextBox 25"/>
          <p:cNvSpPr txBox="1"/>
          <p:nvPr/>
        </p:nvSpPr>
        <p:spPr>
          <a:xfrm>
            <a:off x="2209800" y="5040868"/>
            <a:ext cx="5715000" cy="646331"/>
          </a:xfrm>
          <a:prstGeom prst="rect">
            <a:avLst/>
          </a:prstGeom>
          <a:noFill/>
        </p:spPr>
        <p:txBody>
          <a:bodyPr wrap="square" rtlCol="0">
            <a:spAutoFit/>
          </a:bodyPr>
          <a:lstStyle/>
          <a:p>
            <a:r>
              <a:rPr lang="en-US" dirty="0" smtClean="0"/>
              <a:t>Stack Pointer should be same upon </a:t>
            </a:r>
            <a:r>
              <a:rPr lang="en-US" dirty="0" err="1" smtClean="0"/>
              <a:t>Callee</a:t>
            </a:r>
            <a:r>
              <a:rPr lang="en-US" dirty="0" smtClean="0"/>
              <a:t> return as it was upon </a:t>
            </a:r>
            <a:r>
              <a:rPr lang="en-US" dirty="0" err="1" smtClean="0"/>
              <a:t>Callee</a:t>
            </a:r>
            <a:r>
              <a:rPr lang="en-US" dirty="0" smtClean="0"/>
              <a:t> entry. So should the Link Register!</a:t>
            </a:r>
            <a:endParaRPr lang="en-US" dirty="0"/>
          </a:p>
        </p:txBody>
      </p:sp>
      <p:sp>
        <p:nvSpPr>
          <p:cNvPr id="27" name="TextBox 26"/>
          <p:cNvSpPr txBox="1"/>
          <p:nvPr/>
        </p:nvSpPr>
        <p:spPr>
          <a:xfrm>
            <a:off x="2438400" y="4038600"/>
            <a:ext cx="5715000" cy="923330"/>
          </a:xfrm>
          <a:prstGeom prst="rect">
            <a:avLst/>
          </a:prstGeom>
          <a:noFill/>
        </p:spPr>
        <p:txBody>
          <a:bodyPr wrap="square" rtlCol="0">
            <a:spAutoFit/>
          </a:bodyPr>
          <a:lstStyle/>
          <a:p>
            <a:r>
              <a:rPr lang="en-US" dirty="0" smtClean="0"/>
              <a:t>FP is neither mandated nor precluded from use. If it is used, it must be </a:t>
            </a:r>
            <a:r>
              <a:rPr lang="en-US" dirty="0" err="1" smtClean="0"/>
              <a:t>Callee</a:t>
            </a:r>
            <a:r>
              <a:rPr lang="en-US" dirty="0" smtClean="0"/>
              <a:t> saved. In ARM state, R11 is used. In Thumb state, R4-R7 can be used.</a:t>
            </a:r>
            <a:endParaRPr lang="en-US" dirty="0"/>
          </a:p>
        </p:txBody>
      </p:sp>
      <p:sp>
        <p:nvSpPr>
          <p:cNvPr id="22" name="Slide Number Placeholder 21"/>
          <p:cNvSpPr>
            <a:spLocks noGrp="1"/>
          </p:cNvSpPr>
          <p:nvPr>
            <p:ph type="sldNum" sz="quarter" idx="12"/>
          </p:nvPr>
        </p:nvSpPr>
        <p:spPr/>
        <p:txBody>
          <a:bodyPr/>
          <a:lstStyle/>
          <a:p>
            <a:fld id="{E66970BE-4790-4AAC-BBF1-E334F1B28FAF}" type="slidenum">
              <a:rPr lang="en-US" smtClean="0"/>
              <a:pPr/>
              <a:t>112</a:t>
            </a:fld>
            <a:endParaRPr lang="en-US"/>
          </a:p>
        </p:txBody>
      </p:sp>
    </p:spTree>
  </p:cSld>
  <p:clrMapOvr>
    <a:masterClrMapping/>
  </p:clrMapOvr>
  <p:timing>
    <p:tnLst>
      <p:par>
        <p:cTn xmlns:p14="http://schemas.microsoft.com/office/powerpoint/2010/mai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ATPCS in action</a:t>
            </a:r>
            <a:endParaRPr lang="en-US" dirty="0"/>
          </a:p>
        </p:txBody>
      </p:sp>
      <p:sp>
        <p:nvSpPr>
          <p:cNvPr id="4" name="TextBox 3"/>
          <p:cNvSpPr txBox="1"/>
          <p:nvPr/>
        </p:nvSpPr>
        <p:spPr>
          <a:xfrm>
            <a:off x="457200" y="1676400"/>
            <a:ext cx="4267200" cy="5047536"/>
          </a:xfrm>
          <a:prstGeom prst="rect">
            <a:avLst/>
          </a:prstGeom>
          <a:noFill/>
        </p:spPr>
        <p:txBody>
          <a:bodyPr wrap="square" rtlCol="0">
            <a:spAutoFit/>
          </a:bodyPr>
          <a:lstStyle/>
          <a:p>
            <a:r>
              <a:rPr lang="en-US" sz="1400" dirty="0" smtClean="0">
                <a:latin typeface="Ubuntu Mono" pitchFamily="49" charset="0"/>
                <a:cs typeface="Courier New" pitchFamily="49" charset="0"/>
              </a:rPr>
              <a:t>  </a:t>
            </a:r>
            <a:r>
              <a:rPr lang="en-US" sz="1400" dirty="0" err="1" smtClean="0">
                <a:latin typeface="Ubuntu Mono" pitchFamily="49" charset="0"/>
                <a:cs typeface="Courier New" pitchFamily="49" charset="0"/>
              </a:rPr>
              <a:t>int</a:t>
            </a:r>
            <a:r>
              <a:rPr lang="en-US" sz="1400" dirty="0" smtClean="0">
                <a:latin typeface="Ubuntu Mono" pitchFamily="49" charset="0"/>
                <a:cs typeface="Courier New" pitchFamily="49" charset="0"/>
              </a:rPr>
              <a:t> main(void)</a:t>
            </a:r>
          </a:p>
          <a:p>
            <a:r>
              <a:rPr lang="en-US" sz="1400" dirty="0" smtClean="0">
                <a:latin typeface="Ubuntu Mono" pitchFamily="49" charset="0"/>
                <a:cs typeface="Courier New" pitchFamily="49" charset="0"/>
              </a:rPr>
              <a:t>  {</a:t>
            </a:r>
          </a:p>
          <a:p>
            <a:r>
              <a:rPr lang="en-US" sz="1400" dirty="0" smtClean="0">
                <a:latin typeface="Ubuntu Mono" pitchFamily="49" charset="0"/>
                <a:cs typeface="Courier New" pitchFamily="49" charset="0"/>
              </a:rPr>
              <a:t>     one();</a:t>
            </a:r>
          </a:p>
          <a:p>
            <a:r>
              <a:rPr lang="en-US" sz="1400" dirty="0" smtClean="0">
                <a:latin typeface="Ubuntu Mono" pitchFamily="49" charset="0"/>
                <a:cs typeface="Courier New" pitchFamily="49" charset="0"/>
              </a:rPr>
              <a:t>     return 0;</a:t>
            </a:r>
          </a:p>
          <a:p>
            <a:r>
              <a:rPr lang="en-US" sz="1400" dirty="0" smtClean="0">
                <a:latin typeface="Ubuntu Mono" pitchFamily="49" charset="0"/>
                <a:cs typeface="Courier New" pitchFamily="49" charset="0"/>
              </a:rPr>
              <a:t>  }</a:t>
            </a:r>
          </a:p>
          <a:p>
            <a:endParaRPr lang="en-US" sz="1400" dirty="0" smtClean="0">
              <a:latin typeface="Ubuntu Mono" pitchFamily="49" charset="0"/>
              <a:cs typeface="Courier New" pitchFamily="49" charset="0"/>
            </a:endParaRPr>
          </a:p>
          <a:p>
            <a:r>
              <a:rPr lang="en-US" sz="1400" dirty="0" smtClean="0">
                <a:latin typeface="Ubuntu Mono" pitchFamily="49" charset="0"/>
                <a:cs typeface="Courier New" pitchFamily="49" charset="0"/>
              </a:rPr>
              <a:t>  void one(void)</a:t>
            </a:r>
          </a:p>
          <a:p>
            <a:r>
              <a:rPr lang="en-US" sz="1400" dirty="0" smtClean="0">
                <a:latin typeface="Ubuntu Mono" pitchFamily="49" charset="0"/>
                <a:cs typeface="Courier New" pitchFamily="49" charset="0"/>
              </a:rPr>
              <a:t>  {</a:t>
            </a:r>
          </a:p>
          <a:p>
            <a:r>
              <a:rPr lang="en-US" sz="1400" dirty="0" smtClean="0">
                <a:latin typeface="Ubuntu Mono" pitchFamily="49" charset="0"/>
                <a:cs typeface="Courier New" pitchFamily="49" charset="0"/>
              </a:rPr>
              <a:t>     zero();</a:t>
            </a:r>
          </a:p>
          <a:p>
            <a:r>
              <a:rPr lang="en-US" sz="1400" dirty="0" smtClean="0">
                <a:latin typeface="Ubuntu Mono" pitchFamily="49" charset="0"/>
                <a:cs typeface="Courier New" pitchFamily="49" charset="0"/>
              </a:rPr>
              <a:t>     two();</a:t>
            </a:r>
          </a:p>
          <a:p>
            <a:r>
              <a:rPr lang="en-US" sz="1400" dirty="0" smtClean="0">
                <a:latin typeface="Ubuntu Mono" pitchFamily="49" charset="0"/>
                <a:cs typeface="Courier New" pitchFamily="49" charset="0"/>
              </a:rPr>
              <a:t>     return;</a:t>
            </a:r>
          </a:p>
          <a:p>
            <a:r>
              <a:rPr lang="en-US" sz="1400" dirty="0" smtClean="0">
                <a:latin typeface="Ubuntu Mono" pitchFamily="49" charset="0"/>
                <a:cs typeface="Courier New" pitchFamily="49" charset="0"/>
              </a:rPr>
              <a:t>  }</a:t>
            </a:r>
          </a:p>
          <a:p>
            <a:endParaRPr lang="en-US" sz="1400" dirty="0" smtClean="0">
              <a:latin typeface="Ubuntu Mono" pitchFamily="49" charset="0"/>
              <a:cs typeface="Courier New" pitchFamily="49" charset="0"/>
            </a:endParaRPr>
          </a:p>
          <a:p>
            <a:r>
              <a:rPr lang="en-US" sz="1400" dirty="0" smtClean="0">
                <a:latin typeface="Ubuntu Mono" pitchFamily="49" charset="0"/>
                <a:cs typeface="Courier New" pitchFamily="49" charset="0"/>
              </a:rPr>
              <a:t>  void two(void)</a:t>
            </a:r>
          </a:p>
          <a:p>
            <a:r>
              <a:rPr lang="en-US" sz="1400" dirty="0" smtClean="0">
                <a:latin typeface="Ubuntu Mono" pitchFamily="49" charset="0"/>
                <a:cs typeface="Courier New" pitchFamily="49" charset="0"/>
              </a:rPr>
              <a:t>  {</a:t>
            </a:r>
          </a:p>
          <a:p>
            <a:r>
              <a:rPr lang="en-US" sz="1400" dirty="0" smtClean="0">
                <a:latin typeface="Ubuntu Mono" pitchFamily="49" charset="0"/>
                <a:cs typeface="Courier New" pitchFamily="49" charset="0"/>
              </a:rPr>
              <a:t>     </a:t>
            </a:r>
            <a:r>
              <a:rPr lang="en-US" sz="1400" dirty="0" err="1" smtClean="0">
                <a:latin typeface="Ubuntu Mono" pitchFamily="49" charset="0"/>
                <a:cs typeface="Courier New" pitchFamily="49" charset="0"/>
              </a:rPr>
              <a:t>printf</a:t>
            </a:r>
            <a:r>
              <a:rPr lang="en-US" sz="1400" dirty="0" smtClean="0">
                <a:latin typeface="Ubuntu Mono" pitchFamily="49" charset="0"/>
                <a:cs typeface="Courier New" pitchFamily="49" charset="0"/>
              </a:rPr>
              <a:t>("main...one...two\n");</a:t>
            </a:r>
          </a:p>
          <a:p>
            <a:r>
              <a:rPr lang="en-US" sz="1400" dirty="0" smtClean="0">
                <a:latin typeface="Ubuntu Mono" pitchFamily="49" charset="0"/>
                <a:cs typeface="Courier New" pitchFamily="49" charset="0"/>
              </a:rPr>
              <a:t>     return;</a:t>
            </a:r>
          </a:p>
          <a:p>
            <a:r>
              <a:rPr lang="en-US" sz="1400" dirty="0" smtClean="0">
                <a:latin typeface="Ubuntu Mono" pitchFamily="49" charset="0"/>
                <a:cs typeface="Courier New" pitchFamily="49" charset="0"/>
              </a:rPr>
              <a:t>  }</a:t>
            </a:r>
          </a:p>
          <a:p>
            <a:endParaRPr lang="en-US" sz="1400" dirty="0" smtClean="0">
              <a:latin typeface="Ubuntu Mono" pitchFamily="49" charset="0"/>
              <a:cs typeface="Courier New" pitchFamily="49" charset="0"/>
            </a:endParaRPr>
          </a:p>
          <a:p>
            <a:r>
              <a:rPr lang="en-US" sz="1400" dirty="0" smtClean="0">
                <a:latin typeface="Ubuntu Mono" pitchFamily="49" charset="0"/>
                <a:cs typeface="Courier New" pitchFamily="49" charset="0"/>
              </a:rPr>
              <a:t>  void zero(void)</a:t>
            </a:r>
          </a:p>
          <a:p>
            <a:r>
              <a:rPr lang="en-US" sz="1400" dirty="0" smtClean="0">
                <a:latin typeface="Ubuntu Mono" pitchFamily="49" charset="0"/>
                <a:cs typeface="Courier New" pitchFamily="49" charset="0"/>
              </a:rPr>
              <a:t>  {</a:t>
            </a:r>
          </a:p>
          <a:p>
            <a:r>
              <a:rPr lang="en-US" sz="1400" dirty="0" smtClean="0">
                <a:latin typeface="Ubuntu Mono" pitchFamily="49" charset="0"/>
                <a:cs typeface="Courier New" pitchFamily="49" charset="0"/>
              </a:rPr>
              <a:t>     return;</a:t>
            </a:r>
          </a:p>
          <a:p>
            <a:r>
              <a:rPr lang="en-US" sz="1400" dirty="0" smtClean="0">
                <a:latin typeface="Ubuntu Mono" pitchFamily="49" charset="0"/>
                <a:cs typeface="Courier New" pitchFamily="49" charset="0"/>
              </a:rPr>
              <a:t>  }</a:t>
            </a:r>
            <a:endParaRPr lang="en-US" sz="1400" dirty="0">
              <a:latin typeface="Ubuntu Mono" pitchFamily="49" charset="0"/>
              <a:cs typeface="Courier New" pitchFamily="49" charset="0"/>
            </a:endParaRPr>
          </a:p>
        </p:txBody>
      </p:sp>
      <p:sp>
        <p:nvSpPr>
          <p:cNvPr id="6" name="TextBox 5"/>
          <p:cNvSpPr txBox="1"/>
          <p:nvPr/>
        </p:nvSpPr>
        <p:spPr>
          <a:xfrm>
            <a:off x="4572000" y="1810464"/>
            <a:ext cx="4267200" cy="4185761"/>
          </a:xfrm>
          <a:prstGeom prst="rect">
            <a:avLst/>
          </a:prstGeom>
          <a:noFill/>
        </p:spPr>
        <p:txBody>
          <a:bodyPr wrap="square" rtlCol="0">
            <a:spAutoFit/>
          </a:bodyPr>
          <a:lstStyle/>
          <a:p>
            <a:r>
              <a:rPr lang="en-US" sz="1400" dirty="0" smtClean="0">
                <a:latin typeface="Ubuntu Mono" pitchFamily="49" charset="0"/>
                <a:cs typeface="Courier New" pitchFamily="49" charset="0"/>
              </a:rPr>
              <a:t>  </a:t>
            </a:r>
            <a:r>
              <a:rPr lang="en-US" sz="1400" dirty="0" err="1" smtClean="0">
                <a:latin typeface="Ubuntu Mono" pitchFamily="49" charset="0"/>
                <a:cs typeface="Courier New" pitchFamily="49" charset="0"/>
              </a:rPr>
              <a:t>int</a:t>
            </a:r>
            <a:r>
              <a:rPr lang="en-US" sz="1400" dirty="0" smtClean="0">
                <a:latin typeface="Ubuntu Mono" pitchFamily="49" charset="0"/>
                <a:cs typeface="Courier New" pitchFamily="49" charset="0"/>
              </a:rPr>
              <a:t> main(void)</a:t>
            </a:r>
          </a:p>
          <a:p>
            <a:r>
              <a:rPr lang="en-US" sz="1400" dirty="0" smtClean="0">
                <a:latin typeface="Ubuntu Mono" pitchFamily="49" charset="0"/>
                <a:cs typeface="Courier New" pitchFamily="49" charset="0"/>
              </a:rPr>
              <a:t>  {</a:t>
            </a:r>
          </a:p>
          <a:p>
            <a:r>
              <a:rPr lang="en-US" sz="1400" dirty="0" smtClean="0">
                <a:latin typeface="Ubuntu Mono" pitchFamily="49" charset="0"/>
                <a:cs typeface="Courier New" pitchFamily="49" charset="0"/>
              </a:rPr>
              <a:t>     r0-r3 saved.</a:t>
            </a:r>
          </a:p>
          <a:p>
            <a:r>
              <a:rPr lang="en-US" sz="1400" dirty="0" smtClean="0">
                <a:latin typeface="Ubuntu Mono" pitchFamily="49" charset="0"/>
                <a:cs typeface="Courier New" pitchFamily="49" charset="0"/>
              </a:rPr>
              <a:t>     call to one() made.</a:t>
            </a:r>
          </a:p>
          <a:p>
            <a:r>
              <a:rPr lang="en-US" sz="1400" dirty="0" smtClean="0">
                <a:latin typeface="Ubuntu Mono" pitchFamily="49" charset="0"/>
                <a:cs typeface="Courier New" pitchFamily="49" charset="0"/>
              </a:rPr>
              <a:t>  }</a:t>
            </a:r>
          </a:p>
          <a:p>
            <a:endParaRPr lang="en-US" sz="1400" dirty="0" smtClean="0">
              <a:latin typeface="Ubuntu Mono" pitchFamily="49" charset="0"/>
              <a:cs typeface="Courier New" pitchFamily="49" charset="0"/>
            </a:endParaRPr>
          </a:p>
          <a:p>
            <a:r>
              <a:rPr lang="en-US" sz="1400" dirty="0" smtClean="0">
                <a:latin typeface="Ubuntu Mono" pitchFamily="49" charset="0"/>
                <a:cs typeface="Courier New" pitchFamily="49" charset="0"/>
              </a:rPr>
              <a:t>  void one(void)</a:t>
            </a:r>
          </a:p>
          <a:p>
            <a:r>
              <a:rPr lang="en-US" sz="1400" dirty="0" smtClean="0">
                <a:latin typeface="Ubuntu Mono" pitchFamily="49" charset="0"/>
                <a:cs typeface="Courier New" pitchFamily="49" charset="0"/>
              </a:rPr>
              <a:t>  {</a:t>
            </a:r>
          </a:p>
          <a:p>
            <a:r>
              <a:rPr lang="en-US" sz="1400" dirty="0" smtClean="0">
                <a:latin typeface="Ubuntu Mono" pitchFamily="49" charset="0"/>
                <a:cs typeface="Courier New" pitchFamily="49" charset="0"/>
              </a:rPr>
              <a:t>     r4-r11 saved.</a:t>
            </a:r>
          </a:p>
          <a:p>
            <a:r>
              <a:rPr lang="en-US" sz="1400" dirty="0" smtClean="0">
                <a:latin typeface="Ubuntu Mono" pitchFamily="49" charset="0"/>
                <a:cs typeface="Courier New" pitchFamily="49" charset="0"/>
              </a:rPr>
              <a:t>     </a:t>
            </a:r>
            <a:r>
              <a:rPr lang="en-US" sz="1400" dirty="0" err="1" smtClean="0">
                <a:latin typeface="Ubuntu Mono" pitchFamily="49" charset="0"/>
                <a:cs typeface="Courier New" pitchFamily="49" charset="0"/>
              </a:rPr>
              <a:t>lr</a:t>
            </a:r>
            <a:r>
              <a:rPr lang="en-US" sz="1400" dirty="0" smtClean="0">
                <a:latin typeface="Ubuntu Mono" pitchFamily="49" charset="0"/>
                <a:cs typeface="Courier New" pitchFamily="49" charset="0"/>
              </a:rPr>
              <a:t> saved</a:t>
            </a:r>
          </a:p>
          <a:p>
            <a:r>
              <a:rPr lang="en-US" sz="1400" dirty="0" smtClean="0">
                <a:latin typeface="Ubuntu Mono" pitchFamily="49" charset="0"/>
                <a:cs typeface="Courier New" pitchFamily="49" charset="0"/>
              </a:rPr>
              <a:t>     </a:t>
            </a:r>
            <a:r>
              <a:rPr lang="en-US" sz="1400" dirty="0" err="1" smtClean="0">
                <a:latin typeface="Ubuntu Mono" pitchFamily="49" charset="0"/>
                <a:cs typeface="Courier New" pitchFamily="49" charset="0"/>
              </a:rPr>
              <a:t>fp</a:t>
            </a:r>
            <a:r>
              <a:rPr lang="en-US" sz="1400" dirty="0" smtClean="0">
                <a:latin typeface="Ubuntu Mono" pitchFamily="49" charset="0"/>
                <a:cs typeface="Courier New" pitchFamily="49" charset="0"/>
              </a:rPr>
              <a:t> saved to point to one above </a:t>
            </a:r>
            <a:r>
              <a:rPr lang="en-US" sz="1400" dirty="0" err="1" smtClean="0">
                <a:latin typeface="Ubuntu Mono" pitchFamily="49" charset="0"/>
                <a:cs typeface="Courier New" pitchFamily="49" charset="0"/>
              </a:rPr>
              <a:t>lr</a:t>
            </a:r>
            <a:r>
              <a:rPr lang="en-US" sz="1400" dirty="0" smtClean="0">
                <a:latin typeface="Ubuntu Mono" pitchFamily="49" charset="0"/>
                <a:cs typeface="Courier New" pitchFamily="49" charset="0"/>
              </a:rPr>
              <a:t> in stack</a:t>
            </a:r>
          </a:p>
          <a:p>
            <a:r>
              <a:rPr lang="en-US" sz="1400" dirty="0" smtClean="0">
                <a:latin typeface="Ubuntu Mono" pitchFamily="49" charset="0"/>
                <a:cs typeface="Courier New" pitchFamily="49" charset="0"/>
              </a:rPr>
              <a:t>     // use r0-r3 as arguments</a:t>
            </a:r>
          </a:p>
          <a:p>
            <a:r>
              <a:rPr lang="en-US" sz="1400" dirty="0" smtClean="0">
                <a:latin typeface="Ubuntu Mono" pitchFamily="49" charset="0"/>
                <a:cs typeface="Courier New" pitchFamily="49" charset="0"/>
              </a:rPr>
              <a:t>     two();</a:t>
            </a:r>
          </a:p>
          <a:p>
            <a:r>
              <a:rPr lang="en-US" sz="1400" dirty="0" smtClean="0">
                <a:latin typeface="Ubuntu Mono" pitchFamily="49" charset="0"/>
                <a:cs typeface="Courier New" pitchFamily="49" charset="0"/>
              </a:rPr>
              <a:t>     r4-r11, </a:t>
            </a:r>
            <a:r>
              <a:rPr lang="en-US" sz="1400" dirty="0" err="1" smtClean="0">
                <a:latin typeface="Ubuntu Mono" pitchFamily="49" charset="0"/>
                <a:cs typeface="Courier New" pitchFamily="49" charset="0"/>
              </a:rPr>
              <a:t>lr</a:t>
            </a:r>
            <a:r>
              <a:rPr lang="en-US" sz="1400" dirty="0" smtClean="0">
                <a:latin typeface="Ubuntu Mono" pitchFamily="49" charset="0"/>
                <a:cs typeface="Courier New" pitchFamily="49" charset="0"/>
              </a:rPr>
              <a:t> restored</a:t>
            </a:r>
          </a:p>
          <a:p>
            <a:r>
              <a:rPr lang="en-US" sz="1400" dirty="0" smtClean="0">
                <a:latin typeface="Ubuntu Mono" pitchFamily="49" charset="0"/>
                <a:cs typeface="Courier New" pitchFamily="49" charset="0"/>
              </a:rPr>
              <a:t>     </a:t>
            </a:r>
            <a:r>
              <a:rPr lang="en-US" sz="1400" dirty="0" err="1" smtClean="0">
                <a:latin typeface="Ubuntu Mono" pitchFamily="49" charset="0"/>
                <a:cs typeface="Courier New" pitchFamily="49" charset="0"/>
              </a:rPr>
              <a:t>bx</a:t>
            </a:r>
            <a:r>
              <a:rPr lang="en-US" sz="1400" dirty="0" smtClean="0">
                <a:latin typeface="Ubuntu Mono" pitchFamily="49" charset="0"/>
                <a:cs typeface="Courier New" pitchFamily="49" charset="0"/>
              </a:rPr>
              <a:t> </a:t>
            </a:r>
            <a:r>
              <a:rPr lang="en-US" sz="1400" dirty="0" err="1" smtClean="0">
                <a:latin typeface="Ubuntu Mono" pitchFamily="49" charset="0"/>
                <a:cs typeface="Courier New" pitchFamily="49" charset="0"/>
              </a:rPr>
              <a:t>lr</a:t>
            </a:r>
            <a:r>
              <a:rPr lang="en-US" sz="1400" dirty="0" smtClean="0">
                <a:latin typeface="Ubuntu Mono" pitchFamily="49" charset="0"/>
                <a:cs typeface="Courier New" pitchFamily="49" charset="0"/>
              </a:rPr>
              <a:t> (branches to </a:t>
            </a:r>
            <a:r>
              <a:rPr lang="en-US" sz="1400" dirty="0" err="1" smtClean="0">
                <a:latin typeface="Ubuntu Mono" pitchFamily="49" charset="0"/>
                <a:cs typeface="Courier New" pitchFamily="49" charset="0"/>
              </a:rPr>
              <a:t>lr</a:t>
            </a:r>
            <a:r>
              <a:rPr lang="en-US" sz="1400" dirty="0" smtClean="0">
                <a:latin typeface="Ubuntu Mono" pitchFamily="49" charset="0"/>
                <a:cs typeface="Courier New" pitchFamily="49" charset="0"/>
              </a:rPr>
              <a:t>)</a:t>
            </a:r>
          </a:p>
          <a:p>
            <a:r>
              <a:rPr lang="en-US" sz="1400" dirty="0" smtClean="0">
                <a:latin typeface="Ubuntu Mono" pitchFamily="49" charset="0"/>
                <a:cs typeface="Courier New" pitchFamily="49" charset="0"/>
              </a:rPr>
              <a:t>  }</a:t>
            </a:r>
          </a:p>
          <a:p>
            <a:endParaRPr lang="en-US" sz="1400" dirty="0" smtClean="0">
              <a:latin typeface="Ubuntu Mono" pitchFamily="49" charset="0"/>
              <a:cs typeface="Courier New" pitchFamily="49" charset="0"/>
            </a:endParaRPr>
          </a:p>
          <a:p>
            <a:r>
              <a:rPr lang="en-US" sz="1400" dirty="0" smtClean="0">
                <a:latin typeface="Ubuntu Mono" pitchFamily="49" charset="0"/>
                <a:cs typeface="Courier New" pitchFamily="49" charset="0"/>
              </a:rPr>
              <a:t>  </a:t>
            </a:r>
            <a:endParaRPr lang="en-US" sz="1400" dirty="0">
              <a:latin typeface="Ubuntu Mono" pitchFamily="49" charset="0"/>
              <a:cs typeface="Courier New" pitchFamily="49" charset="0"/>
            </a:endParaRPr>
          </a:p>
        </p:txBody>
      </p:sp>
      <p:sp>
        <p:nvSpPr>
          <p:cNvPr id="3" name="Slide Number Placeholder 2"/>
          <p:cNvSpPr>
            <a:spLocks noGrp="1"/>
          </p:cNvSpPr>
          <p:nvPr>
            <p:ph type="sldNum" sz="quarter" idx="12"/>
          </p:nvPr>
        </p:nvSpPr>
        <p:spPr/>
        <p:txBody>
          <a:bodyPr/>
          <a:lstStyle/>
          <a:p>
            <a:fld id="{E66970BE-4790-4AAC-BBF1-E334F1B28FAF}" type="slidenum">
              <a:rPr lang="en-US" smtClean="0"/>
              <a:pPr/>
              <a:t>113</a:t>
            </a:fld>
            <a:endParaRPr lang="en-US"/>
          </a:p>
        </p:txBody>
      </p:sp>
    </p:spTree>
  </p:cSld>
  <p:clrMapOvr>
    <a:masterClrMapping/>
  </p:clrMapOvr>
  <p:timing>
    <p:tnLst>
      <p:par>
        <p:cTn xmlns:p14="http://schemas.microsoft.com/office/powerpoint/2010/mai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 how does this stack up? (pun intended)</a:t>
            </a:r>
            <a:endParaRPr lang="en-US" dirty="0"/>
          </a:p>
        </p:txBody>
      </p:sp>
      <p:sp>
        <p:nvSpPr>
          <p:cNvPr id="4" name="Rectangle 3"/>
          <p:cNvSpPr/>
          <p:nvPr/>
        </p:nvSpPr>
        <p:spPr>
          <a:xfrm>
            <a:off x="3886200" y="1600200"/>
            <a:ext cx="3276600" cy="4572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t>…</a:t>
            </a:r>
            <a:endParaRPr lang="en-US" dirty="0"/>
          </a:p>
        </p:txBody>
      </p:sp>
      <p:sp>
        <p:nvSpPr>
          <p:cNvPr id="5" name="Rectangle 4"/>
          <p:cNvSpPr/>
          <p:nvPr/>
        </p:nvSpPr>
        <p:spPr>
          <a:xfrm>
            <a:off x="3886200" y="2057400"/>
            <a:ext cx="3276600" cy="4572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6" name="Rectangle 5"/>
          <p:cNvSpPr/>
          <p:nvPr/>
        </p:nvSpPr>
        <p:spPr>
          <a:xfrm>
            <a:off x="3886200" y="2514600"/>
            <a:ext cx="3276600" cy="4572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7" name="Rectangle 6"/>
          <p:cNvSpPr/>
          <p:nvPr/>
        </p:nvSpPr>
        <p:spPr>
          <a:xfrm>
            <a:off x="3886200" y="2971800"/>
            <a:ext cx="3276600" cy="4572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8" name="Rectangle 7"/>
          <p:cNvSpPr/>
          <p:nvPr/>
        </p:nvSpPr>
        <p:spPr>
          <a:xfrm>
            <a:off x="3886200" y="3429000"/>
            <a:ext cx="3276600" cy="4572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9" name="Rectangle 8"/>
          <p:cNvSpPr/>
          <p:nvPr/>
        </p:nvSpPr>
        <p:spPr>
          <a:xfrm>
            <a:off x="3886200" y="3886200"/>
            <a:ext cx="3276600" cy="4572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t>main() “frame”</a:t>
            </a:r>
            <a:endParaRPr lang="en-US" dirty="0"/>
          </a:p>
        </p:txBody>
      </p:sp>
      <p:sp>
        <p:nvSpPr>
          <p:cNvPr id="10" name="Rectangle 9"/>
          <p:cNvSpPr/>
          <p:nvPr/>
        </p:nvSpPr>
        <p:spPr>
          <a:xfrm>
            <a:off x="3886200" y="4343400"/>
            <a:ext cx="3276600" cy="4572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t>undefined</a:t>
            </a:r>
            <a:endParaRPr lang="en-US" dirty="0"/>
          </a:p>
        </p:txBody>
      </p:sp>
      <p:sp>
        <p:nvSpPr>
          <p:cNvPr id="11" name="Rectangle 10"/>
          <p:cNvSpPr/>
          <p:nvPr/>
        </p:nvSpPr>
        <p:spPr>
          <a:xfrm>
            <a:off x="3886200" y="4800600"/>
            <a:ext cx="3276600" cy="4572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t>undefined</a:t>
            </a:r>
            <a:endParaRPr lang="en-US" dirty="0"/>
          </a:p>
        </p:txBody>
      </p:sp>
      <p:cxnSp>
        <p:nvCxnSpPr>
          <p:cNvPr id="12" name="Straight Arrow Connector 11"/>
          <p:cNvCxnSpPr/>
          <p:nvPr/>
        </p:nvCxnSpPr>
        <p:spPr>
          <a:xfrm flipV="1">
            <a:off x="8001000" y="1447800"/>
            <a:ext cx="0" cy="5029200"/>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sp>
        <p:nvSpPr>
          <p:cNvPr id="13" name="TextBox 12"/>
          <p:cNvSpPr txBox="1"/>
          <p:nvPr/>
        </p:nvSpPr>
        <p:spPr>
          <a:xfrm rot="5400000">
            <a:off x="6890266" y="3549134"/>
            <a:ext cx="2743200" cy="369332"/>
          </a:xfrm>
          <a:prstGeom prst="rect">
            <a:avLst/>
          </a:prstGeom>
          <a:noFill/>
        </p:spPr>
        <p:txBody>
          <a:bodyPr wrap="square" rtlCol="0">
            <a:spAutoFit/>
          </a:bodyPr>
          <a:lstStyle/>
          <a:p>
            <a:r>
              <a:rPr lang="en-US" b="1" dirty="0" smtClean="0">
                <a:solidFill>
                  <a:schemeClr val="accent6">
                    <a:lumMod val="75000"/>
                  </a:schemeClr>
                </a:solidFill>
                <a:effectLst>
                  <a:outerShdw blurRad="38100" dist="38100" dir="2700000" algn="tl">
                    <a:srgbClr val="000000">
                      <a:alpha val="43137"/>
                    </a:srgbClr>
                  </a:outerShdw>
                </a:effectLst>
              </a:rPr>
              <a:t>Increasing Memory</a:t>
            </a:r>
            <a:endParaRPr lang="en-US" b="1" dirty="0">
              <a:solidFill>
                <a:schemeClr val="accent6">
                  <a:lumMod val="75000"/>
                </a:schemeClr>
              </a:solidFill>
              <a:effectLst>
                <a:outerShdw blurRad="38100" dist="38100" dir="2700000" algn="tl">
                  <a:srgbClr val="000000">
                    <a:alpha val="43137"/>
                  </a:srgbClr>
                </a:outerShdw>
              </a:effectLst>
            </a:endParaRPr>
          </a:p>
        </p:txBody>
      </p:sp>
      <p:sp>
        <p:nvSpPr>
          <p:cNvPr id="14" name="Rectangle 13"/>
          <p:cNvSpPr/>
          <p:nvPr/>
        </p:nvSpPr>
        <p:spPr>
          <a:xfrm>
            <a:off x="457200" y="2819400"/>
            <a:ext cx="2286000" cy="4572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t>Local variables</a:t>
            </a:r>
            <a:endParaRPr lang="en-US" dirty="0"/>
          </a:p>
        </p:txBody>
      </p:sp>
      <p:sp>
        <p:nvSpPr>
          <p:cNvPr id="15" name="Rectangle 14"/>
          <p:cNvSpPr/>
          <p:nvPr/>
        </p:nvSpPr>
        <p:spPr>
          <a:xfrm>
            <a:off x="457200" y="3276600"/>
            <a:ext cx="2286000" cy="4572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t>Caller-save registers</a:t>
            </a:r>
            <a:endParaRPr lang="en-US" dirty="0"/>
          </a:p>
        </p:txBody>
      </p:sp>
      <p:sp>
        <p:nvSpPr>
          <p:cNvPr id="16" name="Rectangle 15"/>
          <p:cNvSpPr/>
          <p:nvPr/>
        </p:nvSpPr>
        <p:spPr>
          <a:xfrm>
            <a:off x="457200" y="3733800"/>
            <a:ext cx="2286000" cy="4572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err="1" smtClean="0"/>
              <a:t>Args</a:t>
            </a:r>
            <a:r>
              <a:rPr lang="en-US" dirty="0" smtClean="0"/>
              <a:t> to One()</a:t>
            </a:r>
            <a:endParaRPr lang="en-US" dirty="0"/>
          </a:p>
        </p:txBody>
      </p:sp>
      <p:cxnSp>
        <p:nvCxnSpPr>
          <p:cNvPr id="18" name="Straight Connector 17"/>
          <p:cNvCxnSpPr/>
          <p:nvPr/>
        </p:nvCxnSpPr>
        <p:spPr>
          <a:xfrm flipH="1" flipV="1">
            <a:off x="2743200" y="2819400"/>
            <a:ext cx="1143000" cy="1066800"/>
          </a:xfrm>
          <a:prstGeom prst="line">
            <a:avLst/>
          </a:prstGeom>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flipV="1">
            <a:off x="2743200" y="4191000"/>
            <a:ext cx="1143000" cy="152400"/>
          </a:xfrm>
          <a:prstGeom prst="line">
            <a:avLst/>
          </a:prstGeom>
        </p:spPr>
        <p:style>
          <a:lnRef idx="2">
            <a:schemeClr val="accent1"/>
          </a:lnRef>
          <a:fillRef idx="0">
            <a:schemeClr val="accent1"/>
          </a:fillRef>
          <a:effectRef idx="1">
            <a:schemeClr val="accent1"/>
          </a:effectRef>
          <a:fontRef idx="minor">
            <a:schemeClr val="tx1"/>
          </a:fontRef>
        </p:style>
      </p:cxnSp>
      <p:sp>
        <p:nvSpPr>
          <p:cNvPr id="3" name="Slide Number Placeholder 2"/>
          <p:cNvSpPr>
            <a:spLocks noGrp="1"/>
          </p:cNvSpPr>
          <p:nvPr>
            <p:ph type="sldNum" sz="quarter" idx="12"/>
          </p:nvPr>
        </p:nvSpPr>
        <p:spPr/>
        <p:txBody>
          <a:bodyPr/>
          <a:lstStyle/>
          <a:p>
            <a:fld id="{E66970BE-4790-4AAC-BBF1-E334F1B28FAF}" type="slidenum">
              <a:rPr lang="en-US" smtClean="0"/>
              <a:pPr/>
              <a:t>114</a:t>
            </a:fld>
            <a:endParaRPr lang="en-US"/>
          </a:p>
        </p:txBody>
      </p:sp>
    </p:spTree>
  </p:cSld>
  <p:clrMapOvr>
    <a:masterClrMapping/>
  </p:clrMapOvr>
  <p:timing>
    <p:tnLst>
      <p:par>
        <p:cTn xmlns:p14="http://schemas.microsoft.com/office/powerpoint/2010/mai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Branch with Link occurs to one()</a:t>
            </a:r>
            <a:endParaRPr lang="en-US" dirty="0"/>
          </a:p>
        </p:txBody>
      </p:sp>
      <p:sp>
        <p:nvSpPr>
          <p:cNvPr id="4" name="Rectangle 3"/>
          <p:cNvSpPr/>
          <p:nvPr/>
        </p:nvSpPr>
        <p:spPr>
          <a:xfrm>
            <a:off x="3886200" y="1600200"/>
            <a:ext cx="3276600" cy="4572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t>…</a:t>
            </a:r>
            <a:endParaRPr lang="en-US" dirty="0"/>
          </a:p>
        </p:txBody>
      </p:sp>
      <p:sp>
        <p:nvSpPr>
          <p:cNvPr id="5" name="Rectangle 4"/>
          <p:cNvSpPr/>
          <p:nvPr/>
        </p:nvSpPr>
        <p:spPr>
          <a:xfrm>
            <a:off x="3886200" y="2057400"/>
            <a:ext cx="3276600" cy="4572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6" name="Rectangle 5"/>
          <p:cNvSpPr/>
          <p:nvPr/>
        </p:nvSpPr>
        <p:spPr>
          <a:xfrm>
            <a:off x="3886200" y="2514600"/>
            <a:ext cx="3276600" cy="4572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7" name="Rectangle 6"/>
          <p:cNvSpPr/>
          <p:nvPr/>
        </p:nvSpPr>
        <p:spPr>
          <a:xfrm>
            <a:off x="3886200" y="2971800"/>
            <a:ext cx="3276600" cy="4572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8" name="Rectangle 7"/>
          <p:cNvSpPr/>
          <p:nvPr/>
        </p:nvSpPr>
        <p:spPr>
          <a:xfrm>
            <a:off x="3886200" y="3429000"/>
            <a:ext cx="3276600" cy="4572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9" name="Rectangle 8"/>
          <p:cNvSpPr/>
          <p:nvPr/>
        </p:nvSpPr>
        <p:spPr>
          <a:xfrm>
            <a:off x="3886200" y="3886200"/>
            <a:ext cx="3276600" cy="4572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t>main() “frame”</a:t>
            </a:r>
            <a:endParaRPr lang="en-US" dirty="0"/>
          </a:p>
        </p:txBody>
      </p:sp>
      <p:sp>
        <p:nvSpPr>
          <p:cNvPr id="10" name="Rectangle 9"/>
          <p:cNvSpPr/>
          <p:nvPr/>
        </p:nvSpPr>
        <p:spPr>
          <a:xfrm>
            <a:off x="3886200" y="4343400"/>
            <a:ext cx="3276600" cy="4572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t>undefined</a:t>
            </a:r>
            <a:endParaRPr lang="en-US" dirty="0"/>
          </a:p>
        </p:txBody>
      </p:sp>
      <p:sp>
        <p:nvSpPr>
          <p:cNvPr id="11" name="Rectangle 10"/>
          <p:cNvSpPr/>
          <p:nvPr/>
        </p:nvSpPr>
        <p:spPr>
          <a:xfrm>
            <a:off x="3886200" y="4800600"/>
            <a:ext cx="3276600" cy="4572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t>undefined</a:t>
            </a:r>
            <a:endParaRPr lang="en-US" dirty="0"/>
          </a:p>
        </p:txBody>
      </p:sp>
      <p:cxnSp>
        <p:nvCxnSpPr>
          <p:cNvPr id="12" name="Straight Arrow Connector 11"/>
          <p:cNvCxnSpPr/>
          <p:nvPr/>
        </p:nvCxnSpPr>
        <p:spPr>
          <a:xfrm flipV="1">
            <a:off x="8001000" y="1447800"/>
            <a:ext cx="0" cy="5029200"/>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sp>
        <p:nvSpPr>
          <p:cNvPr id="13" name="TextBox 12"/>
          <p:cNvSpPr txBox="1"/>
          <p:nvPr/>
        </p:nvSpPr>
        <p:spPr>
          <a:xfrm rot="5400000">
            <a:off x="6890266" y="3549134"/>
            <a:ext cx="2743200" cy="369332"/>
          </a:xfrm>
          <a:prstGeom prst="rect">
            <a:avLst/>
          </a:prstGeom>
          <a:noFill/>
        </p:spPr>
        <p:txBody>
          <a:bodyPr wrap="square" rtlCol="0">
            <a:spAutoFit/>
          </a:bodyPr>
          <a:lstStyle/>
          <a:p>
            <a:r>
              <a:rPr lang="en-US" b="1" dirty="0" smtClean="0">
                <a:solidFill>
                  <a:schemeClr val="accent6">
                    <a:lumMod val="75000"/>
                  </a:schemeClr>
                </a:solidFill>
                <a:effectLst>
                  <a:outerShdw blurRad="38100" dist="38100" dir="2700000" algn="tl">
                    <a:srgbClr val="000000">
                      <a:alpha val="43137"/>
                    </a:srgbClr>
                  </a:outerShdw>
                </a:effectLst>
              </a:rPr>
              <a:t>Increasing Memory</a:t>
            </a:r>
            <a:endParaRPr lang="en-US" b="1" dirty="0">
              <a:solidFill>
                <a:schemeClr val="accent6">
                  <a:lumMod val="75000"/>
                </a:schemeClr>
              </a:solidFill>
              <a:effectLst>
                <a:outerShdw blurRad="38100" dist="38100" dir="2700000" algn="tl">
                  <a:srgbClr val="000000">
                    <a:alpha val="43137"/>
                  </a:srgbClr>
                </a:outerShdw>
              </a:effectLst>
            </a:endParaRPr>
          </a:p>
        </p:txBody>
      </p:sp>
      <p:sp>
        <p:nvSpPr>
          <p:cNvPr id="14" name="Rectangle 13"/>
          <p:cNvSpPr/>
          <p:nvPr/>
        </p:nvSpPr>
        <p:spPr>
          <a:xfrm>
            <a:off x="457200" y="2819400"/>
            <a:ext cx="2286000" cy="4572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t>Local variables</a:t>
            </a:r>
            <a:endParaRPr lang="en-US" dirty="0"/>
          </a:p>
        </p:txBody>
      </p:sp>
      <p:sp>
        <p:nvSpPr>
          <p:cNvPr id="15" name="Rectangle 14"/>
          <p:cNvSpPr/>
          <p:nvPr/>
        </p:nvSpPr>
        <p:spPr>
          <a:xfrm>
            <a:off x="457200" y="3276600"/>
            <a:ext cx="2286000" cy="4572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t>Caller-save registers</a:t>
            </a:r>
            <a:endParaRPr lang="en-US" dirty="0"/>
          </a:p>
        </p:txBody>
      </p:sp>
      <p:sp>
        <p:nvSpPr>
          <p:cNvPr id="16" name="Rectangle 15"/>
          <p:cNvSpPr/>
          <p:nvPr/>
        </p:nvSpPr>
        <p:spPr>
          <a:xfrm>
            <a:off x="457200" y="3733800"/>
            <a:ext cx="2286000" cy="4572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err="1" smtClean="0"/>
              <a:t>Args</a:t>
            </a:r>
            <a:r>
              <a:rPr lang="en-US" dirty="0" smtClean="0"/>
              <a:t> to One()</a:t>
            </a:r>
            <a:endParaRPr lang="en-US" dirty="0"/>
          </a:p>
        </p:txBody>
      </p:sp>
      <p:cxnSp>
        <p:nvCxnSpPr>
          <p:cNvPr id="17" name="Straight Connector 16"/>
          <p:cNvCxnSpPr/>
          <p:nvPr/>
        </p:nvCxnSpPr>
        <p:spPr>
          <a:xfrm flipH="1" flipV="1">
            <a:off x="2743200" y="2819400"/>
            <a:ext cx="1143000" cy="10668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flipH="1" flipV="1">
            <a:off x="2743200" y="4191000"/>
            <a:ext cx="1143000" cy="152400"/>
          </a:xfrm>
          <a:prstGeom prst="line">
            <a:avLst/>
          </a:prstGeom>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381000" y="1295400"/>
            <a:ext cx="2971800" cy="646331"/>
          </a:xfrm>
          <a:prstGeom prst="rect">
            <a:avLst/>
          </a:prstGeom>
          <a:noFill/>
        </p:spPr>
        <p:txBody>
          <a:bodyPr wrap="square" rtlCol="0">
            <a:spAutoFit/>
          </a:bodyPr>
          <a:lstStyle/>
          <a:p>
            <a:r>
              <a:rPr lang="en-US" dirty="0" smtClean="0"/>
              <a:t>Processor copies PC into LR</a:t>
            </a:r>
          </a:p>
          <a:p>
            <a:r>
              <a:rPr lang="en-US" dirty="0" smtClean="0"/>
              <a:t>Sets PC = one() in memory</a:t>
            </a:r>
            <a:endParaRPr lang="en-US" dirty="0"/>
          </a:p>
        </p:txBody>
      </p:sp>
      <p:sp>
        <p:nvSpPr>
          <p:cNvPr id="3" name="Slide Number Placeholder 2"/>
          <p:cNvSpPr>
            <a:spLocks noGrp="1"/>
          </p:cNvSpPr>
          <p:nvPr>
            <p:ph type="sldNum" sz="quarter" idx="12"/>
          </p:nvPr>
        </p:nvSpPr>
        <p:spPr/>
        <p:txBody>
          <a:bodyPr/>
          <a:lstStyle/>
          <a:p>
            <a:fld id="{E66970BE-4790-4AAC-BBF1-E334F1B28FAF}" type="slidenum">
              <a:rPr lang="en-US" smtClean="0"/>
              <a:pPr/>
              <a:t>115</a:t>
            </a:fld>
            <a:endParaRPr lang="en-US"/>
          </a:p>
        </p:txBody>
      </p:sp>
    </p:spTree>
  </p:cSld>
  <p:clrMapOvr>
    <a:masterClrMapping/>
  </p:clrMapOvr>
  <p:timing>
    <p:tnLst>
      <p:par>
        <p:cTn xmlns:p14="http://schemas.microsoft.com/office/powerpoint/2010/mai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ARM now executing first instruction in one()</a:t>
            </a:r>
            <a:endParaRPr lang="en-US" dirty="0"/>
          </a:p>
        </p:txBody>
      </p:sp>
      <p:sp>
        <p:nvSpPr>
          <p:cNvPr id="4" name="Rectangle 3"/>
          <p:cNvSpPr/>
          <p:nvPr/>
        </p:nvSpPr>
        <p:spPr>
          <a:xfrm>
            <a:off x="3886200" y="1600200"/>
            <a:ext cx="3276600" cy="4572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t>…</a:t>
            </a:r>
            <a:endParaRPr lang="en-US" dirty="0"/>
          </a:p>
        </p:txBody>
      </p:sp>
      <p:sp>
        <p:nvSpPr>
          <p:cNvPr id="5" name="Rectangle 4"/>
          <p:cNvSpPr/>
          <p:nvPr/>
        </p:nvSpPr>
        <p:spPr>
          <a:xfrm>
            <a:off x="3886200" y="2057400"/>
            <a:ext cx="3276600" cy="4572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6" name="Rectangle 5"/>
          <p:cNvSpPr/>
          <p:nvPr/>
        </p:nvSpPr>
        <p:spPr>
          <a:xfrm>
            <a:off x="3886200" y="2514600"/>
            <a:ext cx="3276600" cy="4572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7" name="Rectangle 6"/>
          <p:cNvSpPr/>
          <p:nvPr/>
        </p:nvSpPr>
        <p:spPr>
          <a:xfrm>
            <a:off x="3886200" y="2971800"/>
            <a:ext cx="3276600" cy="4572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8" name="Rectangle 7"/>
          <p:cNvSpPr/>
          <p:nvPr/>
        </p:nvSpPr>
        <p:spPr>
          <a:xfrm>
            <a:off x="3886200" y="3429000"/>
            <a:ext cx="3276600" cy="4572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9" name="Rectangle 8"/>
          <p:cNvSpPr/>
          <p:nvPr/>
        </p:nvSpPr>
        <p:spPr>
          <a:xfrm>
            <a:off x="3886200" y="3886200"/>
            <a:ext cx="3276600" cy="4572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t>main() “frame”</a:t>
            </a:r>
            <a:endParaRPr lang="en-US" dirty="0"/>
          </a:p>
        </p:txBody>
      </p:sp>
      <p:sp>
        <p:nvSpPr>
          <p:cNvPr id="10" name="Rectangle 9"/>
          <p:cNvSpPr/>
          <p:nvPr/>
        </p:nvSpPr>
        <p:spPr>
          <a:xfrm>
            <a:off x="3886200" y="4343400"/>
            <a:ext cx="3276600" cy="4572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t>One() “frame”</a:t>
            </a:r>
            <a:endParaRPr lang="en-US" dirty="0"/>
          </a:p>
        </p:txBody>
      </p:sp>
      <p:sp>
        <p:nvSpPr>
          <p:cNvPr id="11" name="Rectangle 10"/>
          <p:cNvSpPr/>
          <p:nvPr/>
        </p:nvSpPr>
        <p:spPr>
          <a:xfrm>
            <a:off x="3886200" y="4800600"/>
            <a:ext cx="3276600" cy="4572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t>undefined</a:t>
            </a:r>
            <a:endParaRPr lang="en-US" dirty="0"/>
          </a:p>
        </p:txBody>
      </p:sp>
      <p:cxnSp>
        <p:nvCxnSpPr>
          <p:cNvPr id="12" name="Straight Arrow Connector 11"/>
          <p:cNvCxnSpPr/>
          <p:nvPr/>
        </p:nvCxnSpPr>
        <p:spPr>
          <a:xfrm flipV="1">
            <a:off x="8001000" y="1447800"/>
            <a:ext cx="0" cy="5029200"/>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sp>
        <p:nvSpPr>
          <p:cNvPr id="13" name="TextBox 12"/>
          <p:cNvSpPr txBox="1"/>
          <p:nvPr/>
        </p:nvSpPr>
        <p:spPr>
          <a:xfrm rot="5400000">
            <a:off x="6890266" y="3549134"/>
            <a:ext cx="2743200" cy="369332"/>
          </a:xfrm>
          <a:prstGeom prst="rect">
            <a:avLst/>
          </a:prstGeom>
          <a:noFill/>
        </p:spPr>
        <p:txBody>
          <a:bodyPr wrap="square" rtlCol="0">
            <a:spAutoFit/>
          </a:bodyPr>
          <a:lstStyle/>
          <a:p>
            <a:r>
              <a:rPr lang="en-US" b="1" dirty="0" smtClean="0">
                <a:solidFill>
                  <a:schemeClr val="accent6">
                    <a:lumMod val="75000"/>
                  </a:schemeClr>
                </a:solidFill>
                <a:effectLst>
                  <a:outerShdw blurRad="38100" dist="38100" dir="2700000" algn="tl">
                    <a:srgbClr val="000000">
                      <a:alpha val="43137"/>
                    </a:srgbClr>
                  </a:outerShdw>
                </a:effectLst>
              </a:rPr>
              <a:t>Increasing Memory</a:t>
            </a:r>
            <a:endParaRPr lang="en-US" b="1" dirty="0">
              <a:solidFill>
                <a:schemeClr val="accent6">
                  <a:lumMod val="75000"/>
                </a:schemeClr>
              </a:solidFill>
              <a:effectLst>
                <a:outerShdw blurRad="38100" dist="38100" dir="2700000" algn="tl">
                  <a:srgbClr val="000000">
                    <a:alpha val="43137"/>
                  </a:srgbClr>
                </a:outerShdw>
              </a:effectLst>
            </a:endParaRPr>
          </a:p>
        </p:txBody>
      </p:sp>
      <p:sp>
        <p:nvSpPr>
          <p:cNvPr id="14" name="Rectangle 13"/>
          <p:cNvSpPr/>
          <p:nvPr/>
        </p:nvSpPr>
        <p:spPr>
          <a:xfrm>
            <a:off x="457200" y="2819400"/>
            <a:ext cx="2286000" cy="4572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t>Local variables</a:t>
            </a:r>
            <a:endParaRPr lang="en-US" dirty="0"/>
          </a:p>
        </p:txBody>
      </p:sp>
      <p:sp>
        <p:nvSpPr>
          <p:cNvPr id="15" name="Rectangle 14"/>
          <p:cNvSpPr/>
          <p:nvPr/>
        </p:nvSpPr>
        <p:spPr>
          <a:xfrm>
            <a:off x="457200" y="3276600"/>
            <a:ext cx="2286000" cy="4572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t>Caller-save registers</a:t>
            </a:r>
            <a:endParaRPr lang="en-US" dirty="0"/>
          </a:p>
        </p:txBody>
      </p:sp>
      <p:sp>
        <p:nvSpPr>
          <p:cNvPr id="16" name="Rectangle 15"/>
          <p:cNvSpPr/>
          <p:nvPr/>
        </p:nvSpPr>
        <p:spPr>
          <a:xfrm>
            <a:off x="457200" y="3733800"/>
            <a:ext cx="2286000" cy="4572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err="1" smtClean="0"/>
              <a:t>Args</a:t>
            </a:r>
            <a:r>
              <a:rPr lang="en-US" dirty="0" smtClean="0"/>
              <a:t> to One()</a:t>
            </a:r>
            <a:endParaRPr lang="en-US" dirty="0"/>
          </a:p>
        </p:txBody>
      </p:sp>
      <p:cxnSp>
        <p:nvCxnSpPr>
          <p:cNvPr id="17" name="Straight Connector 16"/>
          <p:cNvCxnSpPr/>
          <p:nvPr/>
        </p:nvCxnSpPr>
        <p:spPr>
          <a:xfrm flipH="1" flipV="1">
            <a:off x="2743200" y="4191000"/>
            <a:ext cx="1143000" cy="1524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flipH="1">
            <a:off x="2743200" y="4800600"/>
            <a:ext cx="1143000" cy="304800"/>
          </a:xfrm>
          <a:prstGeom prst="line">
            <a:avLst/>
          </a:prstGeom>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152400" y="914400"/>
            <a:ext cx="3581400" cy="1754326"/>
          </a:xfrm>
          <a:prstGeom prst="rect">
            <a:avLst/>
          </a:prstGeom>
          <a:noFill/>
        </p:spPr>
        <p:txBody>
          <a:bodyPr wrap="square" rtlCol="0">
            <a:spAutoFit/>
          </a:bodyPr>
          <a:lstStyle/>
          <a:p>
            <a:r>
              <a:rPr lang="en-US" dirty="0" err="1" smtClean="0"/>
              <a:t>Callee</a:t>
            </a:r>
            <a:r>
              <a:rPr lang="en-US" dirty="0" smtClean="0"/>
              <a:t>-save registers are pushed onto stack using STMFD sp!,{registers} along with R14 (LR)</a:t>
            </a:r>
          </a:p>
          <a:p>
            <a:endParaRPr lang="en-US" dirty="0" smtClean="0"/>
          </a:p>
          <a:p>
            <a:r>
              <a:rPr lang="en-US" b="1" dirty="0" smtClean="0"/>
              <a:t>And R11/R7/R3(FP) can also be updated relative to (R13)SP</a:t>
            </a:r>
            <a:endParaRPr lang="en-US" b="1" dirty="0"/>
          </a:p>
        </p:txBody>
      </p:sp>
      <p:sp>
        <p:nvSpPr>
          <p:cNvPr id="20" name="Rectangle 19"/>
          <p:cNvSpPr/>
          <p:nvPr/>
        </p:nvSpPr>
        <p:spPr>
          <a:xfrm>
            <a:off x="457200" y="4648200"/>
            <a:ext cx="2286000" cy="4572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err="1" smtClean="0"/>
              <a:t>Callee</a:t>
            </a:r>
            <a:r>
              <a:rPr lang="en-US" dirty="0" smtClean="0"/>
              <a:t>-save registers</a:t>
            </a:r>
            <a:endParaRPr lang="en-US" dirty="0"/>
          </a:p>
        </p:txBody>
      </p:sp>
      <p:sp>
        <p:nvSpPr>
          <p:cNvPr id="31" name="Rectangle 30"/>
          <p:cNvSpPr/>
          <p:nvPr/>
        </p:nvSpPr>
        <p:spPr>
          <a:xfrm>
            <a:off x="457200" y="4191000"/>
            <a:ext cx="2286000" cy="4572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t>LR = </a:t>
            </a:r>
            <a:r>
              <a:rPr lang="en-US" dirty="0" err="1" smtClean="0"/>
              <a:t>PC@main</a:t>
            </a:r>
            <a:endParaRPr lang="en-US" dirty="0"/>
          </a:p>
        </p:txBody>
      </p:sp>
      <p:sp>
        <p:nvSpPr>
          <p:cNvPr id="3" name="Slide Number Placeholder 2"/>
          <p:cNvSpPr>
            <a:spLocks noGrp="1"/>
          </p:cNvSpPr>
          <p:nvPr>
            <p:ph type="sldNum" sz="quarter" idx="12"/>
          </p:nvPr>
        </p:nvSpPr>
        <p:spPr/>
        <p:txBody>
          <a:bodyPr/>
          <a:lstStyle/>
          <a:p>
            <a:fld id="{E66970BE-4790-4AAC-BBF1-E334F1B28FAF}" type="slidenum">
              <a:rPr lang="en-US" smtClean="0"/>
              <a:pPr/>
              <a:t>116</a:t>
            </a:fld>
            <a:endParaRPr lang="en-US"/>
          </a:p>
        </p:txBody>
      </p:sp>
    </p:spTree>
  </p:cSld>
  <p:clrMapOvr>
    <a:masterClrMapping/>
  </p:clrMapOvr>
  <p:timing>
    <p:tnLst>
      <p:par>
        <p:cTn xmlns:p14="http://schemas.microsoft.com/office/powerpoint/2010/mai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ARM now executing second instruction in one()</a:t>
            </a:r>
            <a:endParaRPr lang="en-US" dirty="0"/>
          </a:p>
        </p:txBody>
      </p:sp>
      <p:sp>
        <p:nvSpPr>
          <p:cNvPr id="4" name="Rectangle 3"/>
          <p:cNvSpPr/>
          <p:nvPr/>
        </p:nvSpPr>
        <p:spPr>
          <a:xfrm>
            <a:off x="3886200" y="1600200"/>
            <a:ext cx="3276600" cy="4572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t>…</a:t>
            </a:r>
            <a:endParaRPr lang="en-US" dirty="0"/>
          </a:p>
        </p:txBody>
      </p:sp>
      <p:sp>
        <p:nvSpPr>
          <p:cNvPr id="5" name="Rectangle 4"/>
          <p:cNvSpPr/>
          <p:nvPr/>
        </p:nvSpPr>
        <p:spPr>
          <a:xfrm>
            <a:off x="3886200" y="2057400"/>
            <a:ext cx="3276600" cy="4572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6" name="Rectangle 5"/>
          <p:cNvSpPr/>
          <p:nvPr/>
        </p:nvSpPr>
        <p:spPr>
          <a:xfrm>
            <a:off x="3886200" y="2514600"/>
            <a:ext cx="3276600" cy="4572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7" name="Rectangle 6"/>
          <p:cNvSpPr/>
          <p:nvPr/>
        </p:nvSpPr>
        <p:spPr>
          <a:xfrm>
            <a:off x="3886200" y="2971800"/>
            <a:ext cx="3276600" cy="4572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8" name="Rectangle 7"/>
          <p:cNvSpPr/>
          <p:nvPr/>
        </p:nvSpPr>
        <p:spPr>
          <a:xfrm>
            <a:off x="3886200" y="3429000"/>
            <a:ext cx="3276600" cy="4572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9" name="Rectangle 8"/>
          <p:cNvSpPr/>
          <p:nvPr/>
        </p:nvSpPr>
        <p:spPr>
          <a:xfrm>
            <a:off x="3886200" y="3886200"/>
            <a:ext cx="3276600" cy="4572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t>main() “frame”</a:t>
            </a:r>
            <a:endParaRPr lang="en-US" dirty="0"/>
          </a:p>
        </p:txBody>
      </p:sp>
      <p:sp>
        <p:nvSpPr>
          <p:cNvPr id="10" name="Rectangle 9"/>
          <p:cNvSpPr/>
          <p:nvPr/>
        </p:nvSpPr>
        <p:spPr>
          <a:xfrm>
            <a:off x="3886200" y="4343400"/>
            <a:ext cx="3276600" cy="4572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t>One() “frame”</a:t>
            </a:r>
            <a:endParaRPr lang="en-US" dirty="0"/>
          </a:p>
        </p:txBody>
      </p:sp>
      <p:sp>
        <p:nvSpPr>
          <p:cNvPr id="11" name="Rectangle 10"/>
          <p:cNvSpPr/>
          <p:nvPr/>
        </p:nvSpPr>
        <p:spPr>
          <a:xfrm>
            <a:off x="3886200" y="4800600"/>
            <a:ext cx="3276600" cy="4572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t>undefined</a:t>
            </a:r>
            <a:endParaRPr lang="en-US" dirty="0"/>
          </a:p>
        </p:txBody>
      </p:sp>
      <p:cxnSp>
        <p:nvCxnSpPr>
          <p:cNvPr id="12" name="Straight Arrow Connector 11"/>
          <p:cNvCxnSpPr/>
          <p:nvPr/>
        </p:nvCxnSpPr>
        <p:spPr>
          <a:xfrm flipV="1">
            <a:off x="8001000" y="1447800"/>
            <a:ext cx="0" cy="5029200"/>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sp>
        <p:nvSpPr>
          <p:cNvPr id="13" name="TextBox 12"/>
          <p:cNvSpPr txBox="1"/>
          <p:nvPr/>
        </p:nvSpPr>
        <p:spPr>
          <a:xfrm rot="5400000">
            <a:off x="6890266" y="3549134"/>
            <a:ext cx="2743200" cy="369332"/>
          </a:xfrm>
          <a:prstGeom prst="rect">
            <a:avLst/>
          </a:prstGeom>
          <a:noFill/>
        </p:spPr>
        <p:txBody>
          <a:bodyPr wrap="square" rtlCol="0">
            <a:spAutoFit/>
          </a:bodyPr>
          <a:lstStyle/>
          <a:p>
            <a:r>
              <a:rPr lang="en-US" b="1" dirty="0" smtClean="0">
                <a:solidFill>
                  <a:schemeClr val="accent6">
                    <a:lumMod val="75000"/>
                  </a:schemeClr>
                </a:solidFill>
                <a:effectLst>
                  <a:outerShdw blurRad="38100" dist="38100" dir="2700000" algn="tl">
                    <a:srgbClr val="000000">
                      <a:alpha val="43137"/>
                    </a:srgbClr>
                  </a:outerShdw>
                </a:effectLst>
              </a:rPr>
              <a:t>Increasing Memory</a:t>
            </a:r>
            <a:endParaRPr lang="en-US" b="1" dirty="0">
              <a:solidFill>
                <a:schemeClr val="accent6">
                  <a:lumMod val="75000"/>
                </a:schemeClr>
              </a:solidFill>
              <a:effectLst>
                <a:outerShdw blurRad="38100" dist="38100" dir="2700000" algn="tl">
                  <a:srgbClr val="000000">
                    <a:alpha val="43137"/>
                  </a:srgbClr>
                </a:outerShdw>
              </a:effectLst>
            </a:endParaRPr>
          </a:p>
        </p:txBody>
      </p:sp>
      <p:sp>
        <p:nvSpPr>
          <p:cNvPr id="14" name="Rectangle 13"/>
          <p:cNvSpPr/>
          <p:nvPr/>
        </p:nvSpPr>
        <p:spPr>
          <a:xfrm>
            <a:off x="457200" y="2819400"/>
            <a:ext cx="2286000" cy="4572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t>Local variables</a:t>
            </a:r>
            <a:endParaRPr lang="en-US" dirty="0"/>
          </a:p>
        </p:txBody>
      </p:sp>
      <p:sp>
        <p:nvSpPr>
          <p:cNvPr id="15" name="Rectangle 14"/>
          <p:cNvSpPr/>
          <p:nvPr/>
        </p:nvSpPr>
        <p:spPr>
          <a:xfrm>
            <a:off x="457200" y="3276600"/>
            <a:ext cx="2286000" cy="4572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t>Caller-save registers</a:t>
            </a:r>
            <a:endParaRPr lang="en-US" dirty="0"/>
          </a:p>
        </p:txBody>
      </p:sp>
      <p:sp>
        <p:nvSpPr>
          <p:cNvPr id="16" name="Rectangle 15"/>
          <p:cNvSpPr/>
          <p:nvPr/>
        </p:nvSpPr>
        <p:spPr>
          <a:xfrm>
            <a:off x="457200" y="3733800"/>
            <a:ext cx="2286000" cy="4572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err="1" smtClean="0"/>
              <a:t>Args</a:t>
            </a:r>
            <a:r>
              <a:rPr lang="en-US" dirty="0" smtClean="0"/>
              <a:t> to One()</a:t>
            </a:r>
            <a:endParaRPr lang="en-US" dirty="0"/>
          </a:p>
        </p:txBody>
      </p:sp>
      <p:cxnSp>
        <p:nvCxnSpPr>
          <p:cNvPr id="17" name="Straight Connector 16"/>
          <p:cNvCxnSpPr/>
          <p:nvPr/>
        </p:nvCxnSpPr>
        <p:spPr>
          <a:xfrm flipH="1" flipV="1">
            <a:off x="2743200" y="4191000"/>
            <a:ext cx="1143000" cy="1524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flipH="1">
            <a:off x="2743200" y="4800600"/>
            <a:ext cx="1143000" cy="762000"/>
          </a:xfrm>
          <a:prstGeom prst="line">
            <a:avLst/>
          </a:prstGeom>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0" y="1828800"/>
            <a:ext cx="3733800" cy="646331"/>
          </a:xfrm>
          <a:prstGeom prst="rect">
            <a:avLst/>
          </a:prstGeom>
          <a:noFill/>
        </p:spPr>
        <p:txBody>
          <a:bodyPr wrap="square" rtlCol="0">
            <a:spAutoFit/>
          </a:bodyPr>
          <a:lstStyle/>
          <a:p>
            <a:r>
              <a:rPr lang="en-US" dirty="0" smtClean="0"/>
              <a:t>Local variables are also added to the stack</a:t>
            </a:r>
            <a:endParaRPr lang="en-US" dirty="0"/>
          </a:p>
        </p:txBody>
      </p:sp>
      <p:sp>
        <p:nvSpPr>
          <p:cNvPr id="20" name="Rectangle 19"/>
          <p:cNvSpPr/>
          <p:nvPr/>
        </p:nvSpPr>
        <p:spPr>
          <a:xfrm>
            <a:off x="457200" y="4648200"/>
            <a:ext cx="2286000" cy="4572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err="1" smtClean="0"/>
              <a:t>Callee</a:t>
            </a:r>
            <a:r>
              <a:rPr lang="en-US" dirty="0" smtClean="0"/>
              <a:t>-save registers</a:t>
            </a:r>
            <a:endParaRPr lang="en-US" dirty="0"/>
          </a:p>
        </p:txBody>
      </p:sp>
      <p:sp>
        <p:nvSpPr>
          <p:cNvPr id="21" name="Rectangle 20"/>
          <p:cNvSpPr/>
          <p:nvPr/>
        </p:nvSpPr>
        <p:spPr>
          <a:xfrm>
            <a:off x="457200" y="5105400"/>
            <a:ext cx="2286000" cy="4572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t>Local variables</a:t>
            </a:r>
            <a:endParaRPr lang="en-US" dirty="0"/>
          </a:p>
        </p:txBody>
      </p:sp>
      <p:sp>
        <p:nvSpPr>
          <p:cNvPr id="25" name="Rectangle 24"/>
          <p:cNvSpPr/>
          <p:nvPr/>
        </p:nvSpPr>
        <p:spPr>
          <a:xfrm>
            <a:off x="457200" y="4191000"/>
            <a:ext cx="2286000" cy="4572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t>LR = </a:t>
            </a:r>
            <a:r>
              <a:rPr lang="en-US" dirty="0" err="1" smtClean="0"/>
              <a:t>PC@main</a:t>
            </a:r>
            <a:endParaRPr lang="en-US" dirty="0"/>
          </a:p>
        </p:txBody>
      </p:sp>
      <p:sp>
        <p:nvSpPr>
          <p:cNvPr id="3" name="Slide Number Placeholder 2"/>
          <p:cNvSpPr>
            <a:spLocks noGrp="1"/>
          </p:cNvSpPr>
          <p:nvPr>
            <p:ph type="sldNum" sz="quarter" idx="12"/>
          </p:nvPr>
        </p:nvSpPr>
        <p:spPr/>
        <p:txBody>
          <a:bodyPr/>
          <a:lstStyle/>
          <a:p>
            <a:fld id="{E66970BE-4790-4AAC-BBF1-E334F1B28FAF}" type="slidenum">
              <a:rPr lang="en-US" smtClean="0"/>
              <a:pPr/>
              <a:t>117</a:t>
            </a:fld>
            <a:endParaRPr lang="en-US"/>
          </a:p>
        </p:txBody>
      </p:sp>
    </p:spTree>
  </p:cSld>
  <p:clrMapOvr>
    <a:masterClrMapping/>
  </p:clrMapOvr>
  <p:timing>
    <p:tnLst>
      <p:par>
        <p:cTn xmlns:p14="http://schemas.microsoft.com/office/powerpoint/2010/mai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PC now about to branch to two()</a:t>
            </a:r>
            <a:endParaRPr lang="en-US" dirty="0"/>
          </a:p>
        </p:txBody>
      </p:sp>
      <p:sp>
        <p:nvSpPr>
          <p:cNvPr id="4" name="Rectangle 3"/>
          <p:cNvSpPr/>
          <p:nvPr/>
        </p:nvSpPr>
        <p:spPr>
          <a:xfrm>
            <a:off x="3886200" y="1600200"/>
            <a:ext cx="3276600" cy="4572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t>…</a:t>
            </a:r>
            <a:endParaRPr lang="en-US" dirty="0"/>
          </a:p>
        </p:txBody>
      </p:sp>
      <p:sp>
        <p:nvSpPr>
          <p:cNvPr id="5" name="Rectangle 4"/>
          <p:cNvSpPr/>
          <p:nvPr/>
        </p:nvSpPr>
        <p:spPr>
          <a:xfrm>
            <a:off x="3886200" y="2057400"/>
            <a:ext cx="3276600" cy="4572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6" name="Rectangle 5"/>
          <p:cNvSpPr/>
          <p:nvPr/>
        </p:nvSpPr>
        <p:spPr>
          <a:xfrm>
            <a:off x="3886200" y="2514600"/>
            <a:ext cx="3276600" cy="4572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7" name="Rectangle 6"/>
          <p:cNvSpPr/>
          <p:nvPr/>
        </p:nvSpPr>
        <p:spPr>
          <a:xfrm>
            <a:off x="3886200" y="2971800"/>
            <a:ext cx="3276600" cy="4572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8" name="Rectangle 7"/>
          <p:cNvSpPr/>
          <p:nvPr/>
        </p:nvSpPr>
        <p:spPr>
          <a:xfrm>
            <a:off x="3886200" y="3429000"/>
            <a:ext cx="3276600" cy="4572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9" name="Rectangle 8"/>
          <p:cNvSpPr/>
          <p:nvPr/>
        </p:nvSpPr>
        <p:spPr>
          <a:xfrm>
            <a:off x="3886200" y="3886200"/>
            <a:ext cx="3276600" cy="4572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t>main() “frame”</a:t>
            </a:r>
            <a:endParaRPr lang="en-US" dirty="0"/>
          </a:p>
        </p:txBody>
      </p:sp>
      <p:sp>
        <p:nvSpPr>
          <p:cNvPr id="10" name="Rectangle 9"/>
          <p:cNvSpPr/>
          <p:nvPr/>
        </p:nvSpPr>
        <p:spPr>
          <a:xfrm>
            <a:off x="3886200" y="4343400"/>
            <a:ext cx="3276600" cy="4572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t>One() “frame”</a:t>
            </a:r>
            <a:endParaRPr lang="en-US" dirty="0"/>
          </a:p>
        </p:txBody>
      </p:sp>
      <p:sp>
        <p:nvSpPr>
          <p:cNvPr id="11" name="Rectangle 10"/>
          <p:cNvSpPr/>
          <p:nvPr/>
        </p:nvSpPr>
        <p:spPr>
          <a:xfrm>
            <a:off x="3886200" y="4800600"/>
            <a:ext cx="3276600" cy="4572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t>undefined</a:t>
            </a:r>
            <a:endParaRPr lang="en-US" dirty="0"/>
          </a:p>
        </p:txBody>
      </p:sp>
      <p:cxnSp>
        <p:nvCxnSpPr>
          <p:cNvPr id="12" name="Straight Arrow Connector 11"/>
          <p:cNvCxnSpPr/>
          <p:nvPr/>
        </p:nvCxnSpPr>
        <p:spPr>
          <a:xfrm flipV="1">
            <a:off x="8001000" y="1447800"/>
            <a:ext cx="0" cy="5029200"/>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sp>
        <p:nvSpPr>
          <p:cNvPr id="13" name="TextBox 12"/>
          <p:cNvSpPr txBox="1"/>
          <p:nvPr/>
        </p:nvSpPr>
        <p:spPr>
          <a:xfrm rot="5400000">
            <a:off x="6890266" y="3549134"/>
            <a:ext cx="2743200" cy="369332"/>
          </a:xfrm>
          <a:prstGeom prst="rect">
            <a:avLst/>
          </a:prstGeom>
          <a:noFill/>
        </p:spPr>
        <p:txBody>
          <a:bodyPr wrap="square" rtlCol="0">
            <a:spAutoFit/>
          </a:bodyPr>
          <a:lstStyle/>
          <a:p>
            <a:r>
              <a:rPr lang="en-US" b="1" dirty="0" smtClean="0">
                <a:solidFill>
                  <a:schemeClr val="accent6">
                    <a:lumMod val="75000"/>
                  </a:schemeClr>
                </a:solidFill>
                <a:effectLst>
                  <a:outerShdw blurRad="38100" dist="38100" dir="2700000" algn="tl">
                    <a:srgbClr val="000000">
                      <a:alpha val="43137"/>
                    </a:srgbClr>
                  </a:outerShdw>
                </a:effectLst>
              </a:rPr>
              <a:t>Increasing Memory</a:t>
            </a:r>
            <a:endParaRPr lang="en-US" b="1" dirty="0">
              <a:solidFill>
                <a:schemeClr val="accent6">
                  <a:lumMod val="75000"/>
                </a:schemeClr>
              </a:solidFill>
              <a:effectLst>
                <a:outerShdw blurRad="38100" dist="38100" dir="2700000" algn="tl">
                  <a:srgbClr val="000000">
                    <a:alpha val="43137"/>
                  </a:srgbClr>
                </a:outerShdw>
              </a:effectLst>
            </a:endParaRPr>
          </a:p>
        </p:txBody>
      </p:sp>
      <p:sp>
        <p:nvSpPr>
          <p:cNvPr id="14" name="Rectangle 13"/>
          <p:cNvSpPr/>
          <p:nvPr/>
        </p:nvSpPr>
        <p:spPr>
          <a:xfrm>
            <a:off x="533400" y="1981200"/>
            <a:ext cx="2286000" cy="4572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t>Local variables</a:t>
            </a:r>
            <a:endParaRPr lang="en-US" dirty="0"/>
          </a:p>
        </p:txBody>
      </p:sp>
      <p:sp>
        <p:nvSpPr>
          <p:cNvPr id="15" name="Rectangle 14"/>
          <p:cNvSpPr/>
          <p:nvPr/>
        </p:nvSpPr>
        <p:spPr>
          <a:xfrm>
            <a:off x="533400" y="2438400"/>
            <a:ext cx="2286000" cy="4572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t>Caller-save registers</a:t>
            </a:r>
            <a:endParaRPr lang="en-US" dirty="0"/>
          </a:p>
        </p:txBody>
      </p:sp>
      <p:sp>
        <p:nvSpPr>
          <p:cNvPr id="16" name="Rectangle 15"/>
          <p:cNvSpPr/>
          <p:nvPr/>
        </p:nvSpPr>
        <p:spPr>
          <a:xfrm>
            <a:off x="533400" y="2895600"/>
            <a:ext cx="2286000" cy="4572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err="1" smtClean="0"/>
              <a:t>Args</a:t>
            </a:r>
            <a:r>
              <a:rPr lang="en-US" dirty="0" smtClean="0"/>
              <a:t> to One()</a:t>
            </a:r>
            <a:endParaRPr lang="en-US" dirty="0"/>
          </a:p>
        </p:txBody>
      </p:sp>
      <p:cxnSp>
        <p:nvCxnSpPr>
          <p:cNvPr id="17" name="Straight Connector 16"/>
          <p:cNvCxnSpPr/>
          <p:nvPr/>
        </p:nvCxnSpPr>
        <p:spPr>
          <a:xfrm flipH="1" flipV="1">
            <a:off x="2819400" y="3352800"/>
            <a:ext cx="1066800" cy="9906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flipH="1">
            <a:off x="2819400" y="4800600"/>
            <a:ext cx="1066800" cy="838200"/>
          </a:xfrm>
          <a:prstGeom prst="line">
            <a:avLst/>
          </a:prstGeom>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3886200" y="5486400"/>
            <a:ext cx="4191000" cy="646331"/>
          </a:xfrm>
          <a:prstGeom prst="rect">
            <a:avLst/>
          </a:prstGeom>
          <a:noFill/>
        </p:spPr>
        <p:txBody>
          <a:bodyPr wrap="square" rtlCol="0">
            <a:spAutoFit/>
          </a:bodyPr>
          <a:lstStyle/>
          <a:p>
            <a:r>
              <a:rPr lang="en-US" dirty="0" smtClean="0"/>
              <a:t>Caller-save registers for one() are saved.</a:t>
            </a:r>
          </a:p>
          <a:p>
            <a:r>
              <a:rPr lang="en-US" dirty="0" smtClean="0"/>
              <a:t>Arguments to two are also pushed</a:t>
            </a:r>
            <a:endParaRPr lang="en-US" dirty="0"/>
          </a:p>
        </p:txBody>
      </p:sp>
      <p:sp>
        <p:nvSpPr>
          <p:cNvPr id="20" name="Rectangle 19"/>
          <p:cNvSpPr/>
          <p:nvPr/>
        </p:nvSpPr>
        <p:spPr>
          <a:xfrm>
            <a:off x="533400" y="3810000"/>
            <a:ext cx="2286000" cy="4572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err="1" smtClean="0"/>
              <a:t>Callee</a:t>
            </a:r>
            <a:r>
              <a:rPr lang="en-US" dirty="0" smtClean="0"/>
              <a:t>-save registers</a:t>
            </a:r>
            <a:endParaRPr lang="en-US" dirty="0"/>
          </a:p>
        </p:txBody>
      </p:sp>
      <p:sp>
        <p:nvSpPr>
          <p:cNvPr id="21" name="Rectangle 20"/>
          <p:cNvSpPr/>
          <p:nvPr/>
        </p:nvSpPr>
        <p:spPr>
          <a:xfrm>
            <a:off x="533400" y="4267200"/>
            <a:ext cx="2286000" cy="4572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t>Local variables</a:t>
            </a:r>
            <a:endParaRPr lang="en-US" dirty="0"/>
          </a:p>
        </p:txBody>
      </p:sp>
      <p:sp>
        <p:nvSpPr>
          <p:cNvPr id="25" name="Rectangle 24"/>
          <p:cNvSpPr/>
          <p:nvPr/>
        </p:nvSpPr>
        <p:spPr>
          <a:xfrm>
            <a:off x="533400" y="3352800"/>
            <a:ext cx="2286000" cy="4572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t>LR = </a:t>
            </a:r>
            <a:r>
              <a:rPr lang="en-US" dirty="0" err="1" smtClean="0"/>
              <a:t>PC@main</a:t>
            </a:r>
            <a:endParaRPr lang="en-US" dirty="0"/>
          </a:p>
        </p:txBody>
      </p:sp>
      <p:sp>
        <p:nvSpPr>
          <p:cNvPr id="22" name="Rectangle 21"/>
          <p:cNvSpPr/>
          <p:nvPr/>
        </p:nvSpPr>
        <p:spPr>
          <a:xfrm>
            <a:off x="533400" y="4724400"/>
            <a:ext cx="2286000" cy="4572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t>Caller-save registers</a:t>
            </a:r>
            <a:endParaRPr lang="en-US" dirty="0"/>
          </a:p>
        </p:txBody>
      </p:sp>
      <p:sp>
        <p:nvSpPr>
          <p:cNvPr id="23" name="Rectangle 22"/>
          <p:cNvSpPr/>
          <p:nvPr/>
        </p:nvSpPr>
        <p:spPr>
          <a:xfrm>
            <a:off x="533400" y="5181600"/>
            <a:ext cx="2286000" cy="4572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err="1" smtClean="0"/>
              <a:t>Args</a:t>
            </a:r>
            <a:r>
              <a:rPr lang="en-US" dirty="0" smtClean="0"/>
              <a:t> to Two()</a:t>
            </a:r>
            <a:endParaRPr lang="en-US" dirty="0"/>
          </a:p>
        </p:txBody>
      </p:sp>
      <p:sp>
        <p:nvSpPr>
          <p:cNvPr id="3" name="Slide Number Placeholder 2"/>
          <p:cNvSpPr>
            <a:spLocks noGrp="1"/>
          </p:cNvSpPr>
          <p:nvPr>
            <p:ph type="sldNum" sz="quarter" idx="12"/>
          </p:nvPr>
        </p:nvSpPr>
        <p:spPr/>
        <p:txBody>
          <a:bodyPr/>
          <a:lstStyle/>
          <a:p>
            <a:fld id="{E66970BE-4790-4AAC-BBF1-E334F1B28FAF}" type="slidenum">
              <a:rPr lang="en-US" smtClean="0"/>
              <a:pPr/>
              <a:t>118</a:t>
            </a:fld>
            <a:endParaRPr lang="en-US"/>
          </a:p>
        </p:txBody>
      </p:sp>
    </p:spTree>
  </p:cSld>
  <p:clrMapOvr>
    <a:masterClrMapping/>
  </p:clrMapOvr>
  <p:timing>
    <p:tnLst>
      <p:par>
        <p:cTn xmlns:p14="http://schemas.microsoft.com/office/powerpoint/2010/mai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Branch with Link occurs to two()</a:t>
            </a:r>
            <a:endParaRPr lang="en-US" dirty="0"/>
          </a:p>
        </p:txBody>
      </p:sp>
      <p:sp>
        <p:nvSpPr>
          <p:cNvPr id="4" name="Rectangle 3"/>
          <p:cNvSpPr/>
          <p:nvPr/>
        </p:nvSpPr>
        <p:spPr>
          <a:xfrm>
            <a:off x="3886200" y="1600200"/>
            <a:ext cx="3276600" cy="4572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t>…</a:t>
            </a:r>
            <a:endParaRPr lang="en-US" dirty="0"/>
          </a:p>
        </p:txBody>
      </p:sp>
      <p:sp>
        <p:nvSpPr>
          <p:cNvPr id="5" name="Rectangle 4"/>
          <p:cNvSpPr/>
          <p:nvPr/>
        </p:nvSpPr>
        <p:spPr>
          <a:xfrm>
            <a:off x="3886200" y="2057400"/>
            <a:ext cx="3276600" cy="4572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6" name="Rectangle 5"/>
          <p:cNvSpPr/>
          <p:nvPr/>
        </p:nvSpPr>
        <p:spPr>
          <a:xfrm>
            <a:off x="3886200" y="2514600"/>
            <a:ext cx="3276600" cy="4572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7" name="Rectangle 6"/>
          <p:cNvSpPr/>
          <p:nvPr/>
        </p:nvSpPr>
        <p:spPr>
          <a:xfrm>
            <a:off x="3886200" y="2971800"/>
            <a:ext cx="3276600" cy="4572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8" name="Rectangle 7"/>
          <p:cNvSpPr/>
          <p:nvPr/>
        </p:nvSpPr>
        <p:spPr>
          <a:xfrm>
            <a:off x="3886200" y="3429000"/>
            <a:ext cx="3276600" cy="4572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9" name="Rectangle 8"/>
          <p:cNvSpPr/>
          <p:nvPr/>
        </p:nvSpPr>
        <p:spPr>
          <a:xfrm>
            <a:off x="3886200" y="3886200"/>
            <a:ext cx="3276600" cy="4572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t>main() “frame”</a:t>
            </a:r>
            <a:endParaRPr lang="en-US" dirty="0"/>
          </a:p>
        </p:txBody>
      </p:sp>
      <p:sp>
        <p:nvSpPr>
          <p:cNvPr id="10" name="Rectangle 9"/>
          <p:cNvSpPr/>
          <p:nvPr/>
        </p:nvSpPr>
        <p:spPr>
          <a:xfrm>
            <a:off x="3886200" y="4343400"/>
            <a:ext cx="3276600" cy="4572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t>One() “frame”</a:t>
            </a:r>
            <a:endParaRPr lang="en-US" dirty="0"/>
          </a:p>
        </p:txBody>
      </p:sp>
      <p:sp>
        <p:nvSpPr>
          <p:cNvPr id="11" name="Rectangle 10"/>
          <p:cNvSpPr/>
          <p:nvPr/>
        </p:nvSpPr>
        <p:spPr>
          <a:xfrm>
            <a:off x="3886200" y="4800600"/>
            <a:ext cx="3276600" cy="4572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t>Two() “frame”</a:t>
            </a:r>
            <a:endParaRPr lang="en-US" dirty="0"/>
          </a:p>
        </p:txBody>
      </p:sp>
      <p:cxnSp>
        <p:nvCxnSpPr>
          <p:cNvPr id="12" name="Straight Arrow Connector 11"/>
          <p:cNvCxnSpPr/>
          <p:nvPr/>
        </p:nvCxnSpPr>
        <p:spPr>
          <a:xfrm flipV="1">
            <a:off x="8001000" y="1447800"/>
            <a:ext cx="0" cy="5029200"/>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sp>
        <p:nvSpPr>
          <p:cNvPr id="13" name="TextBox 12"/>
          <p:cNvSpPr txBox="1"/>
          <p:nvPr/>
        </p:nvSpPr>
        <p:spPr>
          <a:xfrm rot="5400000">
            <a:off x="6890266" y="3549134"/>
            <a:ext cx="2743200" cy="369332"/>
          </a:xfrm>
          <a:prstGeom prst="rect">
            <a:avLst/>
          </a:prstGeom>
          <a:noFill/>
        </p:spPr>
        <p:txBody>
          <a:bodyPr wrap="square" rtlCol="0">
            <a:spAutoFit/>
          </a:bodyPr>
          <a:lstStyle/>
          <a:p>
            <a:r>
              <a:rPr lang="en-US" b="1" dirty="0" smtClean="0">
                <a:solidFill>
                  <a:schemeClr val="accent6">
                    <a:lumMod val="75000"/>
                  </a:schemeClr>
                </a:solidFill>
                <a:effectLst>
                  <a:outerShdw blurRad="38100" dist="38100" dir="2700000" algn="tl">
                    <a:srgbClr val="000000">
                      <a:alpha val="43137"/>
                    </a:srgbClr>
                  </a:outerShdw>
                </a:effectLst>
              </a:rPr>
              <a:t>Increasing Memory</a:t>
            </a:r>
            <a:endParaRPr lang="en-US" b="1" dirty="0">
              <a:solidFill>
                <a:schemeClr val="accent6">
                  <a:lumMod val="75000"/>
                </a:schemeClr>
              </a:solidFill>
              <a:effectLst>
                <a:outerShdw blurRad="38100" dist="38100" dir="2700000" algn="tl">
                  <a:srgbClr val="000000">
                    <a:alpha val="43137"/>
                  </a:srgbClr>
                </a:outerShdw>
              </a:effectLst>
            </a:endParaRPr>
          </a:p>
        </p:txBody>
      </p:sp>
      <p:sp>
        <p:nvSpPr>
          <p:cNvPr id="14" name="Rectangle 13"/>
          <p:cNvSpPr/>
          <p:nvPr/>
        </p:nvSpPr>
        <p:spPr>
          <a:xfrm>
            <a:off x="533400" y="1981200"/>
            <a:ext cx="2286000" cy="4572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t>Local variables</a:t>
            </a:r>
            <a:endParaRPr lang="en-US" dirty="0"/>
          </a:p>
        </p:txBody>
      </p:sp>
      <p:sp>
        <p:nvSpPr>
          <p:cNvPr id="15" name="Rectangle 14"/>
          <p:cNvSpPr/>
          <p:nvPr/>
        </p:nvSpPr>
        <p:spPr>
          <a:xfrm>
            <a:off x="533400" y="2438400"/>
            <a:ext cx="2286000" cy="4572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t>Caller-save registers</a:t>
            </a:r>
            <a:endParaRPr lang="en-US" dirty="0"/>
          </a:p>
        </p:txBody>
      </p:sp>
      <p:sp>
        <p:nvSpPr>
          <p:cNvPr id="16" name="Rectangle 15"/>
          <p:cNvSpPr/>
          <p:nvPr/>
        </p:nvSpPr>
        <p:spPr>
          <a:xfrm>
            <a:off x="533400" y="2895600"/>
            <a:ext cx="2286000" cy="4572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err="1" smtClean="0"/>
              <a:t>Args</a:t>
            </a:r>
            <a:r>
              <a:rPr lang="en-US" dirty="0" smtClean="0"/>
              <a:t> to One()</a:t>
            </a:r>
            <a:endParaRPr lang="en-US" dirty="0"/>
          </a:p>
        </p:txBody>
      </p:sp>
      <p:cxnSp>
        <p:nvCxnSpPr>
          <p:cNvPr id="17" name="Straight Connector 16"/>
          <p:cNvCxnSpPr/>
          <p:nvPr/>
        </p:nvCxnSpPr>
        <p:spPr>
          <a:xfrm flipH="1" flipV="1">
            <a:off x="2819400" y="3352800"/>
            <a:ext cx="1066800" cy="9906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flipH="1">
            <a:off x="2819400" y="4800600"/>
            <a:ext cx="1066800" cy="838200"/>
          </a:xfrm>
          <a:prstGeom prst="line">
            <a:avLst/>
          </a:prstGeom>
        </p:spPr>
        <p:style>
          <a:lnRef idx="2">
            <a:schemeClr val="accent1"/>
          </a:lnRef>
          <a:fillRef idx="0">
            <a:schemeClr val="accent1"/>
          </a:fillRef>
          <a:effectRef idx="1">
            <a:schemeClr val="accent1"/>
          </a:effectRef>
          <a:fontRef idx="minor">
            <a:schemeClr val="tx1"/>
          </a:fontRef>
        </p:style>
      </p:cxnSp>
      <p:sp>
        <p:nvSpPr>
          <p:cNvPr id="20" name="Rectangle 19"/>
          <p:cNvSpPr/>
          <p:nvPr/>
        </p:nvSpPr>
        <p:spPr>
          <a:xfrm>
            <a:off x="533400" y="3810000"/>
            <a:ext cx="2286000" cy="4572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err="1" smtClean="0"/>
              <a:t>Callee</a:t>
            </a:r>
            <a:r>
              <a:rPr lang="en-US" dirty="0" smtClean="0"/>
              <a:t>-save registers</a:t>
            </a:r>
            <a:endParaRPr lang="en-US" dirty="0"/>
          </a:p>
        </p:txBody>
      </p:sp>
      <p:sp>
        <p:nvSpPr>
          <p:cNvPr id="21" name="Rectangle 20"/>
          <p:cNvSpPr/>
          <p:nvPr/>
        </p:nvSpPr>
        <p:spPr>
          <a:xfrm>
            <a:off x="533400" y="4267200"/>
            <a:ext cx="2286000" cy="4572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t>Local variables</a:t>
            </a:r>
            <a:endParaRPr lang="en-US" dirty="0"/>
          </a:p>
        </p:txBody>
      </p:sp>
      <p:sp>
        <p:nvSpPr>
          <p:cNvPr id="25" name="Rectangle 24"/>
          <p:cNvSpPr/>
          <p:nvPr/>
        </p:nvSpPr>
        <p:spPr>
          <a:xfrm>
            <a:off x="533400" y="3352800"/>
            <a:ext cx="2286000" cy="4572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t>LR = </a:t>
            </a:r>
            <a:r>
              <a:rPr lang="en-US" dirty="0" err="1" smtClean="0"/>
              <a:t>PC@main</a:t>
            </a:r>
            <a:endParaRPr lang="en-US" dirty="0"/>
          </a:p>
        </p:txBody>
      </p:sp>
      <p:sp>
        <p:nvSpPr>
          <p:cNvPr id="22" name="Rectangle 21"/>
          <p:cNvSpPr/>
          <p:nvPr/>
        </p:nvSpPr>
        <p:spPr>
          <a:xfrm>
            <a:off x="533400" y="4724400"/>
            <a:ext cx="2286000" cy="4572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t>Caller-save registers</a:t>
            </a:r>
            <a:endParaRPr lang="en-US" dirty="0"/>
          </a:p>
        </p:txBody>
      </p:sp>
      <p:sp>
        <p:nvSpPr>
          <p:cNvPr id="23" name="Rectangle 22"/>
          <p:cNvSpPr/>
          <p:nvPr/>
        </p:nvSpPr>
        <p:spPr>
          <a:xfrm>
            <a:off x="533400" y="5181600"/>
            <a:ext cx="2286000" cy="4572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err="1" smtClean="0"/>
              <a:t>Args</a:t>
            </a:r>
            <a:r>
              <a:rPr lang="en-US" dirty="0" smtClean="0"/>
              <a:t> to Two()</a:t>
            </a:r>
            <a:endParaRPr lang="en-US" dirty="0"/>
          </a:p>
        </p:txBody>
      </p:sp>
      <p:sp>
        <p:nvSpPr>
          <p:cNvPr id="24" name="TextBox 23"/>
          <p:cNvSpPr txBox="1"/>
          <p:nvPr/>
        </p:nvSpPr>
        <p:spPr>
          <a:xfrm>
            <a:off x="381000" y="1295400"/>
            <a:ext cx="2971800" cy="646331"/>
          </a:xfrm>
          <a:prstGeom prst="rect">
            <a:avLst/>
          </a:prstGeom>
          <a:noFill/>
        </p:spPr>
        <p:txBody>
          <a:bodyPr wrap="square" rtlCol="0">
            <a:spAutoFit/>
          </a:bodyPr>
          <a:lstStyle/>
          <a:p>
            <a:r>
              <a:rPr lang="en-US" dirty="0" smtClean="0"/>
              <a:t>Processor copies PC into LR</a:t>
            </a:r>
          </a:p>
          <a:p>
            <a:r>
              <a:rPr lang="en-US" dirty="0" smtClean="0"/>
              <a:t>Sets PC = one() in memory</a:t>
            </a:r>
            <a:endParaRPr lang="en-US" dirty="0"/>
          </a:p>
        </p:txBody>
      </p:sp>
      <p:sp>
        <p:nvSpPr>
          <p:cNvPr id="3" name="Slide Number Placeholder 2"/>
          <p:cNvSpPr>
            <a:spLocks noGrp="1"/>
          </p:cNvSpPr>
          <p:nvPr>
            <p:ph type="sldNum" sz="quarter" idx="12"/>
          </p:nvPr>
        </p:nvSpPr>
        <p:spPr/>
        <p:txBody>
          <a:bodyPr/>
          <a:lstStyle/>
          <a:p>
            <a:fld id="{E66970BE-4790-4AAC-BBF1-E334F1B28FAF}" type="slidenum">
              <a:rPr lang="en-US" smtClean="0"/>
              <a:pPr/>
              <a:t>119</a:t>
            </a:fld>
            <a:endParaRPr lang="en-US"/>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 to ARM</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Acorn Computers Ltd. (Cambridge, England) Nov. 1990</a:t>
            </a:r>
          </a:p>
          <a:p>
            <a:r>
              <a:rPr lang="en-US" dirty="0" smtClean="0"/>
              <a:t>First called </a:t>
            </a:r>
            <a:r>
              <a:rPr lang="en-US" u="sng" dirty="0" smtClean="0"/>
              <a:t>A</a:t>
            </a:r>
            <a:r>
              <a:rPr lang="en-US" dirty="0" smtClean="0"/>
              <a:t>corn </a:t>
            </a:r>
            <a:r>
              <a:rPr lang="en-US" u="sng" dirty="0" smtClean="0"/>
              <a:t>R</a:t>
            </a:r>
            <a:r>
              <a:rPr lang="en-US" dirty="0" smtClean="0"/>
              <a:t>ISC </a:t>
            </a:r>
            <a:r>
              <a:rPr lang="en-US" u="sng" dirty="0" smtClean="0"/>
              <a:t>M</a:t>
            </a:r>
            <a:r>
              <a:rPr lang="en-US" dirty="0" smtClean="0"/>
              <a:t>achine, then </a:t>
            </a:r>
            <a:r>
              <a:rPr lang="en-US" u="sng" dirty="0" smtClean="0"/>
              <a:t>A</a:t>
            </a:r>
            <a:r>
              <a:rPr lang="en-US" dirty="0" smtClean="0"/>
              <a:t>dvanced </a:t>
            </a:r>
            <a:r>
              <a:rPr lang="en-US" u="sng" dirty="0" smtClean="0"/>
              <a:t>R</a:t>
            </a:r>
            <a:r>
              <a:rPr lang="en-US" dirty="0" smtClean="0"/>
              <a:t>ISC </a:t>
            </a:r>
            <a:r>
              <a:rPr lang="en-US" u="sng" dirty="0" smtClean="0"/>
              <a:t>M</a:t>
            </a:r>
            <a:r>
              <a:rPr lang="en-US" dirty="0" smtClean="0"/>
              <a:t>achine</a:t>
            </a:r>
          </a:p>
          <a:p>
            <a:r>
              <a:rPr lang="en-US" dirty="0" smtClean="0"/>
              <a:t>Based on RISC architecture work done at </a:t>
            </a:r>
            <a:r>
              <a:rPr lang="en-US" dirty="0" err="1" smtClean="0"/>
              <a:t>UCal</a:t>
            </a:r>
            <a:r>
              <a:rPr lang="en-US" dirty="0" smtClean="0"/>
              <a:t> Berkley and Stanford</a:t>
            </a:r>
          </a:p>
          <a:p>
            <a:r>
              <a:rPr lang="en-US" dirty="0" smtClean="0"/>
              <a:t>ARM only sells licenses for its core architecture design</a:t>
            </a:r>
          </a:p>
          <a:p>
            <a:r>
              <a:rPr lang="en-US" dirty="0" smtClean="0"/>
              <a:t>Optimized for low power &amp; performance</a:t>
            </a:r>
          </a:p>
          <a:p>
            <a:r>
              <a:rPr lang="en-US" dirty="0" err="1" smtClean="0"/>
              <a:t>VersatileExpress</a:t>
            </a:r>
            <a:r>
              <a:rPr lang="en-US" dirty="0" smtClean="0"/>
              <a:t> board with Cortex-A9 (ARMv7) core will be “emulated” using </a:t>
            </a:r>
            <a:r>
              <a:rPr lang="en-US" dirty="0" err="1" smtClean="0"/>
              <a:t>Linaro</a:t>
            </a:r>
            <a:r>
              <a:rPr lang="en-US" dirty="0" smtClean="0"/>
              <a:t> builds.</a:t>
            </a:r>
          </a:p>
          <a:p>
            <a:r>
              <a:rPr lang="en-US" dirty="0" smtClean="0"/>
              <a:t>This also means some things may not work. You’ve been warned. </a:t>
            </a:r>
          </a:p>
          <a:p>
            <a:pPr>
              <a:buNone/>
            </a:pPr>
            <a:endParaRPr lang="en-US" dirty="0" smtClean="0"/>
          </a:p>
          <a:p>
            <a:endParaRPr lang="en-US" dirty="0"/>
          </a:p>
        </p:txBody>
      </p:sp>
      <p:pic>
        <p:nvPicPr>
          <p:cNvPr id="6" name="Picture 5"/>
          <p:cNvPicPr>
            <a:picLocks noChangeAspect="1"/>
          </p:cNvPicPr>
          <p:nvPr/>
        </p:nvPicPr>
        <p:blipFill>
          <a:blip r:embed="rId3" cstate="print"/>
          <a:stretch>
            <a:fillRect/>
          </a:stretch>
        </p:blipFill>
        <p:spPr>
          <a:xfrm>
            <a:off x="7975600" y="6096476"/>
            <a:ext cx="1143000" cy="761524"/>
          </a:xfrm>
          <a:prstGeom prst="rect">
            <a:avLst/>
          </a:prstGeom>
        </p:spPr>
      </p:pic>
      <p:sp>
        <p:nvSpPr>
          <p:cNvPr id="4" name="Slide Number Placeholder 3"/>
          <p:cNvSpPr>
            <a:spLocks noGrp="1"/>
          </p:cNvSpPr>
          <p:nvPr>
            <p:ph type="sldNum" sz="quarter" idx="12"/>
          </p:nvPr>
        </p:nvSpPr>
        <p:spPr/>
        <p:txBody>
          <a:bodyPr/>
          <a:lstStyle/>
          <a:p>
            <a:fld id="{E66970BE-4790-4AAC-BBF1-E334F1B28FAF}" type="slidenum">
              <a:rPr lang="en-US" smtClean="0"/>
              <a:pPr/>
              <a:t>12</a:t>
            </a:fld>
            <a:endParaRPr lang="en-US"/>
          </a:p>
        </p:txBody>
      </p:sp>
    </p:spTree>
  </p:cSld>
  <p:clrMapOvr>
    <a:masterClrMapping/>
  </p:clrMapOvr>
  <p:timing>
    <p:tnLst>
      <p:par>
        <p:cTn xmlns:p14="http://schemas.microsoft.com/office/powerpoint/2010/mai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ARM now executes first instruction in two()</a:t>
            </a:r>
            <a:endParaRPr lang="en-US" dirty="0"/>
          </a:p>
        </p:txBody>
      </p:sp>
      <p:sp>
        <p:nvSpPr>
          <p:cNvPr id="4" name="Rectangle 3"/>
          <p:cNvSpPr/>
          <p:nvPr/>
        </p:nvSpPr>
        <p:spPr>
          <a:xfrm>
            <a:off x="3886200" y="1600200"/>
            <a:ext cx="3276600" cy="4572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t>…</a:t>
            </a:r>
            <a:endParaRPr lang="en-US" dirty="0"/>
          </a:p>
        </p:txBody>
      </p:sp>
      <p:sp>
        <p:nvSpPr>
          <p:cNvPr id="5" name="Rectangle 4"/>
          <p:cNvSpPr/>
          <p:nvPr/>
        </p:nvSpPr>
        <p:spPr>
          <a:xfrm>
            <a:off x="3886200" y="2057400"/>
            <a:ext cx="3276600" cy="4572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6" name="Rectangle 5"/>
          <p:cNvSpPr/>
          <p:nvPr/>
        </p:nvSpPr>
        <p:spPr>
          <a:xfrm>
            <a:off x="3886200" y="2514600"/>
            <a:ext cx="3276600" cy="4572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7" name="Rectangle 6"/>
          <p:cNvSpPr/>
          <p:nvPr/>
        </p:nvSpPr>
        <p:spPr>
          <a:xfrm>
            <a:off x="3886200" y="2971800"/>
            <a:ext cx="3276600" cy="4572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8" name="Rectangle 7"/>
          <p:cNvSpPr/>
          <p:nvPr/>
        </p:nvSpPr>
        <p:spPr>
          <a:xfrm>
            <a:off x="3886200" y="3429000"/>
            <a:ext cx="3276600" cy="4572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9" name="Rectangle 8"/>
          <p:cNvSpPr/>
          <p:nvPr/>
        </p:nvSpPr>
        <p:spPr>
          <a:xfrm>
            <a:off x="3886200" y="3886200"/>
            <a:ext cx="3276600" cy="4572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t>main() “frame”</a:t>
            </a:r>
            <a:endParaRPr lang="en-US" dirty="0"/>
          </a:p>
        </p:txBody>
      </p:sp>
      <p:sp>
        <p:nvSpPr>
          <p:cNvPr id="10" name="Rectangle 9"/>
          <p:cNvSpPr/>
          <p:nvPr/>
        </p:nvSpPr>
        <p:spPr>
          <a:xfrm>
            <a:off x="3886200" y="4343400"/>
            <a:ext cx="3276600" cy="4572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t>One() “frame”</a:t>
            </a:r>
            <a:endParaRPr lang="en-US" dirty="0"/>
          </a:p>
        </p:txBody>
      </p:sp>
      <p:sp>
        <p:nvSpPr>
          <p:cNvPr id="11" name="Rectangle 10"/>
          <p:cNvSpPr/>
          <p:nvPr/>
        </p:nvSpPr>
        <p:spPr>
          <a:xfrm>
            <a:off x="3886200" y="4800600"/>
            <a:ext cx="3276600" cy="4572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t>Two() “frame”</a:t>
            </a:r>
            <a:endParaRPr lang="en-US" dirty="0"/>
          </a:p>
        </p:txBody>
      </p:sp>
      <p:cxnSp>
        <p:nvCxnSpPr>
          <p:cNvPr id="12" name="Straight Arrow Connector 11"/>
          <p:cNvCxnSpPr/>
          <p:nvPr/>
        </p:nvCxnSpPr>
        <p:spPr>
          <a:xfrm flipV="1">
            <a:off x="8001000" y="1447800"/>
            <a:ext cx="0" cy="5029200"/>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sp>
        <p:nvSpPr>
          <p:cNvPr id="13" name="TextBox 12"/>
          <p:cNvSpPr txBox="1"/>
          <p:nvPr/>
        </p:nvSpPr>
        <p:spPr>
          <a:xfrm rot="5400000">
            <a:off x="6890266" y="3549134"/>
            <a:ext cx="2743200" cy="369332"/>
          </a:xfrm>
          <a:prstGeom prst="rect">
            <a:avLst/>
          </a:prstGeom>
          <a:noFill/>
        </p:spPr>
        <p:txBody>
          <a:bodyPr wrap="square" rtlCol="0">
            <a:spAutoFit/>
          </a:bodyPr>
          <a:lstStyle/>
          <a:p>
            <a:r>
              <a:rPr lang="en-US" b="1" dirty="0" smtClean="0">
                <a:solidFill>
                  <a:schemeClr val="accent6">
                    <a:lumMod val="75000"/>
                  </a:schemeClr>
                </a:solidFill>
                <a:effectLst>
                  <a:outerShdw blurRad="38100" dist="38100" dir="2700000" algn="tl">
                    <a:srgbClr val="000000">
                      <a:alpha val="43137"/>
                    </a:srgbClr>
                  </a:outerShdw>
                </a:effectLst>
              </a:rPr>
              <a:t>Increasing Memory</a:t>
            </a:r>
            <a:endParaRPr lang="en-US" b="1" dirty="0">
              <a:solidFill>
                <a:schemeClr val="accent6">
                  <a:lumMod val="75000"/>
                </a:schemeClr>
              </a:solidFill>
              <a:effectLst>
                <a:outerShdw blurRad="38100" dist="38100" dir="2700000" algn="tl">
                  <a:srgbClr val="000000">
                    <a:alpha val="43137"/>
                  </a:srgbClr>
                </a:outerShdw>
              </a:effectLst>
            </a:endParaRPr>
          </a:p>
        </p:txBody>
      </p:sp>
      <p:sp>
        <p:nvSpPr>
          <p:cNvPr id="14" name="Rectangle 13"/>
          <p:cNvSpPr/>
          <p:nvPr/>
        </p:nvSpPr>
        <p:spPr>
          <a:xfrm>
            <a:off x="533400" y="1981200"/>
            <a:ext cx="2286000" cy="4572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t>Local variables</a:t>
            </a:r>
            <a:endParaRPr lang="en-US" dirty="0"/>
          </a:p>
        </p:txBody>
      </p:sp>
      <p:sp>
        <p:nvSpPr>
          <p:cNvPr id="15" name="Rectangle 14"/>
          <p:cNvSpPr/>
          <p:nvPr/>
        </p:nvSpPr>
        <p:spPr>
          <a:xfrm>
            <a:off x="533400" y="2438400"/>
            <a:ext cx="2286000" cy="4572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t>Caller-save registers</a:t>
            </a:r>
            <a:endParaRPr lang="en-US" dirty="0"/>
          </a:p>
        </p:txBody>
      </p:sp>
      <p:sp>
        <p:nvSpPr>
          <p:cNvPr id="16" name="Rectangle 15"/>
          <p:cNvSpPr/>
          <p:nvPr/>
        </p:nvSpPr>
        <p:spPr>
          <a:xfrm>
            <a:off x="533400" y="2895600"/>
            <a:ext cx="2286000" cy="4572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err="1" smtClean="0"/>
              <a:t>Args</a:t>
            </a:r>
            <a:r>
              <a:rPr lang="en-US" dirty="0" smtClean="0"/>
              <a:t> to One()</a:t>
            </a:r>
            <a:endParaRPr lang="en-US" dirty="0"/>
          </a:p>
        </p:txBody>
      </p:sp>
      <p:cxnSp>
        <p:nvCxnSpPr>
          <p:cNvPr id="17" name="Straight Connector 16"/>
          <p:cNvCxnSpPr/>
          <p:nvPr/>
        </p:nvCxnSpPr>
        <p:spPr>
          <a:xfrm flipH="1">
            <a:off x="2819400" y="4800600"/>
            <a:ext cx="1066800" cy="8382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flipH="1">
            <a:off x="2819400" y="5257800"/>
            <a:ext cx="1066800" cy="1295400"/>
          </a:xfrm>
          <a:prstGeom prst="line">
            <a:avLst/>
          </a:prstGeom>
        </p:spPr>
        <p:style>
          <a:lnRef idx="2">
            <a:schemeClr val="accent1"/>
          </a:lnRef>
          <a:fillRef idx="0">
            <a:schemeClr val="accent1"/>
          </a:fillRef>
          <a:effectRef idx="1">
            <a:schemeClr val="accent1"/>
          </a:effectRef>
          <a:fontRef idx="minor">
            <a:schemeClr val="tx1"/>
          </a:fontRef>
        </p:style>
      </p:cxnSp>
      <p:sp>
        <p:nvSpPr>
          <p:cNvPr id="20" name="Rectangle 19"/>
          <p:cNvSpPr/>
          <p:nvPr/>
        </p:nvSpPr>
        <p:spPr>
          <a:xfrm>
            <a:off x="533400" y="3352800"/>
            <a:ext cx="2286000" cy="4572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err="1" smtClean="0"/>
              <a:t>Callee</a:t>
            </a:r>
            <a:r>
              <a:rPr lang="en-US" dirty="0" smtClean="0"/>
              <a:t>-save registers</a:t>
            </a:r>
            <a:endParaRPr lang="en-US" dirty="0"/>
          </a:p>
        </p:txBody>
      </p:sp>
      <p:sp>
        <p:nvSpPr>
          <p:cNvPr id="21" name="Rectangle 20"/>
          <p:cNvSpPr/>
          <p:nvPr/>
        </p:nvSpPr>
        <p:spPr>
          <a:xfrm>
            <a:off x="533400" y="4267200"/>
            <a:ext cx="2286000" cy="4572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t>Local variables</a:t>
            </a:r>
            <a:endParaRPr lang="en-US" dirty="0"/>
          </a:p>
        </p:txBody>
      </p:sp>
      <p:sp>
        <p:nvSpPr>
          <p:cNvPr id="25" name="Rectangle 24"/>
          <p:cNvSpPr/>
          <p:nvPr/>
        </p:nvSpPr>
        <p:spPr>
          <a:xfrm>
            <a:off x="533400" y="3810000"/>
            <a:ext cx="2286000" cy="4572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t>LR = </a:t>
            </a:r>
            <a:r>
              <a:rPr lang="en-US" dirty="0" err="1" smtClean="0"/>
              <a:t>PC@main</a:t>
            </a:r>
            <a:r>
              <a:rPr lang="en-US" dirty="0" smtClean="0"/>
              <a:t>()</a:t>
            </a:r>
            <a:endParaRPr lang="en-US" dirty="0"/>
          </a:p>
        </p:txBody>
      </p:sp>
      <p:sp>
        <p:nvSpPr>
          <p:cNvPr id="22" name="Rectangle 21"/>
          <p:cNvSpPr/>
          <p:nvPr/>
        </p:nvSpPr>
        <p:spPr>
          <a:xfrm>
            <a:off x="533400" y="4724400"/>
            <a:ext cx="2286000" cy="4572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t>Caller-save registers</a:t>
            </a:r>
            <a:endParaRPr lang="en-US" dirty="0"/>
          </a:p>
        </p:txBody>
      </p:sp>
      <p:sp>
        <p:nvSpPr>
          <p:cNvPr id="23" name="Rectangle 22"/>
          <p:cNvSpPr/>
          <p:nvPr/>
        </p:nvSpPr>
        <p:spPr>
          <a:xfrm>
            <a:off x="533400" y="5181600"/>
            <a:ext cx="2286000" cy="4572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err="1" smtClean="0"/>
              <a:t>Args</a:t>
            </a:r>
            <a:r>
              <a:rPr lang="en-US" dirty="0" smtClean="0"/>
              <a:t> to Two()</a:t>
            </a:r>
            <a:endParaRPr lang="en-US" dirty="0"/>
          </a:p>
        </p:txBody>
      </p:sp>
      <p:sp>
        <p:nvSpPr>
          <p:cNvPr id="24" name="TextBox 23"/>
          <p:cNvSpPr txBox="1"/>
          <p:nvPr/>
        </p:nvSpPr>
        <p:spPr>
          <a:xfrm>
            <a:off x="4114800" y="5486400"/>
            <a:ext cx="3733800" cy="646331"/>
          </a:xfrm>
          <a:prstGeom prst="rect">
            <a:avLst/>
          </a:prstGeom>
          <a:noFill/>
        </p:spPr>
        <p:txBody>
          <a:bodyPr wrap="square" rtlCol="0">
            <a:spAutoFit/>
          </a:bodyPr>
          <a:lstStyle/>
          <a:p>
            <a:r>
              <a:rPr lang="en-US" dirty="0" smtClean="0"/>
              <a:t>Saves the </a:t>
            </a:r>
            <a:r>
              <a:rPr lang="en-US" dirty="0" err="1" smtClean="0"/>
              <a:t>callee</a:t>
            </a:r>
            <a:r>
              <a:rPr lang="en-US" dirty="0" smtClean="0"/>
              <a:t>-save registers</a:t>
            </a:r>
          </a:p>
          <a:p>
            <a:r>
              <a:rPr lang="en-US" dirty="0" smtClean="0"/>
              <a:t>Also saves the R14(Link Register)</a:t>
            </a:r>
            <a:endParaRPr lang="en-US" dirty="0"/>
          </a:p>
        </p:txBody>
      </p:sp>
      <p:sp>
        <p:nvSpPr>
          <p:cNvPr id="27" name="Rectangle 26"/>
          <p:cNvSpPr/>
          <p:nvPr/>
        </p:nvSpPr>
        <p:spPr>
          <a:xfrm>
            <a:off x="533400" y="6096000"/>
            <a:ext cx="2286000" cy="4572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err="1" smtClean="0"/>
              <a:t>Callee</a:t>
            </a:r>
            <a:r>
              <a:rPr lang="en-US" dirty="0" smtClean="0"/>
              <a:t>-save registers</a:t>
            </a:r>
            <a:endParaRPr lang="en-US" dirty="0"/>
          </a:p>
        </p:txBody>
      </p:sp>
      <p:sp>
        <p:nvSpPr>
          <p:cNvPr id="31" name="Rectangle 30"/>
          <p:cNvSpPr/>
          <p:nvPr/>
        </p:nvSpPr>
        <p:spPr>
          <a:xfrm>
            <a:off x="533400" y="5638800"/>
            <a:ext cx="2286000" cy="4572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t>LR = </a:t>
            </a:r>
            <a:r>
              <a:rPr lang="en-US" dirty="0" err="1" smtClean="0"/>
              <a:t>PC@One</a:t>
            </a:r>
            <a:r>
              <a:rPr lang="en-US" dirty="0" smtClean="0"/>
              <a:t>()</a:t>
            </a:r>
            <a:endParaRPr lang="en-US" dirty="0"/>
          </a:p>
        </p:txBody>
      </p:sp>
      <p:sp>
        <p:nvSpPr>
          <p:cNvPr id="3" name="Slide Number Placeholder 2"/>
          <p:cNvSpPr>
            <a:spLocks noGrp="1"/>
          </p:cNvSpPr>
          <p:nvPr>
            <p:ph type="sldNum" sz="quarter" idx="12"/>
          </p:nvPr>
        </p:nvSpPr>
        <p:spPr/>
        <p:txBody>
          <a:bodyPr/>
          <a:lstStyle/>
          <a:p>
            <a:fld id="{E66970BE-4790-4AAC-BBF1-E334F1B28FAF}" type="slidenum">
              <a:rPr lang="en-US" smtClean="0"/>
              <a:pPr/>
              <a:t>120</a:t>
            </a:fld>
            <a:endParaRPr lang="en-US"/>
          </a:p>
        </p:txBody>
      </p:sp>
    </p:spTree>
  </p:cSld>
  <p:clrMapOvr>
    <a:masterClrMapping/>
  </p:clrMapOvr>
  <p:timing>
    <p:tnLst>
      <p:par>
        <p:cTn xmlns:p14="http://schemas.microsoft.com/office/powerpoint/2010/mai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 how did it stack up?</a:t>
            </a:r>
            <a:endParaRPr lang="en-US" dirty="0"/>
          </a:p>
        </p:txBody>
      </p:sp>
      <p:sp>
        <p:nvSpPr>
          <p:cNvPr id="3" name="Content Placeholder 2"/>
          <p:cNvSpPr>
            <a:spLocks noGrp="1"/>
          </p:cNvSpPr>
          <p:nvPr>
            <p:ph idx="1"/>
          </p:nvPr>
        </p:nvSpPr>
        <p:spPr/>
        <p:txBody>
          <a:bodyPr/>
          <a:lstStyle/>
          <a:p>
            <a:r>
              <a:rPr lang="en-US" dirty="0" smtClean="0"/>
              <a:t>Similar to x86 in some ways.</a:t>
            </a:r>
          </a:p>
          <a:p>
            <a:r>
              <a:rPr lang="en-US" dirty="0" smtClean="0"/>
              <a:t>However, R11(FP) is not really used much.</a:t>
            </a:r>
          </a:p>
          <a:p>
            <a:r>
              <a:rPr lang="en-US" dirty="0" smtClean="0"/>
              <a:t>SP is updated using STMFD and LDMFD</a:t>
            </a:r>
          </a:p>
          <a:p>
            <a:r>
              <a:rPr lang="en-US" dirty="0" smtClean="0"/>
              <a:t>Despite the return address being saved in the LR, most often it is put on the stack and then restored later directly into PC</a:t>
            </a:r>
          </a:p>
          <a:p>
            <a:r>
              <a:rPr lang="en-US" dirty="0" smtClean="0"/>
              <a:t>Which may help you in Lab 3…</a:t>
            </a:r>
            <a:endParaRPr lang="en-US" dirty="0"/>
          </a:p>
        </p:txBody>
      </p:sp>
      <p:pic>
        <p:nvPicPr>
          <p:cNvPr id="175109" name="Picture 5" descr="C:\Users\Jilebi\AppData\Local\Microsoft\Windows\Temporary Internet Files\Content.IE5\TOLXH0QU\MC900389182[1].wmf"/>
          <p:cNvPicPr>
            <a:picLocks noChangeAspect="1" noChangeArrowheads="1"/>
          </p:cNvPicPr>
          <p:nvPr/>
        </p:nvPicPr>
        <p:blipFill>
          <a:blip r:embed="rId2" cstate="print"/>
          <a:srcRect/>
          <a:stretch>
            <a:fillRect/>
          </a:stretch>
        </p:blipFill>
        <p:spPr bwMode="auto">
          <a:xfrm>
            <a:off x="5943600" y="4648200"/>
            <a:ext cx="732434" cy="920801"/>
          </a:xfrm>
          <a:prstGeom prst="rect">
            <a:avLst/>
          </a:prstGeom>
          <a:noFill/>
        </p:spPr>
      </p:pic>
      <p:sp>
        <p:nvSpPr>
          <p:cNvPr id="4" name="Slide Number Placeholder 3"/>
          <p:cNvSpPr>
            <a:spLocks noGrp="1"/>
          </p:cNvSpPr>
          <p:nvPr>
            <p:ph type="sldNum" sz="quarter" idx="12"/>
          </p:nvPr>
        </p:nvSpPr>
        <p:spPr/>
        <p:txBody>
          <a:bodyPr/>
          <a:lstStyle/>
          <a:p>
            <a:fld id="{E66970BE-4790-4AAC-BBF1-E334F1B28FAF}" type="slidenum">
              <a:rPr lang="en-US" smtClean="0"/>
              <a:pPr/>
              <a:t>121</a:t>
            </a:fld>
            <a:endParaRPr lang="en-US"/>
          </a:p>
        </p:txBody>
      </p:sp>
    </p:spTree>
  </p:cSld>
  <p:clrMapOvr>
    <a:masterClrMapping/>
  </p:clrMapOvr>
  <p:timing>
    <p:tnLst>
      <p:par>
        <p:cTn xmlns:p14="http://schemas.microsoft.com/office/powerpoint/2010/mai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 Program Status Register</a:t>
            </a:r>
            <a:endParaRPr lang="en-US" dirty="0"/>
          </a:p>
        </p:txBody>
      </p:sp>
      <p:graphicFrame>
        <p:nvGraphicFramePr>
          <p:cNvPr id="4" name="Content Placeholder 3"/>
          <p:cNvGraphicFramePr>
            <a:graphicFrameLocks noGrp="1"/>
          </p:cNvGraphicFramePr>
          <p:nvPr>
            <p:ph idx="1"/>
          </p:nvPr>
        </p:nvGraphicFramePr>
        <p:xfrm>
          <a:off x="0" y="1143000"/>
          <a:ext cx="9144000" cy="24685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0" y="2743200"/>
            <a:ext cx="4724400" cy="4114800"/>
          </a:xfrm>
          <a:prstGeom prst="rect">
            <a:avLst/>
          </a:prstGeom>
        </p:spPr>
        <p:txBody>
          <a:bodyPr vert="horz" lIns="91440" tIns="45720" rIns="91440" bIns="45720" rtlCol="0">
            <a:normAutofit/>
          </a:bodyPr>
          <a:lstStyle/>
          <a:p>
            <a:pPr marL="342900" indent="-342900">
              <a:spcBef>
                <a:spcPct val="20000"/>
              </a:spcBef>
              <a:buFont typeface="Arial" pitchFamily="34" charset="0"/>
              <a:buChar char="•"/>
            </a:pPr>
            <a:r>
              <a:rPr lang="en-US" sz="2200" b="1" dirty="0" smtClean="0">
                <a:latin typeface="Courier New" pitchFamily="49" charset="0"/>
                <a:cs typeface="Courier New" pitchFamily="49" charset="0"/>
              </a:rPr>
              <a:t>N – Negative flag</a:t>
            </a:r>
          </a:p>
          <a:p>
            <a:pPr marL="342900" indent="-342900">
              <a:spcBef>
                <a:spcPct val="20000"/>
              </a:spcBef>
              <a:buFont typeface="Arial" pitchFamily="34" charset="0"/>
              <a:buChar char="•"/>
            </a:pPr>
            <a:r>
              <a:rPr lang="en-US" sz="2200" b="1" dirty="0" smtClean="0">
                <a:latin typeface="Courier New" pitchFamily="49" charset="0"/>
                <a:cs typeface="Courier New" pitchFamily="49" charset="0"/>
              </a:rPr>
              <a:t>Z – Zero flag</a:t>
            </a:r>
          </a:p>
          <a:p>
            <a:pPr marL="342900" indent="-342900">
              <a:spcBef>
                <a:spcPct val="20000"/>
              </a:spcBef>
              <a:buFont typeface="Arial" pitchFamily="34" charset="0"/>
              <a:buChar char="•"/>
            </a:pPr>
            <a:r>
              <a:rPr lang="en-US" sz="2200" b="1" dirty="0" smtClean="0">
                <a:latin typeface="Courier New" pitchFamily="49" charset="0"/>
                <a:cs typeface="Courier New" pitchFamily="49" charset="0"/>
              </a:rPr>
              <a:t>C – Carry flag</a:t>
            </a:r>
          </a:p>
          <a:p>
            <a:pPr marL="342900" indent="-342900">
              <a:spcBef>
                <a:spcPct val="20000"/>
              </a:spcBef>
              <a:buFont typeface="Arial" pitchFamily="34" charset="0"/>
              <a:buChar char="•"/>
            </a:pPr>
            <a:r>
              <a:rPr lang="en-US" sz="2200" b="1" dirty="0" smtClean="0">
                <a:latin typeface="Courier New" pitchFamily="49" charset="0"/>
                <a:cs typeface="Courier New" pitchFamily="49" charset="0"/>
              </a:rPr>
              <a:t>V – Overflow flag</a:t>
            </a:r>
          </a:p>
          <a:p>
            <a:pPr marL="342900" indent="-342900">
              <a:spcBef>
                <a:spcPct val="20000"/>
              </a:spcBef>
              <a:buFont typeface="Arial" pitchFamily="34" charset="0"/>
              <a:buChar char="•"/>
            </a:pPr>
            <a:r>
              <a:rPr lang="en-US" sz="2200" b="1" dirty="0" smtClean="0">
                <a:latin typeface="Courier New" pitchFamily="49" charset="0"/>
                <a:cs typeface="Courier New" pitchFamily="49" charset="0"/>
              </a:rPr>
              <a:t>Q – Sticky overflow</a:t>
            </a:r>
          </a:p>
          <a:p>
            <a:pPr marL="342900" indent="-342900">
              <a:spcBef>
                <a:spcPct val="20000"/>
              </a:spcBef>
              <a:buFont typeface="Arial" pitchFamily="34" charset="0"/>
              <a:buChar char="•"/>
            </a:pPr>
            <a:r>
              <a:rPr lang="en-US" sz="2200" b="1" dirty="0" smtClean="0">
                <a:latin typeface="Courier New" pitchFamily="49" charset="0"/>
                <a:cs typeface="Courier New" pitchFamily="49" charset="0"/>
              </a:rPr>
              <a:t>I – 1: Disable IRQ mode</a:t>
            </a:r>
          </a:p>
          <a:p>
            <a:pPr marL="342900" indent="-342900">
              <a:spcBef>
                <a:spcPct val="20000"/>
              </a:spcBef>
              <a:buFont typeface="Arial" pitchFamily="34" charset="0"/>
              <a:buChar char="•"/>
            </a:pPr>
            <a:r>
              <a:rPr lang="en-US" sz="2200" b="1" dirty="0" smtClean="0">
                <a:latin typeface="Courier New" pitchFamily="49" charset="0"/>
                <a:cs typeface="Courier New" pitchFamily="49" charset="0"/>
              </a:rPr>
              <a:t>F – 1: Disable FIQ mode</a:t>
            </a:r>
          </a:p>
          <a:p>
            <a:pPr marL="342900" indent="-342900">
              <a:spcBef>
                <a:spcPct val="20000"/>
              </a:spcBef>
              <a:buFont typeface="Arial" pitchFamily="34" charset="0"/>
              <a:buChar char="•"/>
            </a:pPr>
            <a:r>
              <a:rPr lang="en-US" sz="2200" b="1" dirty="0" smtClean="0">
                <a:latin typeface="Courier New" pitchFamily="49" charset="0"/>
                <a:cs typeface="Courier New" pitchFamily="49" charset="0"/>
              </a:rPr>
              <a:t>T – 0: ARM state</a:t>
            </a:r>
          </a:p>
          <a:p>
            <a:pPr marL="342900" indent="-342900">
              <a:spcBef>
                <a:spcPct val="20000"/>
              </a:spcBef>
              <a:buFont typeface="Arial" pitchFamily="34" charset="0"/>
              <a:buChar char="•"/>
            </a:pPr>
            <a:r>
              <a:rPr lang="en-US" sz="2200" b="1" dirty="0" smtClean="0">
                <a:latin typeface="Courier New" pitchFamily="49" charset="0"/>
                <a:cs typeface="Courier New" pitchFamily="49" charset="0"/>
              </a:rPr>
              <a:t>    1: Thumb state</a:t>
            </a:r>
          </a:p>
          <a:p>
            <a:pPr marL="342900" indent="-342900">
              <a:spcBef>
                <a:spcPct val="20000"/>
              </a:spcBef>
              <a:buFont typeface="Arial" pitchFamily="34" charset="0"/>
              <a:buChar char="•"/>
            </a:pPr>
            <a:r>
              <a:rPr lang="en-US" sz="2200" b="1" dirty="0" smtClean="0">
                <a:latin typeface="Courier New" pitchFamily="49" charset="0"/>
                <a:cs typeface="Courier New" pitchFamily="49" charset="0"/>
              </a:rPr>
              <a:t>_MODE – Mode bits</a:t>
            </a:r>
          </a:p>
        </p:txBody>
      </p:sp>
      <p:graphicFrame>
        <p:nvGraphicFramePr>
          <p:cNvPr id="7" name="Table 6"/>
          <p:cNvGraphicFramePr>
            <a:graphicFrameLocks noGrp="1"/>
          </p:cNvGraphicFramePr>
          <p:nvPr/>
        </p:nvGraphicFramePr>
        <p:xfrm>
          <a:off x="5105400" y="3505200"/>
          <a:ext cx="3886200" cy="3149600"/>
        </p:xfrm>
        <a:graphic>
          <a:graphicData uri="http://schemas.openxmlformats.org/drawingml/2006/table">
            <a:tbl>
              <a:tblPr firstRow="1" bandRow="1">
                <a:tableStyleId>{073A0DAA-6AF3-43AB-8588-CEC1D06C72B9}</a:tableStyleId>
              </a:tblPr>
              <a:tblGrid>
                <a:gridCol w="1371600"/>
                <a:gridCol w="2514600"/>
              </a:tblGrid>
              <a:tr h="393700">
                <a:tc>
                  <a:txBody>
                    <a:bodyPr/>
                    <a:lstStyle/>
                    <a:p>
                      <a:r>
                        <a:rPr lang="en-US" dirty="0" smtClean="0"/>
                        <a:t>_Mode [4:0]</a:t>
                      </a:r>
                      <a:endParaRPr lang="en-US" dirty="0"/>
                    </a:p>
                  </a:txBody>
                  <a:tcPr/>
                </a:tc>
                <a:tc>
                  <a:txBody>
                    <a:bodyPr/>
                    <a:lstStyle/>
                    <a:p>
                      <a:r>
                        <a:rPr lang="en-US" dirty="0" smtClean="0"/>
                        <a:t>Mode</a:t>
                      </a:r>
                      <a:endParaRPr lang="en-US" dirty="0"/>
                    </a:p>
                  </a:txBody>
                  <a:tcPr/>
                </a:tc>
              </a:tr>
              <a:tr h="393700">
                <a:tc>
                  <a:txBody>
                    <a:bodyPr/>
                    <a:lstStyle/>
                    <a:p>
                      <a:r>
                        <a:rPr lang="en-US" dirty="0" smtClean="0"/>
                        <a:t>10000</a:t>
                      </a:r>
                      <a:endParaRPr lang="en-US" dirty="0"/>
                    </a:p>
                  </a:txBody>
                  <a:tcPr/>
                </a:tc>
                <a:tc>
                  <a:txBody>
                    <a:bodyPr/>
                    <a:lstStyle/>
                    <a:p>
                      <a:r>
                        <a:rPr lang="en-US" dirty="0" smtClean="0"/>
                        <a:t>User</a:t>
                      </a:r>
                      <a:endParaRPr lang="en-US" dirty="0"/>
                    </a:p>
                  </a:txBody>
                  <a:tcPr/>
                </a:tc>
              </a:tr>
              <a:tr h="393700">
                <a:tc>
                  <a:txBody>
                    <a:bodyPr/>
                    <a:lstStyle/>
                    <a:p>
                      <a:r>
                        <a:rPr lang="en-US" dirty="0" smtClean="0"/>
                        <a:t>10001</a:t>
                      </a:r>
                      <a:endParaRPr lang="en-US" dirty="0"/>
                    </a:p>
                  </a:txBody>
                  <a:tcPr/>
                </a:tc>
                <a:tc>
                  <a:txBody>
                    <a:bodyPr/>
                    <a:lstStyle/>
                    <a:p>
                      <a:r>
                        <a:rPr lang="en-US" dirty="0" smtClean="0"/>
                        <a:t>FIQ</a:t>
                      </a:r>
                      <a:endParaRPr lang="en-US" dirty="0"/>
                    </a:p>
                  </a:txBody>
                  <a:tcPr/>
                </a:tc>
              </a:tr>
              <a:tr h="393700">
                <a:tc>
                  <a:txBody>
                    <a:bodyPr/>
                    <a:lstStyle/>
                    <a:p>
                      <a:r>
                        <a:rPr lang="en-US" dirty="0" smtClean="0"/>
                        <a:t>10010</a:t>
                      </a:r>
                      <a:endParaRPr lang="en-US" dirty="0"/>
                    </a:p>
                  </a:txBody>
                  <a:tcPr/>
                </a:tc>
                <a:tc>
                  <a:txBody>
                    <a:bodyPr/>
                    <a:lstStyle/>
                    <a:p>
                      <a:r>
                        <a:rPr lang="en-US" dirty="0" smtClean="0"/>
                        <a:t>IRQ</a:t>
                      </a:r>
                      <a:endParaRPr lang="en-US" dirty="0"/>
                    </a:p>
                  </a:txBody>
                  <a:tcPr/>
                </a:tc>
              </a:tr>
              <a:tr h="393700">
                <a:tc>
                  <a:txBody>
                    <a:bodyPr/>
                    <a:lstStyle/>
                    <a:p>
                      <a:r>
                        <a:rPr lang="en-US" dirty="0" smtClean="0"/>
                        <a:t>10011</a:t>
                      </a:r>
                      <a:endParaRPr lang="en-US" dirty="0"/>
                    </a:p>
                  </a:txBody>
                  <a:tcPr/>
                </a:tc>
                <a:tc>
                  <a:txBody>
                    <a:bodyPr/>
                    <a:lstStyle/>
                    <a:p>
                      <a:r>
                        <a:rPr lang="en-US" dirty="0" smtClean="0"/>
                        <a:t>SVC (Supervisor)</a:t>
                      </a:r>
                      <a:endParaRPr lang="en-US" dirty="0"/>
                    </a:p>
                  </a:txBody>
                  <a:tcPr/>
                </a:tc>
              </a:tr>
              <a:tr h="393700">
                <a:tc>
                  <a:txBody>
                    <a:bodyPr/>
                    <a:lstStyle/>
                    <a:p>
                      <a:r>
                        <a:rPr lang="en-US" dirty="0" smtClean="0"/>
                        <a:t>10111</a:t>
                      </a:r>
                      <a:endParaRPr lang="en-US" dirty="0"/>
                    </a:p>
                  </a:txBody>
                  <a:tcPr/>
                </a:tc>
                <a:tc>
                  <a:txBody>
                    <a:bodyPr/>
                    <a:lstStyle/>
                    <a:p>
                      <a:r>
                        <a:rPr lang="en-US" dirty="0" smtClean="0"/>
                        <a:t>Abort</a:t>
                      </a:r>
                      <a:endParaRPr lang="en-US" dirty="0"/>
                    </a:p>
                  </a:txBody>
                  <a:tcPr/>
                </a:tc>
              </a:tr>
              <a:tr h="393700">
                <a:tc>
                  <a:txBody>
                    <a:bodyPr/>
                    <a:lstStyle/>
                    <a:p>
                      <a:r>
                        <a:rPr lang="en-US" dirty="0" smtClean="0"/>
                        <a:t>11011</a:t>
                      </a:r>
                      <a:endParaRPr lang="en-US" dirty="0"/>
                    </a:p>
                  </a:txBody>
                  <a:tcPr/>
                </a:tc>
                <a:tc>
                  <a:txBody>
                    <a:bodyPr/>
                    <a:lstStyle/>
                    <a:p>
                      <a:r>
                        <a:rPr lang="en-US" dirty="0" smtClean="0"/>
                        <a:t>Undefined</a:t>
                      </a:r>
                      <a:endParaRPr lang="en-US" dirty="0"/>
                    </a:p>
                  </a:txBody>
                  <a:tcPr/>
                </a:tc>
              </a:tr>
              <a:tr h="393700">
                <a:tc>
                  <a:txBody>
                    <a:bodyPr/>
                    <a:lstStyle/>
                    <a:p>
                      <a:r>
                        <a:rPr lang="en-US" dirty="0" smtClean="0"/>
                        <a:t>11111</a:t>
                      </a:r>
                      <a:endParaRPr lang="en-US" dirty="0"/>
                    </a:p>
                  </a:txBody>
                  <a:tcPr/>
                </a:tc>
                <a:tc>
                  <a:txBody>
                    <a:bodyPr/>
                    <a:lstStyle/>
                    <a:p>
                      <a:r>
                        <a:rPr lang="en-US" dirty="0" smtClean="0"/>
                        <a:t>System</a:t>
                      </a:r>
                      <a:endParaRPr lang="en-US" dirty="0"/>
                    </a:p>
                  </a:txBody>
                  <a:tcPr/>
                </a:tc>
              </a:tr>
            </a:tbl>
          </a:graphicData>
        </a:graphic>
      </p:graphicFrame>
      <p:sp>
        <p:nvSpPr>
          <p:cNvPr id="3" name="Slide Number Placeholder 2"/>
          <p:cNvSpPr>
            <a:spLocks noGrp="1"/>
          </p:cNvSpPr>
          <p:nvPr>
            <p:ph type="sldNum" sz="quarter" idx="12"/>
          </p:nvPr>
        </p:nvSpPr>
        <p:spPr/>
        <p:txBody>
          <a:bodyPr/>
          <a:lstStyle/>
          <a:p>
            <a:fld id="{E66970BE-4790-4AAC-BBF1-E334F1B28FAF}" type="slidenum">
              <a:rPr lang="en-US" smtClean="0"/>
              <a:pPr/>
              <a:t>122</a:t>
            </a:fld>
            <a:endParaRPr lang="en-US"/>
          </a:p>
        </p:txBody>
      </p:sp>
    </p:spTree>
  </p:cSld>
  <p:clrMapOvr>
    <a:masterClrMapping/>
  </p:clrMapOvr>
  <p:timing>
    <p:tnLst>
      <p:par>
        <p:cTn xmlns:p14="http://schemas.microsoft.com/office/powerpoint/2010/mai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Generic ARM Modes</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User: Normal program execution mode</a:t>
            </a:r>
          </a:p>
          <a:p>
            <a:r>
              <a:rPr lang="en-US" dirty="0" smtClean="0"/>
              <a:t>FIQ: used for handling a high priority (fast) interrupt</a:t>
            </a:r>
          </a:p>
          <a:p>
            <a:r>
              <a:rPr lang="en-US" dirty="0" smtClean="0"/>
              <a:t>IRQ: used for handling a low priority (normal) interrupt</a:t>
            </a:r>
          </a:p>
          <a:p>
            <a:r>
              <a:rPr lang="en-US" dirty="0" smtClean="0"/>
              <a:t>Supervisor: entered on board reset and when a Software Interrupt instruction is executed</a:t>
            </a:r>
          </a:p>
          <a:p>
            <a:r>
              <a:rPr lang="en-US" dirty="0" smtClean="0"/>
              <a:t>Abort: used for handling memory access violations</a:t>
            </a:r>
          </a:p>
          <a:p>
            <a:r>
              <a:rPr lang="en-US" dirty="0" smtClean="0"/>
              <a:t>System: a privileged mode using same registers as User mode</a:t>
            </a:r>
            <a:endParaRPr lang="en-US" dirty="0"/>
          </a:p>
        </p:txBody>
      </p:sp>
      <p:sp>
        <p:nvSpPr>
          <p:cNvPr id="4" name="Slide Number Placeholder 3"/>
          <p:cNvSpPr>
            <a:spLocks noGrp="1"/>
          </p:cNvSpPr>
          <p:nvPr>
            <p:ph type="sldNum" sz="quarter" idx="12"/>
          </p:nvPr>
        </p:nvSpPr>
        <p:spPr/>
        <p:txBody>
          <a:bodyPr/>
          <a:lstStyle/>
          <a:p>
            <a:fld id="{E66970BE-4790-4AAC-BBF1-E334F1B28FAF}" type="slidenum">
              <a:rPr lang="en-US" smtClean="0"/>
              <a:pPr/>
              <a:t>123</a:t>
            </a:fld>
            <a:endParaRPr lang="en-US"/>
          </a:p>
        </p:txBody>
      </p:sp>
    </p:spTree>
  </p:cSld>
  <p:clrMapOvr>
    <a:masterClrMapping/>
  </p:clrMapOvr>
  <p:timing>
    <p:tnLst>
      <p:par>
        <p:cTn xmlns:p14="http://schemas.microsoft.com/office/powerpoint/2010/mai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Banked Registers</a:t>
            </a:r>
            <a:endParaRPr lang="en-US" dirty="0"/>
          </a:p>
        </p:txBody>
      </p:sp>
      <p:sp>
        <p:nvSpPr>
          <p:cNvPr id="4" name="Rectangle 3"/>
          <p:cNvSpPr/>
          <p:nvPr/>
        </p:nvSpPr>
        <p:spPr>
          <a:xfrm>
            <a:off x="457200" y="1066800"/>
            <a:ext cx="12192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r0</a:t>
            </a:r>
            <a:endParaRPr lang="en-US" dirty="0"/>
          </a:p>
        </p:txBody>
      </p:sp>
      <p:sp>
        <p:nvSpPr>
          <p:cNvPr id="5" name="Rectangle 4"/>
          <p:cNvSpPr/>
          <p:nvPr/>
        </p:nvSpPr>
        <p:spPr>
          <a:xfrm>
            <a:off x="457200" y="1371600"/>
            <a:ext cx="12192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r1</a:t>
            </a:r>
            <a:endParaRPr lang="en-US" dirty="0"/>
          </a:p>
        </p:txBody>
      </p:sp>
      <p:sp>
        <p:nvSpPr>
          <p:cNvPr id="6" name="Rectangle 5"/>
          <p:cNvSpPr/>
          <p:nvPr/>
        </p:nvSpPr>
        <p:spPr>
          <a:xfrm>
            <a:off x="457200" y="1676400"/>
            <a:ext cx="12192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r2</a:t>
            </a:r>
            <a:endParaRPr lang="en-US" dirty="0"/>
          </a:p>
        </p:txBody>
      </p:sp>
      <p:sp>
        <p:nvSpPr>
          <p:cNvPr id="7" name="Rectangle 6"/>
          <p:cNvSpPr/>
          <p:nvPr/>
        </p:nvSpPr>
        <p:spPr>
          <a:xfrm>
            <a:off x="457200" y="1981200"/>
            <a:ext cx="12192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r3</a:t>
            </a:r>
            <a:endParaRPr lang="en-US" dirty="0"/>
          </a:p>
        </p:txBody>
      </p:sp>
      <p:sp>
        <p:nvSpPr>
          <p:cNvPr id="8" name="Rectangle 7"/>
          <p:cNvSpPr/>
          <p:nvPr/>
        </p:nvSpPr>
        <p:spPr>
          <a:xfrm>
            <a:off x="457200" y="2286000"/>
            <a:ext cx="12192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r4</a:t>
            </a:r>
            <a:endParaRPr lang="en-US" dirty="0"/>
          </a:p>
        </p:txBody>
      </p:sp>
      <p:sp>
        <p:nvSpPr>
          <p:cNvPr id="9" name="Rectangle 8"/>
          <p:cNvSpPr/>
          <p:nvPr/>
        </p:nvSpPr>
        <p:spPr>
          <a:xfrm>
            <a:off x="457200" y="2590800"/>
            <a:ext cx="12192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r5</a:t>
            </a:r>
            <a:endParaRPr lang="en-US" dirty="0"/>
          </a:p>
        </p:txBody>
      </p:sp>
      <p:sp>
        <p:nvSpPr>
          <p:cNvPr id="10" name="Rectangle 9"/>
          <p:cNvSpPr/>
          <p:nvPr/>
        </p:nvSpPr>
        <p:spPr>
          <a:xfrm>
            <a:off x="457200" y="2895600"/>
            <a:ext cx="12192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r6</a:t>
            </a:r>
            <a:endParaRPr lang="en-US" dirty="0"/>
          </a:p>
        </p:txBody>
      </p:sp>
      <p:sp>
        <p:nvSpPr>
          <p:cNvPr id="11" name="Rectangle 10"/>
          <p:cNvSpPr/>
          <p:nvPr/>
        </p:nvSpPr>
        <p:spPr>
          <a:xfrm>
            <a:off x="457200" y="3200400"/>
            <a:ext cx="12192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r7</a:t>
            </a:r>
            <a:endParaRPr lang="en-US" dirty="0"/>
          </a:p>
        </p:txBody>
      </p:sp>
      <p:sp>
        <p:nvSpPr>
          <p:cNvPr id="12" name="Rectangle 11"/>
          <p:cNvSpPr/>
          <p:nvPr/>
        </p:nvSpPr>
        <p:spPr>
          <a:xfrm>
            <a:off x="457200" y="3505200"/>
            <a:ext cx="12192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r8</a:t>
            </a:r>
            <a:endParaRPr lang="en-US" dirty="0"/>
          </a:p>
        </p:txBody>
      </p:sp>
      <p:sp>
        <p:nvSpPr>
          <p:cNvPr id="13" name="Rectangle 12"/>
          <p:cNvSpPr/>
          <p:nvPr/>
        </p:nvSpPr>
        <p:spPr>
          <a:xfrm>
            <a:off x="457200" y="3810000"/>
            <a:ext cx="12192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r9</a:t>
            </a:r>
            <a:endParaRPr lang="en-US" dirty="0"/>
          </a:p>
        </p:txBody>
      </p:sp>
      <p:sp>
        <p:nvSpPr>
          <p:cNvPr id="14" name="Rectangle 13"/>
          <p:cNvSpPr/>
          <p:nvPr/>
        </p:nvSpPr>
        <p:spPr>
          <a:xfrm>
            <a:off x="457200" y="4114800"/>
            <a:ext cx="12192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r10</a:t>
            </a:r>
            <a:endParaRPr lang="en-US" dirty="0"/>
          </a:p>
        </p:txBody>
      </p:sp>
      <p:sp>
        <p:nvSpPr>
          <p:cNvPr id="15" name="Rectangle 14"/>
          <p:cNvSpPr/>
          <p:nvPr/>
        </p:nvSpPr>
        <p:spPr>
          <a:xfrm>
            <a:off x="457200" y="4419600"/>
            <a:ext cx="12192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r11 (FP)</a:t>
            </a:r>
            <a:endParaRPr lang="en-US" dirty="0"/>
          </a:p>
        </p:txBody>
      </p:sp>
      <p:sp>
        <p:nvSpPr>
          <p:cNvPr id="16" name="Rectangle 15"/>
          <p:cNvSpPr/>
          <p:nvPr/>
        </p:nvSpPr>
        <p:spPr>
          <a:xfrm>
            <a:off x="457200" y="4724400"/>
            <a:ext cx="12192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r12 (IP)</a:t>
            </a:r>
            <a:endParaRPr lang="en-US" dirty="0"/>
          </a:p>
        </p:txBody>
      </p:sp>
      <p:sp>
        <p:nvSpPr>
          <p:cNvPr id="17" name="Rectangle 16"/>
          <p:cNvSpPr/>
          <p:nvPr/>
        </p:nvSpPr>
        <p:spPr>
          <a:xfrm>
            <a:off x="457200" y="5029200"/>
            <a:ext cx="12192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r13 (SP)</a:t>
            </a:r>
            <a:endParaRPr lang="en-US" dirty="0"/>
          </a:p>
        </p:txBody>
      </p:sp>
      <p:sp>
        <p:nvSpPr>
          <p:cNvPr id="18" name="Rectangle 17"/>
          <p:cNvSpPr/>
          <p:nvPr/>
        </p:nvSpPr>
        <p:spPr>
          <a:xfrm>
            <a:off x="457200" y="5334000"/>
            <a:ext cx="12192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r14 (LR)</a:t>
            </a:r>
            <a:endParaRPr lang="en-US" dirty="0"/>
          </a:p>
        </p:txBody>
      </p:sp>
      <p:sp>
        <p:nvSpPr>
          <p:cNvPr id="19" name="Rectangle 18"/>
          <p:cNvSpPr/>
          <p:nvPr/>
        </p:nvSpPr>
        <p:spPr>
          <a:xfrm>
            <a:off x="457200" y="6096000"/>
            <a:ext cx="12192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CPSR</a:t>
            </a:r>
            <a:endParaRPr lang="en-US" dirty="0"/>
          </a:p>
        </p:txBody>
      </p:sp>
      <p:sp>
        <p:nvSpPr>
          <p:cNvPr id="20" name="Rectangle 19"/>
          <p:cNvSpPr/>
          <p:nvPr/>
        </p:nvSpPr>
        <p:spPr>
          <a:xfrm>
            <a:off x="457200" y="5638800"/>
            <a:ext cx="12192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r15 (PC)</a:t>
            </a:r>
            <a:endParaRPr lang="en-US" dirty="0"/>
          </a:p>
        </p:txBody>
      </p:sp>
      <p:sp>
        <p:nvSpPr>
          <p:cNvPr id="21" name="TextBox 20"/>
          <p:cNvSpPr txBox="1"/>
          <p:nvPr/>
        </p:nvSpPr>
        <p:spPr>
          <a:xfrm>
            <a:off x="381000" y="609600"/>
            <a:ext cx="2514600" cy="369332"/>
          </a:xfrm>
          <a:prstGeom prst="rect">
            <a:avLst/>
          </a:prstGeom>
          <a:noFill/>
        </p:spPr>
        <p:txBody>
          <a:bodyPr wrap="square" rtlCol="0">
            <a:spAutoFit/>
          </a:bodyPr>
          <a:lstStyle/>
          <a:p>
            <a:r>
              <a:rPr lang="en-US" dirty="0" smtClean="0">
                <a:ln>
                  <a:solidFill>
                    <a:schemeClr val="tx2">
                      <a:lumMod val="40000"/>
                      <a:lumOff val="60000"/>
                    </a:schemeClr>
                  </a:solidFill>
                </a:ln>
              </a:rPr>
              <a:t>User &amp; System Mode</a:t>
            </a:r>
            <a:endParaRPr lang="en-US" dirty="0">
              <a:ln>
                <a:solidFill>
                  <a:schemeClr val="tx2">
                    <a:lumMod val="40000"/>
                    <a:lumOff val="60000"/>
                  </a:schemeClr>
                </a:solidFill>
              </a:ln>
            </a:endParaRPr>
          </a:p>
        </p:txBody>
      </p:sp>
      <p:sp>
        <p:nvSpPr>
          <p:cNvPr id="22" name="Rectangle 21"/>
          <p:cNvSpPr/>
          <p:nvPr/>
        </p:nvSpPr>
        <p:spPr>
          <a:xfrm>
            <a:off x="1905000" y="3505200"/>
            <a:ext cx="1219200" cy="3048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t>r8</a:t>
            </a:r>
            <a:endParaRPr lang="en-US" dirty="0"/>
          </a:p>
        </p:txBody>
      </p:sp>
      <p:sp>
        <p:nvSpPr>
          <p:cNvPr id="23" name="Rectangle 22"/>
          <p:cNvSpPr/>
          <p:nvPr/>
        </p:nvSpPr>
        <p:spPr>
          <a:xfrm>
            <a:off x="1905000" y="3810000"/>
            <a:ext cx="1219200" cy="3048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t>r9</a:t>
            </a:r>
            <a:endParaRPr lang="en-US" dirty="0"/>
          </a:p>
        </p:txBody>
      </p:sp>
      <p:sp>
        <p:nvSpPr>
          <p:cNvPr id="24" name="Rectangle 23"/>
          <p:cNvSpPr/>
          <p:nvPr/>
        </p:nvSpPr>
        <p:spPr>
          <a:xfrm>
            <a:off x="1905000" y="4114800"/>
            <a:ext cx="1219200" cy="3048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t>r10</a:t>
            </a:r>
            <a:endParaRPr lang="en-US" dirty="0"/>
          </a:p>
        </p:txBody>
      </p:sp>
      <p:sp>
        <p:nvSpPr>
          <p:cNvPr id="25" name="Rectangle 24"/>
          <p:cNvSpPr/>
          <p:nvPr/>
        </p:nvSpPr>
        <p:spPr>
          <a:xfrm>
            <a:off x="1905000" y="4419600"/>
            <a:ext cx="1219200" cy="3048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t>r11</a:t>
            </a:r>
            <a:endParaRPr lang="en-US" dirty="0"/>
          </a:p>
        </p:txBody>
      </p:sp>
      <p:sp>
        <p:nvSpPr>
          <p:cNvPr id="26" name="Rectangle 25"/>
          <p:cNvSpPr/>
          <p:nvPr/>
        </p:nvSpPr>
        <p:spPr>
          <a:xfrm>
            <a:off x="1905000" y="4724400"/>
            <a:ext cx="1219200" cy="3048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t>r12</a:t>
            </a:r>
            <a:endParaRPr lang="en-US" dirty="0"/>
          </a:p>
        </p:txBody>
      </p:sp>
      <p:sp>
        <p:nvSpPr>
          <p:cNvPr id="27" name="Rectangle 26"/>
          <p:cNvSpPr/>
          <p:nvPr/>
        </p:nvSpPr>
        <p:spPr>
          <a:xfrm>
            <a:off x="1905000" y="5029200"/>
            <a:ext cx="1219200" cy="3048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t>r13 (SP)</a:t>
            </a:r>
            <a:endParaRPr lang="en-US" dirty="0"/>
          </a:p>
        </p:txBody>
      </p:sp>
      <p:sp>
        <p:nvSpPr>
          <p:cNvPr id="28" name="Rectangle 27"/>
          <p:cNvSpPr/>
          <p:nvPr/>
        </p:nvSpPr>
        <p:spPr>
          <a:xfrm>
            <a:off x="1905000" y="5334000"/>
            <a:ext cx="1219200" cy="3048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t>r14 (LR)</a:t>
            </a:r>
            <a:endParaRPr lang="en-US" dirty="0"/>
          </a:p>
        </p:txBody>
      </p:sp>
      <p:sp>
        <p:nvSpPr>
          <p:cNvPr id="29" name="Rectangle 28"/>
          <p:cNvSpPr/>
          <p:nvPr/>
        </p:nvSpPr>
        <p:spPr>
          <a:xfrm>
            <a:off x="1905000" y="6400800"/>
            <a:ext cx="1219200" cy="3048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t>SPSR</a:t>
            </a:r>
            <a:endParaRPr lang="en-US" dirty="0"/>
          </a:p>
        </p:txBody>
      </p:sp>
      <p:sp>
        <p:nvSpPr>
          <p:cNvPr id="30" name="Rectangle 29"/>
          <p:cNvSpPr/>
          <p:nvPr/>
        </p:nvSpPr>
        <p:spPr>
          <a:xfrm>
            <a:off x="3352800" y="5029200"/>
            <a:ext cx="1219200" cy="3048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smtClean="0"/>
              <a:t>r13 (SP)</a:t>
            </a:r>
            <a:endParaRPr lang="en-US" dirty="0"/>
          </a:p>
        </p:txBody>
      </p:sp>
      <p:sp>
        <p:nvSpPr>
          <p:cNvPr id="31" name="Rectangle 30"/>
          <p:cNvSpPr/>
          <p:nvPr/>
        </p:nvSpPr>
        <p:spPr>
          <a:xfrm>
            <a:off x="3352800" y="5334000"/>
            <a:ext cx="1219200" cy="3048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smtClean="0"/>
              <a:t>r14 (LR)</a:t>
            </a:r>
            <a:endParaRPr lang="en-US" dirty="0"/>
          </a:p>
        </p:txBody>
      </p:sp>
      <p:sp>
        <p:nvSpPr>
          <p:cNvPr id="32" name="Rectangle 31"/>
          <p:cNvSpPr/>
          <p:nvPr/>
        </p:nvSpPr>
        <p:spPr>
          <a:xfrm>
            <a:off x="3352800" y="6400800"/>
            <a:ext cx="1219200" cy="3048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smtClean="0"/>
              <a:t>SPSR</a:t>
            </a:r>
            <a:endParaRPr lang="en-US" dirty="0"/>
          </a:p>
        </p:txBody>
      </p:sp>
      <p:sp>
        <p:nvSpPr>
          <p:cNvPr id="33" name="Rectangle 32"/>
          <p:cNvSpPr/>
          <p:nvPr/>
        </p:nvSpPr>
        <p:spPr>
          <a:xfrm>
            <a:off x="4800600" y="5029200"/>
            <a:ext cx="1219200" cy="3048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smtClean="0"/>
              <a:t>r13 (SP)</a:t>
            </a:r>
            <a:endParaRPr lang="en-US" dirty="0"/>
          </a:p>
        </p:txBody>
      </p:sp>
      <p:sp>
        <p:nvSpPr>
          <p:cNvPr id="34" name="Rectangle 33"/>
          <p:cNvSpPr/>
          <p:nvPr/>
        </p:nvSpPr>
        <p:spPr>
          <a:xfrm>
            <a:off x="4800600" y="5334000"/>
            <a:ext cx="1219200" cy="3048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smtClean="0"/>
              <a:t>r14 (LR)</a:t>
            </a:r>
            <a:endParaRPr lang="en-US" dirty="0"/>
          </a:p>
        </p:txBody>
      </p:sp>
      <p:sp>
        <p:nvSpPr>
          <p:cNvPr id="35" name="Rectangle 34"/>
          <p:cNvSpPr/>
          <p:nvPr/>
        </p:nvSpPr>
        <p:spPr>
          <a:xfrm>
            <a:off x="4800600" y="6400800"/>
            <a:ext cx="1219200" cy="3048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smtClean="0"/>
              <a:t>SPSR</a:t>
            </a:r>
            <a:endParaRPr lang="en-US" dirty="0"/>
          </a:p>
        </p:txBody>
      </p:sp>
      <p:sp>
        <p:nvSpPr>
          <p:cNvPr id="36" name="Rectangle 35"/>
          <p:cNvSpPr/>
          <p:nvPr/>
        </p:nvSpPr>
        <p:spPr>
          <a:xfrm>
            <a:off x="6248400" y="5029200"/>
            <a:ext cx="1219200" cy="3048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smtClean="0"/>
              <a:t>r13 (SP)</a:t>
            </a:r>
            <a:endParaRPr lang="en-US" dirty="0"/>
          </a:p>
        </p:txBody>
      </p:sp>
      <p:sp>
        <p:nvSpPr>
          <p:cNvPr id="37" name="Rectangle 36"/>
          <p:cNvSpPr/>
          <p:nvPr/>
        </p:nvSpPr>
        <p:spPr>
          <a:xfrm>
            <a:off x="6248400" y="5334000"/>
            <a:ext cx="1219200" cy="3048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smtClean="0"/>
              <a:t>r14 (LR)</a:t>
            </a:r>
            <a:endParaRPr lang="en-US" dirty="0"/>
          </a:p>
        </p:txBody>
      </p:sp>
      <p:sp>
        <p:nvSpPr>
          <p:cNvPr id="38" name="Rectangle 37"/>
          <p:cNvSpPr/>
          <p:nvPr/>
        </p:nvSpPr>
        <p:spPr>
          <a:xfrm>
            <a:off x="6248400" y="6400800"/>
            <a:ext cx="1219200" cy="3048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smtClean="0"/>
              <a:t>SPSR</a:t>
            </a:r>
            <a:endParaRPr lang="en-US" dirty="0"/>
          </a:p>
        </p:txBody>
      </p:sp>
      <p:sp>
        <p:nvSpPr>
          <p:cNvPr id="39" name="Rectangle 38"/>
          <p:cNvSpPr/>
          <p:nvPr/>
        </p:nvSpPr>
        <p:spPr>
          <a:xfrm>
            <a:off x="7696200" y="5029200"/>
            <a:ext cx="1219200" cy="3048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smtClean="0"/>
              <a:t>r13 (SP)</a:t>
            </a:r>
            <a:endParaRPr lang="en-US" dirty="0"/>
          </a:p>
        </p:txBody>
      </p:sp>
      <p:sp>
        <p:nvSpPr>
          <p:cNvPr id="40" name="Rectangle 39"/>
          <p:cNvSpPr/>
          <p:nvPr/>
        </p:nvSpPr>
        <p:spPr>
          <a:xfrm>
            <a:off x="7696200" y="5334000"/>
            <a:ext cx="1219200" cy="3048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smtClean="0"/>
              <a:t>r14 (LR)</a:t>
            </a:r>
            <a:endParaRPr lang="en-US" dirty="0"/>
          </a:p>
        </p:txBody>
      </p:sp>
      <p:sp>
        <p:nvSpPr>
          <p:cNvPr id="41" name="Rectangle 40"/>
          <p:cNvSpPr/>
          <p:nvPr/>
        </p:nvSpPr>
        <p:spPr>
          <a:xfrm>
            <a:off x="7696200" y="6400800"/>
            <a:ext cx="1219200" cy="3048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smtClean="0"/>
              <a:t>SPSR</a:t>
            </a:r>
            <a:endParaRPr lang="en-US" dirty="0"/>
          </a:p>
        </p:txBody>
      </p:sp>
      <p:sp>
        <p:nvSpPr>
          <p:cNvPr id="45" name="TextBox 44"/>
          <p:cNvSpPr txBox="1"/>
          <p:nvPr/>
        </p:nvSpPr>
        <p:spPr>
          <a:xfrm>
            <a:off x="1981200" y="2971800"/>
            <a:ext cx="1219200" cy="369332"/>
          </a:xfrm>
          <a:prstGeom prst="rect">
            <a:avLst/>
          </a:prstGeom>
          <a:noFill/>
        </p:spPr>
        <p:txBody>
          <a:bodyPr wrap="square" rtlCol="0">
            <a:spAutoFit/>
          </a:bodyPr>
          <a:lstStyle/>
          <a:p>
            <a:r>
              <a:rPr lang="en-US" dirty="0" smtClean="0">
                <a:ln>
                  <a:solidFill>
                    <a:schemeClr val="accent2">
                      <a:lumMod val="60000"/>
                      <a:lumOff val="40000"/>
                    </a:schemeClr>
                  </a:solidFill>
                </a:ln>
                <a:solidFill>
                  <a:schemeClr val="accent2">
                    <a:lumMod val="75000"/>
                  </a:schemeClr>
                </a:solidFill>
              </a:rPr>
              <a:t>FIQ Mode</a:t>
            </a:r>
            <a:endParaRPr lang="en-US" dirty="0">
              <a:ln>
                <a:solidFill>
                  <a:schemeClr val="accent2">
                    <a:lumMod val="60000"/>
                    <a:lumOff val="40000"/>
                  </a:schemeClr>
                </a:solidFill>
              </a:ln>
              <a:solidFill>
                <a:schemeClr val="accent2">
                  <a:lumMod val="75000"/>
                </a:schemeClr>
              </a:solidFill>
            </a:endParaRPr>
          </a:p>
        </p:txBody>
      </p:sp>
      <p:sp>
        <p:nvSpPr>
          <p:cNvPr id="46" name="TextBox 45"/>
          <p:cNvSpPr txBox="1"/>
          <p:nvPr/>
        </p:nvSpPr>
        <p:spPr>
          <a:xfrm>
            <a:off x="3352800" y="4343400"/>
            <a:ext cx="1219200" cy="369332"/>
          </a:xfrm>
          <a:prstGeom prst="rect">
            <a:avLst/>
          </a:prstGeom>
          <a:noFill/>
        </p:spPr>
        <p:txBody>
          <a:bodyPr wrap="square" rtlCol="0">
            <a:spAutoFit/>
          </a:bodyPr>
          <a:lstStyle/>
          <a:p>
            <a:r>
              <a:rPr lang="en-US" dirty="0" smtClean="0">
                <a:ln>
                  <a:solidFill>
                    <a:schemeClr val="accent2">
                      <a:lumMod val="60000"/>
                      <a:lumOff val="40000"/>
                    </a:schemeClr>
                  </a:solidFill>
                </a:ln>
                <a:solidFill>
                  <a:srgbClr val="FFC000"/>
                </a:solidFill>
              </a:rPr>
              <a:t>IRQ Mode</a:t>
            </a:r>
            <a:endParaRPr lang="en-US" dirty="0">
              <a:ln>
                <a:solidFill>
                  <a:schemeClr val="accent2">
                    <a:lumMod val="60000"/>
                    <a:lumOff val="40000"/>
                  </a:schemeClr>
                </a:solidFill>
              </a:ln>
              <a:solidFill>
                <a:srgbClr val="FFC000"/>
              </a:solidFill>
            </a:endParaRPr>
          </a:p>
        </p:txBody>
      </p:sp>
      <p:sp>
        <p:nvSpPr>
          <p:cNvPr id="47" name="TextBox 46"/>
          <p:cNvSpPr txBox="1"/>
          <p:nvPr/>
        </p:nvSpPr>
        <p:spPr>
          <a:xfrm>
            <a:off x="4800600" y="4343400"/>
            <a:ext cx="1219200" cy="369332"/>
          </a:xfrm>
          <a:prstGeom prst="rect">
            <a:avLst/>
          </a:prstGeom>
          <a:noFill/>
        </p:spPr>
        <p:txBody>
          <a:bodyPr wrap="square" rtlCol="0">
            <a:spAutoFit/>
          </a:bodyPr>
          <a:lstStyle/>
          <a:p>
            <a:r>
              <a:rPr lang="en-US" dirty="0" smtClean="0">
                <a:ln>
                  <a:solidFill>
                    <a:srgbClr val="00B050"/>
                  </a:solidFill>
                </a:ln>
                <a:solidFill>
                  <a:srgbClr val="00B050"/>
                </a:solidFill>
              </a:rPr>
              <a:t>SVC Mode</a:t>
            </a:r>
            <a:endParaRPr lang="en-US" dirty="0">
              <a:ln>
                <a:solidFill>
                  <a:srgbClr val="00B050"/>
                </a:solidFill>
              </a:ln>
              <a:solidFill>
                <a:srgbClr val="00B050"/>
              </a:solidFill>
            </a:endParaRPr>
          </a:p>
        </p:txBody>
      </p:sp>
      <p:sp>
        <p:nvSpPr>
          <p:cNvPr id="48" name="TextBox 47"/>
          <p:cNvSpPr txBox="1"/>
          <p:nvPr/>
        </p:nvSpPr>
        <p:spPr>
          <a:xfrm>
            <a:off x="6248400" y="4343400"/>
            <a:ext cx="1219200" cy="646331"/>
          </a:xfrm>
          <a:prstGeom prst="rect">
            <a:avLst/>
          </a:prstGeom>
          <a:noFill/>
        </p:spPr>
        <p:txBody>
          <a:bodyPr wrap="square" rtlCol="0">
            <a:spAutoFit/>
          </a:bodyPr>
          <a:lstStyle/>
          <a:p>
            <a:r>
              <a:rPr lang="en-US" dirty="0" smtClean="0">
                <a:ln>
                  <a:solidFill>
                    <a:srgbClr val="7030A0"/>
                  </a:solidFill>
                </a:ln>
                <a:solidFill>
                  <a:srgbClr val="7030A0"/>
                </a:solidFill>
              </a:rPr>
              <a:t>Undef Mode</a:t>
            </a:r>
            <a:endParaRPr lang="en-US" dirty="0">
              <a:ln>
                <a:solidFill>
                  <a:srgbClr val="7030A0"/>
                </a:solidFill>
              </a:ln>
              <a:solidFill>
                <a:srgbClr val="7030A0"/>
              </a:solidFill>
            </a:endParaRPr>
          </a:p>
        </p:txBody>
      </p:sp>
      <p:sp>
        <p:nvSpPr>
          <p:cNvPr id="49" name="TextBox 48"/>
          <p:cNvSpPr txBox="1"/>
          <p:nvPr/>
        </p:nvSpPr>
        <p:spPr>
          <a:xfrm>
            <a:off x="7696200" y="4343400"/>
            <a:ext cx="1219200" cy="646331"/>
          </a:xfrm>
          <a:prstGeom prst="rect">
            <a:avLst/>
          </a:prstGeom>
          <a:noFill/>
        </p:spPr>
        <p:txBody>
          <a:bodyPr wrap="square" rtlCol="0">
            <a:spAutoFit/>
          </a:bodyPr>
          <a:lstStyle/>
          <a:p>
            <a:r>
              <a:rPr lang="en-US" dirty="0" smtClean="0">
                <a:ln>
                  <a:solidFill>
                    <a:schemeClr val="bg1">
                      <a:lumMod val="65000"/>
                    </a:schemeClr>
                  </a:solidFill>
                </a:ln>
                <a:solidFill>
                  <a:schemeClr val="bg1">
                    <a:lumMod val="65000"/>
                  </a:schemeClr>
                </a:solidFill>
              </a:rPr>
              <a:t>Abort Mode</a:t>
            </a:r>
            <a:endParaRPr lang="en-US" dirty="0">
              <a:ln>
                <a:solidFill>
                  <a:schemeClr val="bg1">
                    <a:lumMod val="65000"/>
                  </a:schemeClr>
                </a:solidFill>
              </a:ln>
              <a:solidFill>
                <a:schemeClr val="bg1">
                  <a:lumMod val="65000"/>
                </a:schemeClr>
              </a:solidFill>
            </a:endParaRPr>
          </a:p>
        </p:txBody>
      </p:sp>
      <p:sp>
        <p:nvSpPr>
          <p:cNvPr id="50" name="TextBox 49"/>
          <p:cNvSpPr txBox="1"/>
          <p:nvPr/>
        </p:nvSpPr>
        <p:spPr>
          <a:xfrm>
            <a:off x="3276600" y="1371600"/>
            <a:ext cx="5715000" cy="369332"/>
          </a:xfrm>
          <a:prstGeom prst="rect">
            <a:avLst/>
          </a:prstGeom>
          <a:noFill/>
        </p:spPr>
        <p:txBody>
          <a:bodyPr wrap="square" rtlCol="0">
            <a:spAutoFit/>
          </a:bodyPr>
          <a:lstStyle/>
          <a:p>
            <a:r>
              <a:rPr lang="en-US" dirty="0" smtClean="0"/>
              <a:t>Banked registers are preserved across mode changes.</a:t>
            </a:r>
            <a:endParaRPr lang="en-US" dirty="0"/>
          </a:p>
        </p:txBody>
      </p:sp>
      <p:sp>
        <p:nvSpPr>
          <p:cNvPr id="3" name="Slide Number Placeholder 2"/>
          <p:cNvSpPr>
            <a:spLocks noGrp="1"/>
          </p:cNvSpPr>
          <p:nvPr>
            <p:ph type="sldNum" sz="quarter" idx="12"/>
          </p:nvPr>
        </p:nvSpPr>
        <p:spPr/>
        <p:txBody>
          <a:bodyPr/>
          <a:lstStyle/>
          <a:p>
            <a:fld id="{E66970BE-4790-4AAC-BBF1-E334F1B28FAF}" type="slidenum">
              <a:rPr lang="en-US" smtClean="0"/>
              <a:pPr/>
              <a:t>124</a:t>
            </a:fld>
            <a:endParaRPr lang="en-US"/>
          </a:p>
        </p:txBody>
      </p:sp>
    </p:spTree>
  </p:cSld>
  <p:clrMapOvr>
    <a:masterClrMapping/>
  </p:clrMapOvr>
  <p:timing>
    <p:tnLst>
      <p:par>
        <p:cTn xmlns:p14="http://schemas.microsoft.com/office/powerpoint/2010/mai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Arm Processor modes</a:t>
            </a:r>
            <a:endParaRPr lang="en-US" dirty="0"/>
          </a:p>
        </p:txBody>
      </p:sp>
      <p:sp>
        <p:nvSpPr>
          <p:cNvPr id="3" name="Content Placeholder 2"/>
          <p:cNvSpPr>
            <a:spLocks noGrp="1"/>
          </p:cNvSpPr>
          <p:nvPr>
            <p:ph idx="1"/>
          </p:nvPr>
        </p:nvSpPr>
        <p:spPr>
          <a:xfrm>
            <a:off x="304800" y="1219200"/>
            <a:ext cx="8610600" cy="5486400"/>
          </a:xfrm>
        </p:spPr>
        <p:txBody>
          <a:bodyPr>
            <a:noAutofit/>
          </a:bodyPr>
          <a:lstStyle/>
          <a:p>
            <a:r>
              <a:rPr lang="en-US" sz="2400" dirty="0" smtClean="0"/>
              <a:t>User: normal program execution mode</a:t>
            </a:r>
          </a:p>
          <a:p>
            <a:r>
              <a:rPr lang="en-US" sz="2400" dirty="0" smtClean="0"/>
              <a:t>FIQ: used for handling a high priority (fast) interrupt</a:t>
            </a:r>
          </a:p>
          <a:p>
            <a:r>
              <a:rPr lang="en-US" sz="2400" dirty="0" smtClean="0"/>
              <a:t>IRQ: used for handling a low priority (normal) interrupt</a:t>
            </a:r>
          </a:p>
          <a:p>
            <a:r>
              <a:rPr lang="en-US" sz="2400" dirty="0" smtClean="0"/>
              <a:t>Supervisor: entered on reset and when SWI (software interrupt instruction) is executed</a:t>
            </a:r>
          </a:p>
          <a:p>
            <a:r>
              <a:rPr lang="en-US" sz="2400" dirty="0" smtClean="0"/>
              <a:t>Abort: used for handling memory access violations</a:t>
            </a:r>
          </a:p>
          <a:p>
            <a:r>
              <a:rPr lang="en-US" sz="2400" dirty="0" smtClean="0"/>
              <a:t>Undefined: used for handling undefined instructions</a:t>
            </a:r>
          </a:p>
          <a:p>
            <a:r>
              <a:rPr lang="en-US" sz="2400" dirty="0" smtClean="0"/>
              <a:t>System: a privileged mode that uses the same registers as the user mode</a:t>
            </a:r>
          </a:p>
        </p:txBody>
      </p:sp>
      <p:sp>
        <p:nvSpPr>
          <p:cNvPr id="4" name="Slide Number Placeholder 3"/>
          <p:cNvSpPr>
            <a:spLocks noGrp="1"/>
          </p:cNvSpPr>
          <p:nvPr>
            <p:ph type="sldNum" sz="quarter" idx="12"/>
          </p:nvPr>
        </p:nvSpPr>
        <p:spPr/>
        <p:txBody>
          <a:bodyPr/>
          <a:lstStyle/>
          <a:p>
            <a:fld id="{E66970BE-4790-4AAC-BBF1-E334F1B28FAF}" type="slidenum">
              <a:rPr lang="en-US" smtClean="0"/>
              <a:pPr/>
              <a:t>125</a:t>
            </a:fld>
            <a:endParaRPr lang="en-US"/>
          </a:p>
        </p:txBody>
      </p:sp>
    </p:spTree>
  </p:cSld>
  <p:clrMapOvr>
    <a:masterClrMapping/>
  </p:clrMapOvr>
  <p:timing>
    <p:tnLst>
      <p:par>
        <p:cTn xmlns:p14="http://schemas.microsoft.com/office/powerpoint/2010/mai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ARMv7 Processor modes (Table B1-1)</a:t>
            </a:r>
            <a:endParaRPr lang="en-US" dirty="0"/>
          </a:p>
        </p:txBody>
      </p:sp>
      <p:graphicFrame>
        <p:nvGraphicFramePr>
          <p:cNvPr id="4" name="Content Placeholder 3"/>
          <p:cNvGraphicFramePr>
            <a:graphicFrameLocks noGrp="1"/>
          </p:cNvGraphicFramePr>
          <p:nvPr>
            <p:ph idx="1"/>
          </p:nvPr>
        </p:nvGraphicFramePr>
        <p:xfrm>
          <a:off x="152400" y="1219200"/>
          <a:ext cx="8763000" cy="4785360"/>
        </p:xfrm>
        <a:graphic>
          <a:graphicData uri="http://schemas.openxmlformats.org/drawingml/2006/table">
            <a:tbl>
              <a:tblPr firstRow="1" bandRow="1">
                <a:tableStyleId>{69CF1AB2-1976-4502-BF36-3FF5EA218861}</a:tableStyleId>
              </a:tblPr>
              <a:tblGrid>
                <a:gridCol w="1134848"/>
                <a:gridCol w="630471"/>
                <a:gridCol w="1071801"/>
                <a:gridCol w="1049080"/>
                <a:gridCol w="1371600"/>
                <a:gridCol w="1447800"/>
                <a:gridCol w="2057400"/>
              </a:tblGrid>
              <a:tr h="370840">
                <a:tc>
                  <a:txBody>
                    <a:bodyPr/>
                    <a:lstStyle/>
                    <a:p>
                      <a:r>
                        <a:rPr lang="en-US" sz="1600" dirty="0" smtClean="0"/>
                        <a:t>Processor mode</a:t>
                      </a:r>
                      <a:endParaRPr lang="en-US" sz="1600" dirty="0"/>
                    </a:p>
                  </a:txBody>
                  <a:tcPr/>
                </a:tc>
                <a:tc>
                  <a:txBody>
                    <a:bodyPr/>
                    <a:lstStyle/>
                    <a:p>
                      <a:endParaRPr lang="en-US" sz="1600" dirty="0"/>
                    </a:p>
                  </a:txBody>
                  <a:tcPr/>
                </a:tc>
                <a:tc>
                  <a:txBody>
                    <a:bodyPr/>
                    <a:lstStyle/>
                    <a:p>
                      <a:r>
                        <a:rPr lang="en-US" sz="1600" dirty="0" smtClean="0"/>
                        <a:t>Encoding</a:t>
                      </a:r>
                      <a:endParaRPr lang="en-US" sz="1600" dirty="0"/>
                    </a:p>
                  </a:txBody>
                  <a:tcPr/>
                </a:tc>
                <a:tc>
                  <a:txBody>
                    <a:bodyPr/>
                    <a:lstStyle/>
                    <a:p>
                      <a:r>
                        <a:rPr lang="en-US" sz="1600" dirty="0" smtClean="0"/>
                        <a:t>Privilege Level</a:t>
                      </a:r>
                      <a:endParaRPr lang="en-US" sz="1600" dirty="0"/>
                    </a:p>
                  </a:txBody>
                  <a:tcPr/>
                </a:tc>
                <a:tc>
                  <a:txBody>
                    <a:bodyPr/>
                    <a:lstStyle/>
                    <a:p>
                      <a:r>
                        <a:rPr lang="en-US" sz="1600" dirty="0" smtClean="0"/>
                        <a:t>Implemented</a:t>
                      </a:r>
                      <a:endParaRPr lang="en-US" sz="1600" dirty="0"/>
                    </a:p>
                  </a:txBody>
                  <a:tcPr/>
                </a:tc>
                <a:tc>
                  <a:txBody>
                    <a:bodyPr/>
                    <a:lstStyle/>
                    <a:p>
                      <a:r>
                        <a:rPr lang="en-US" sz="1600" dirty="0" smtClean="0"/>
                        <a:t>Security</a:t>
                      </a:r>
                      <a:r>
                        <a:rPr lang="en-US" sz="1600" baseline="0" dirty="0" smtClean="0"/>
                        <a:t> State</a:t>
                      </a:r>
                      <a:endParaRPr lang="en-US" sz="1600" dirty="0"/>
                    </a:p>
                  </a:txBody>
                  <a:tcPr/>
                </a:tc>
                <a:tc>
                  <a:txBody>
                    <a:bodyPr/>
                    <a:lstStyle/>
                    <a:p>
                      <a:r>
                        <a:rPr lang="en-US" sz="1600" dirty="0" smtClean="0"/>
                        <a:t>Instruction/Condition (if available)</a:t>
                      </a:r>
                      <a:endParaRPr lang="en-US" sz="1600" dirty="0"/>
                    </a:p>
                  </a:txBody>
                  <a:tcPr/>
                </a:tc>
              </a:tr>
              <a:tr h="370840">
                <a:tc>
                  <a:txBody>
                    <a:bodyPr/>
                    <a:lstStyle/>
                    <a:p>
                      <a:r>
                        <a:rPr lang="en-US" sz="1600" dirty="0" smtClean="0"/>
                        <a:t>User</a:t>
                      </a:r>
                      <a:endParaRPr lang="en-US" sz="1600" dirty="0"/>
                    </a:p>
                  </a:txBody>
                  <a:tcPr/>
                </a:tc>
                <a:tc>
                  <a:txBody>
                    <a:bodyPr/>
                    <a:lstStyle/>
                    <a:p>
                      <a:r>
                        <a:rPr lang="en-US" sz="1600" dirty="0" err="1" smtClean="0"/>
                        <a:t>usr</a:t>
                      </a:r>
                      <a:endParaRPr lang="en-US" sz="1600" dirty="0"/>
                    </a:p>
                  </a:txBody>
                  <a:tcPr/>
                </a:tc>
                <a:tc>
                  <a:txBody>
                    <a:bodyPr/>
                    <a:lstStyle/>
                    <a:p>
                      <a:r>
                        <a:rPr lang="en-US" sz="1600" dirty="0" smtClean="0"/>
                        <a:t>10000</a:t>
                      </a:r>
                      <a:endParaRPr lang="en-US" sz="1600" dirty="0"/>
                    </a:p>
                  </a:txBody>
                  <a:tcPr/>
                </a:tc>
                <a:tc>
                  <a:txBody>
                    <a:bodyPr/>
                    <a:lstStyle/>
                    <a:p>
                      <a:r>
                        <a:rPr lang="en-US" sz="1600" dirty="0" smtClean="0"/>
                        <a:t>PL0</a:t>
                      </a:r>
                      <a:endParaRPr lang="en-US" sz="1600" dirty="0"/>
                    </a:p>
                  </a:txBody>
                  <a:tcPr/>
                </a:tc>
                <a:tc>
                  <a:txBody>
                    <a:bodyPr/>
                    <a:lstStyle/>
                    <a:p>
                      <a:r>
                        <a:rPr lang="en-US" sz="1600" dirty="0" smtClean="0"/>
                        <a:t>Always</a:t>
                      </a:r>
                      <a:endParaRPr lang="en-US" sz="1600" dirty="0"/>
                    </a:p>
                  </a:txBody>
                  <a:tcPr/>
                </a:tc>
                <a:tc>
                  <a:txBody>
                    <a:bodyPr/>
                    <a:lstStyle/>
                    <a:p>
                      <a:r>
                        <a:rPr lang="en-US" sz="1600" dirty="0" smtClean="0"/>
                        <a:t>Both</a:t>
                      </a:r>
                      <a:endParaRPr lang="en-US" sz="1600" dirty="0"/>
                    </a:p>
                  </a:txBody>
                  <a:tcPr/>
                </a:tc>
                <a:tc>
                  <a:txBody>
                    <a:bodyPr/>
                    <a:lstStyle/>
                    <a:p>
                      <a:endParaRPr lang="en-US" sz="1600" dirty="0"/>
                    </a:p>
                  </a:txBody>
                  <a:tcPr/>
                </a:tc>
              </a:tr>
              <a:tr h="370840">
                <a:tc>
                  <a:txBody>
                    <a:bodyPr/>
                    <a:lstStyle/>
                    <a:p>
                      <a:r>
                        <a:rPr lang="en-US" sz="1600" dirty="0" smtClean="0"/>
                        <a:t>FIQ</a:t>
                      </a:r>
                      <a:endParaRPr lang="en-US" sz="1600" dirty="0"/>
                    </a:p>
                  </a:txBody>
                  <a:tcPr/>
                </a:tc>
                <a:tc>
                  <a:txBody>
                    <a:bodyPr/>
                    <a:lstStyle/>
                    <a:p>
                      <a:r>
                        <a:rPr lang="en-US" sz="1600" dirty="0" err="1" smtClean="0"/>
                        <a:t>fiq</a:t>
                      </a:r>
                      <a:endParaRPr lang="en-US" sz="1600" dirty="0"/>
                    </a:p>
                  </a:txBody>
                  <a:tcPr/>
                </a:tc>
                <a:tc>
                  <a:txBody>
                    <a:bodyPr/>
                    <a:lstStyle/>
                    <a:p>
                      <a:r>
                        <a:rPr lang="en-US" sz="1600" dirty="0" smtClean="0"/>
                        <a:t>10001</a:t>
                      </a:r>
                      <a:endParaRPr lang="en-US" sz="1600" dirty="0"/>
                    </a:p>
                  </a:txBody>
                  <a:tcPr/>
                </a:tc>
                <a:tc>
                  <a:txBody>
                    <a:bodyPr/>
                    <a:lstStyle/>
                    <a:p>
                      <a:r>
                        <a:rPr lang="en-US" sz="1600" dirty="0" smtClean="0"/>
                        <a:t>PL1</a:t>
                      </a:r>
                      <a:endParaRPr lang="en-US" sz="1600" dirty="0"/>
                    </a:p>
                  </a:txBody>
                  <a:tcPr/>
                </a:tc>
                <a:tc>
                  <a:txBody>
                    <a:bodyPr/>
                    <a:lstStyle/>
                    <a:p>
                      <a:r>
                        <a:rPr lang="en-US" sz="1600" dirty="0" smtClean="0"/>
                        <a:t>Always</a:t>
                      </a:r>
                      <a:endParaRPr lang="en-US" sz="1600" dirty="0"/>
                    </a:p>
                  </a:txBody>
                  <a:tcPr/>
                </a:tc>
                <a:tc>
                  <a:txBody>
                    <a:bodyPr/>
                    <a:lstStyle/>
                    <a:p>
                      <a:r>
                        <a:rPr lang="en-US" sz="1600" dirty="0" smtClean="0"/>
                        <a:t>Both</a:t>
                      </a:r>
                      <a:endParaRPr lang="en-US" sz="1600" dirty="0"/>
                    </a:p>
                  </a:txBody>
                  <a:tcPr/>
                </a:tc>
                <a:tc>
                  <a:txBody>
                    <a:bodyPr/>
                    <a:lstStyle/>
                    <a:p>
                      <a:r>
                        <a:rPr lang="en-US" sz="1600" dirty="0" smtClean="0"/>
                        <a:t>INTERRUPT</a:t>
                      </a:r>
                      <a:endParaRPr lang="en-US" sz="1600" dirty="0"/>
                    </a:p>
                  </a:txBody>
                  <a:tcPr/>
                </a:tc>
              </a:tr>
              <a:tr h="370840">
                <a:tc>
                  <a:txBody>
                    <a:bodyPr/>
                    <a:lstStyle/>
                    <a:p>
                      <a:r>
                        <a:rPr lang="en-US" sz="1600" dirty="0" smtClean="0"/>
                        <a:t>IRQ</a:t>
                      </a:r>
                      <a:endParaRPr lang="en-US" sz="1600" dirty="0"/>
                    </a:p>
                  </a:txBody>
                  <a:tcPr/>
                </a:tc>
                <a:tc>
                  <a:txBody>
                    <a:bodyPr/>
                    <a:lstStyle/>
                    <a:p>
                      <a:r>
                        <a:rPr lang="en-US" sz="1600" dirty="0" err="1" smtClean="0"/>
                        <a:t>irq</a:t>
                      </a:r>
                      <a:endParaRPr lang="en-US" sz="1600" dirty="0"/>
                    </a:p>
                  </a:txBody>
                  <a:tcPr/>
                </a:tc>
                <a:tc>
                  <a:txBody>
                    <a:bodyPr/>
                    <a:lstStyle/>
                    <a:p>
                      <a:r>
                        <a:rPr lang="en-US" sz="1600" dirty="0" smtClean="0"/>
                        <a:t>10010</a:t>
                      </a:r>
                      <a:endParaRPr lang="en-US" sz="1600" dirty="0"/>
                    </a:p>
                  </a:txBody>
                  <a:tcPr/>
                </a:tc>
                <a:tc>
                  <a:txBody>
                    <a:bodyPr/>
                    <a:lstStyle/>
                    <a:p>
                      <a:r>
                        <a:rPr lang="en-US" sz="1600" dirty="0" smtClean="0"/>
                        <a:t>PL1</a:t>
                      </a:r>
                      <a:endParaRPr lang="en-US" sz="1600" dirty="0"/>
                    </a:p>
                  </a:txBody>
                  <a:tcPr/>
                </a:tc>
                <a:tc>
                  <a:txBody>
                    <a:bodyPr/>
                    <a:lstStyle/>
                    <a:p>
                      <a:r>
                        <a:rPr lang="en-US" sz="1600" dirty="0" smtClean="0"/>
                        <a:t>Always</a:t>
                      </a:r>
                      <a:endParaRPr lang="en-US" sz="1600" dirty="0"/>
                    </a:p>
                  </a:txBody>
                  <a:tcPr/>
                </a:tc>
                <a:tc>
                  <a:txBody>
                    <a:bodyPr/>
                    <a:lstStyle/>
                    <a:p>
                      <a:r>
                        <a:rPr lang="en-US" sz="1600" dirty="0" smtClean="0"/>
                        <a:t>Both</a:t>
                      </a:r>
                      <a:endParaRPr lang="en-US" sz="1600" dirty="0"/>
                    </a:p>
                  </a:txBody>
                  <a:tcPr/>
                </a:tc>
                <a:tc>
                  <a:txBody>
                    <a:bodyPr/>
                    <a:lstStyle/>
                    <a:p>
                      <a:r>
                        <a:rPr lang="en-US" sz="1600" dirty="0" smtClean="0"/>
                        <a:t>INTERRUPT</a:t>
                      </a:r>
                      <a:endParaRPr lang="en-US" sz="1600" dirty="0"/>
                    </a:p>
                  </a:txBody>
                  <a:tcPr/>
                </a:tc>
              </a:tr>
              <a:tr h="370840">
                <a:tc>
                  <a:txBody>
                    <a:bodyPr/>
                    <a:lstStyle/>
                    <a:p>
                      <a:r>
                        <a:rPr lang="en-US" sz="1600" dirty="0" smtClean="0"/>
                        <a:t>Supervisor</a:t>
                      </a:r>
                      <a:endParaRPr lang="en-US" sz="1600" dirty="0"/>
                    </a:p>
                  </a:txBody>
                  <a:tcPr/>
                </a:tc>
                <a:tc>
                  <a:txBody>
                    <a:bodyPr/>
                    <a:lstStyle/>
                    <a:p>
                      <a:r>
                        <a:rPr lang="en-US" sz="1600" dirty="0" smtClean="0"/>
                        <a:t>svc</a:t>
                      </a:r>
                      <a:endParaRPr lang="en-US" sz="1600" dirty="0"/>
                    </a:p>
                  </a:txBody>
                  <a:tcPr/>
                </a:tc>
                <a:tc>
                  <a:txBody>
                    <a:bodyPr/>
                    <a:lstStyle/>
                    <a:p>
                      <a:r>
                        <a:rPr lang="en-US" sz="1600" dirty="0" smtClean="0"/>
                        <a:t>10011</a:t>
                      </a:r>
                      <a:endParaRPr lang="en-US" sz="1600" dirty="0"/>
                    </a:p>
                  </a:txBody>
                  <a:tcPr/>
                </a:tc>
                <a:tc>
                  <a:txBody>
                    <a:bodyPr/>
                    <a:lstStyle/>
                    <a:p>
                      <a:r>
                        <a:rPr lang="en-US" sz="1600" dirty="0" smtClean="0"/>
                        <a:t>PL1</a:t>
                      </a:r>
                      <a:endParaRPr lang="en-US" sz="1600" dirty="0"/>
                    </a:p>
                  </a:txBody>
                  <a:tcPr/>
                </a:tc>
                <a:tc>
                  <a:txBody>
                    <a:bodyPr/>
                    <a:lstStyle/>
                    <a:p>
                      <a:r>
                        <a:rPr lang="en-US" sz="1600" dirty="0" smtClean="0"/>
                        <a:t>Always</a:t>
                      </a:r>
                      <a:endParaRPr lang="en-US" sz="1600" dirty="0"/>
                    </a:p>
                  </a:txBody>
                  <a:tcPr/>
                </a:tc>
                <a:tc>
                  <a:txBody>
                    <a:bodyPr/>
                    <a:lstStyle/>
                    <a:p>
                      <a:r>
                        <a:rPr lang="en-US" sz="1600" dirty="0" smtClean="0"/>
                        <a:t>Both</a:t>
                      </a:r>
                      <a:endParaRPr lang="en-US" sz="1600" dirty="0"/>
                    </a:p>
                  </a:txBody>
                  <a:tcPr/>
                </a:tc>
                <a:tc>
                  <a:txBody>
                    <a:bodyPr/>
                    <a:lstStyle/>
                    <a:p>
                      <a:r>
                        <a:rPr lang="en-US" sz="1600" dirty="0" smtClean="0"/>
                        <a:t>SVC/SWI</a:t>
                      </a:r>
                      <a:endParaRPr lang="en-US" sz="1600" dirty="0"/>
                    </a:p>
                  </a:txBody>
                  <a:tcPr/>
                </a:tc>
              </a:tr>
              <a:tr h="370840">
                <a:tc>
                  <a:txBody>
                    <a:bodyPr/>
                    <a:lstStyle/>
                    <a:p>
                      <a:r>
                        <a:rPr lang="en-US" sz="1600" dirty="0" smtClean="0"/>
                        <a:t>Monitor</a:t>
                      </a:r>
                      <a:endParaRPr lang="en-US" sz="1600" dirty="0"/>
                    </a:p>
                  </a:txBody>
                  <a:tcPr/>
                </a:tc>
                <a:tc>
                  <a:txBody>
                    <a:bodyPr/>
                    <a:lstStyle/>
                    <a:p>
                      <a:r>
                        <a:rPr lang="en-US" sz="1600" dirty="0" err="1" smtClean="0"/>
                        <a:t>mon</a:t>
                      </a:r>
                      <a:endParaRPr lang="en-US" sz="1600" dirty="0"/>
                    </a:p>
                  </a:txBody>
                  <a:tcPr/>
                </a:tc>
                <a:tc>
                  <a:txBody>
                    <a:bodyPr/>
                    <a:lstStyle/>
                    <a:p>
                      <a:r>
                        <a:rPr lang="en-US" sz="1600" dirty="0" smtClean="0"/>
                        <a:t>10110</a:t>
                      </a:r>
                      <a:endParaRPr lang="en-US" sz="1600" dirty="0"/>
                    </a:p>
                  </a:txBody>
                  <a:tcPr/>
                </a:tc>
                <a:tc>
                  <a:txBody>
                    <a:bodyPr/>
                    <a:lstStyle/>
                    <a:p>
                      <a:r>
                        <a:rPr lang="en-US" sz="1600" dirty="0" smtClean="0"/>
                        <a:t>PL1</a:t>
                      </a:r>
                      <a:endParaRPr lang="en-US" sz="1600" dirty="0"/>
                    </a:p>
                  </a:txBody>
                  <a:tcPr/>
                </a:tc>
                <a:tc>
                  <a:txBody>
                    <a:bodyPr/>
                    <a:lstStyle/>
                    <a:p>
                      <a:r>
                        <a:rPr lang="en-US" sz="1600" dirty="0" smtClean="0"/>
                        <a:t>Security Extensions (</a:t>
                      </a:r>
                      <a:r>
                        <a:rPr lang="en-US" sz="1600" dirty="0" err="1" smtClean="0"/>
                        <a:t>TrustZone</a:t>
                      </a:r>
                      <a:r>
                        <a:rPr lang="en-US" sz="1600" dirty="0" smtClean="0"/>
                        <a:t>)</a:t>
                      </a:r>
                      <a:endParaRPr lang="en-US" sz="1600" dirty="0"/>
                    </a:p>
                  </a:txBody>
                  <a:tcPr/>
                </a:tc>
                <a:tc>
                  <a:txBody>
                    <a:bodyPr/>
                    <a:lstStyle/>
                    <a:p>
                      <a:r>
                        <a:rPr lang="en-US" sz="1600" dirty="0" smtClean="0"/>
                        <a:t>Secure only</a:t>
                      </a:r>
                      <a:endParaRPr lang="en-US" sz="1600" dirty="0"/>
                    </a:p>
                  </a:txBody>
                  <a:tcPr/>
                </a:tc>
                <a:tc>
                  <a:txBody>
                    <a:bodyPr/>
                    <a:lstStyle/>
                    <a:p>
                      <a:r>
                        <a:rPr lang="en-US" sz="1600" dirty="0" smtClean="0"/>
                        <a:t>SMC/Secure Monitor Call EXCEPTION</a:t>
                      </a:r>
                      <a:endParaRPr lang="en-US" sz="1600" dirty="0"/>
                    </a:p>
                  </a:txBody>
                  <a:tcPr/>
                </a:tc>
              </a:tr>
              <a:tr h="370840">
                <a:tc>
                  <a:txBody>
                    <a:bodyPr/>
                    <a:lstStyle/>
                    <a:p>
                      <a:r>
                        <a:rPr lang="en-US" sz="1600" dirty="0" smtClean="0"/>
                        <a:t>Abort</a:t>
                      </a:r>
                      <a:endParaRPr lang="en-US" sz="1600" dirty="0"/>
                    </a:p>
                  </a:txBody>
                  <a:tcPr/>
                </a:tc>
                <a:tc>
                  <a:txBody>
                    <a:bodyPr/>
                    <a:lstStyle/>
                    <a:p>
                      <a:r>
                        <a:rPr lang="en-US" sz="1600" dirty="0" err="1" smtClean="0"/>
                        <a:t>abt</a:t>
                      </a:r>
                      <a:endParaRPr lang="en-US" sz="1600" dirty="0"/>
                    </a:p>
                  </a:txBody>
                  <a:tcPr/>
                </a:tc>
                <a:tc>
                  <a:txBody>
                    <a:bodyPr/>
                    <a:lstStyle/>
                    <a:p>
                      <a:r>
                        <a:rPr lang="en-US" sz="1600" dirty="0" smtClean="0"/>
                        <a:t>10111</a:t>
                      </a:r>
                      <a:endParaRPr lang="en-US" sz="1600" dirty="0"/>
                    </a:p>
                  </a:txBody>
                  <a:tcPr/>
                </a:tc>
                <a:tc>
                  <a:txBody>
                    <a:bodyPr/>
                    <a:lstStyle/>
                    <a:p>
                      <a:r>
                        <a:rPr lang="en-US" sz="1600" dirty="0" smtClean="0"/>
                        <a:t>PL1</a:t>
                      </a:r>
                      <a:endParaRPr lang="en-US" sz="1600" dirty="0"/>
                    </a:p>
                  </a:txBody>
                  <a:tcPr/>
                </a:tc>
                <a:tc>
                  <a:txBody>
                    <a:bodyPr/>
                    <a:lstStyle/>
                    <a:p>
                      <a:r>
                        <a:rPr lang="en-US" sz="1600" dirty="0" smtClean="0"/>
                        <a:t>Always</a:t>
                      </a:r>
                      <a:endParaRPr lang="en-US" sz="1600" dirty="0"/>
                    </a:p>
                  </a:txBody>
                  <a:tcPr/>
                </a:tc>
                <a:tc>
                  <a:txBody>
                    <a:bodyPr/>
                    <a:lstStyle/>
                    <a:p>
                      <a:r>
                        <a:rPr lang="en-US" sz="1600" dirty="0" smtClean="0"/>
                        <a:t>Both</a:t>
                      </a:r>
                      <a:endParaRPr lang="en-US" sz="1600" dirty="0"/>
                    </a:p>
                  </a:txBody>
                  <a:tcPr/>
                </a:tc>
                <a:tc>
                  <a:txBody>
                    <a:bodyPr/>
                    <a:lstStyle/>
                    <a:p>
                      <a:r>
                        <a:rPr lang="en-US" sz="1600" dirty="0" smtClean="0"/>
                        <a:t>Data</a:t>
                      </a:r>
                      <a:r>
                        <a:rPr lang="en-US" sz="1600" baseline="0" dirty="0" smtClean="0"/>
                        <a:t>/</a:t>
                      </a:r>
                      <a:r>
                        <a:rPr lang="en-US" sz="1600" baseline="0" dirty="0" err="1" smtClean="0"/>
                        <a:t>Prefetch</a:t>
                      </a:r>
                      <a:r>
                        <a:rPr lang="en-US" sz="1600" baseline="0" dirty="0" smtClean="0"/>
                        <a:t> Abort </a:t>
                      </a:r>
                      <a:r>
                        <a:rPr lang="en-US" sz="1600" dirty="0" smtClean="0"/>
                        <a:t>EXCEPTION</a:t>
                      </a:r>
                      <a:endParaRPr lang="en-US" sz="1600" dirty="0"/>
                    </a:p>
                  </a:txBody>
                  <a:tcPr/>
                </a:tc>
              </a:tr>
              <a:tr h="370840">
                <a:tc>
                  <a:txBody>
                    <a:bodyPr/>
                    <a:lstStyle/>
                    <a:p>
                      <a:r>
                        <a:rPr lang="en-US" sz="1600" dirty="0" err="1" smtClean="0"/>
                        <a:t>Hyp</a:t>
                      </a:r>
                      <a:endParaRPr lang="en-US" sz="1600" dirty="0"/>
                    </a:p>
                  </a:txBody>
                  <a:tcPr/>
                </a:tc>
                <a:tc>
                  <a:txBody>
                    <a:bodyPr/>
                    <a:lstStyle/>
                    <a:p>
                      <a:r>
                        <a:rPr lang="en-US" sz="1600" dirty="0" err="1" smtClean="0"/>
                        <a:t>hyp</a:t>
                      </a:r>
                      <a:endParaRPr lang="en-US" sz="1600" dirty="0"/>
                    </a:p>
                  </a:txBody>
                  <a:tcPr/>
                </a:tc>
                <a:tc>
                  <a:txBody>
                    <a:bodyPr/>
                    <a:lstStyle/>
                    <a:p>
                      <a:r>
                        <a:rPr lang="en-US" sz="1600" dirty="0" smtClean="0"/>
                        <a:t>11010</a:t>
                      </a:r>
                      <a:endParaRPr lang="en-US" sz="1600" dirty="0"/>
                    </a:p>
                  </a:txBody>
                  <a:tcPr/>
                </a:tc>
                <a:tc>
                  <a:txBody>
                    <a:bodyPr/>
                    <a:lstStyle/>
                    <a:p>
                      <a:r>
                        <a:rPr lang="en-US" sz="1600" dirty="0" smtClean="0"/>
                        <a:t>PL2</a:t>
                      </a:r>
                      <a:endParaRPr lang="en-US" sz="1600" dirty="0"/>
                    </a:p>
                  </a:txBody>
                  <a:tcPr/>
                </a:tc>
                <a:tc>
                  <a:txBody>
                    <a:bodyPr/>
                    <a:lstStyle/>
                    <a:p>
                      <a:r>
                        <a:rPr lang="en-US" sz="1600" dirty="0" smtClean="0"/>
                        <a:t>Virtualization</a:t>
                      </a:r>
                      <a:r>
                        <a:rPr lang="en-US" sz="1600" baseline="0" dirty="0" smtClean="0"/>
                        <a:t> Extensions</a:t>
                      </a:r>
                      <a:endParaRPr lang="en-US" sz="1600" dirty="0"/>
                    </a:p>
                  </a:txBody>
                  <a:tcPr/>
                </a:tc>
                <a:tc>
                  <a:txBody>
                    <a:bodyPr/>
                    <a:lstStyle/>
                    <a:p>
                      <a:r>
                        <a:rPr lang="en-US" sz="1600" dirty="0" smtClean="0"/>
                        <a:t>Non-secure</a:t>
                      </a:r>
                      <a:r>
                        <a:rPr lang="en-US" sz="1600" baseline="0" dirty="0" smtClean="0"/>
                        <a:t> only</a:t>
                      </a:r>
                      <a:endParaRPr lang="en-US" sz="1600" dirty="0"/>
                    </a:p>
                  </a:txBody>
                  <a:tcPr/>
                </a:tc>
                <a:tc>
                  <a:txBody>
                    <a:bodyPr/>
                    <a:lstStyle/>
                    <a:p>
                      <a:r>
                        <a:rPr lang="en-US" sz="1600" dirty="0" smtClean="0"/>
                        <a:t>HVC/EXCEPTION</a:t>
                      </a:r>
                      <a:endParaRPr lang="en-US" sz="1600" dirty="0"/>
                    </a:p>
                  </a:txBody>
                  <a:tcPr/>
                </a:tc>
              </a:tr>
              <a:tr h="370840">
                <a:tc>
                  <a:txBody>
                    <a:bodyPr/>
                    <a:lstStyle/>
                    <a:p>
                      <a:r>
                        <a:rPr lang="en-US" sz="1600" dirty="0" smtClean="0"/>
                        <a:t>Undefined</a:t>
                      </a:r>
                      <a:endParaRPr lang="en-US" sz="1600" dirty="0"/>
                    </a:p>
                  </a:txBody>
                  <a:tcPr/>
                </a:tc>
                <a:tc>
                  <a:txBody>
                    <a:bodyPr/>
                    <a:lstStyle/>
                    <a:p>
                      <a:r>
                        <a:rPr lang="en-US" sz="1600" dirty="0" smtClean="0"/>
                        <a:t>und</a:t>
                      </a:r>
                      <a:endParaRPr lang="en-US" sz="1600" dirty="0"/>
                    </a:p>
                  </a:txBody>
                  <a:tcPr/>
                </a:tc>
                <a:tc>
                  <a:txBody>
                    <a:bodyPr/>
                    <a:lstStyle/>
                    <a:p>
                      <a:r>
                        <a:rPr lang="en-US" sz="1600" dirty="0" smtClean="0"/>
                        <a:t>11011</a:t>
                      </a:r>
                      <a:endParaRPr lang="en-US" sz="1600" dirty="0"/>
                    </a:p>
                  </a:txBody>
                  <a:tcPr/>
                </a:tc>
                <a:tc>
                  <a:txBody>
                    <a:bodyPr/>
                    <a:lstStyle/>
                    <a:p>
                      <a:r>
                        <a:rPr lang="en-US" sz="1600" dirty="0" smtClean="0"/>
                        <a:t>PL1</a:t>
                      </a:r>
                      <a:endParaRPr lang="en-US" sz="1600" dirty="0"/>
                    </a:p>
                  </a:txBody>
                  <a:tcPr/>
                </a:tc>
                <a:tc>
                  <a:txBody>
                    <a:bodyPr/>
                    <a:lstStyle/>
                    <a:p>
                      <a:r>
                        <a:rPr lang="en-US" sz="1600" dirty="0" smtClean="0"/>
                        <a:t>Always</a:t>
                      </a:r>
                      <a:endParaRPr lang="en-US" sz="1600" dirty="0"/>
                    </a:p>
                  </a:txBody>
                  <a:tcPr/>
                </a:tc>
                <a:tc>
                  <a:txBody>
                    <a:bodyPr/>
                    <a:lstStyle/>
                    <a:p>
                      <a:r>
                        <a:rPr lang="en-US" sz="1600" dirty="0" smtClean="0"/>
                        <a:t>Both</a:t>
                      </a:r>
                      <a:endParaRPr lang="en-US" sz="1600" dirty="0"/>
                    </a:p>
                  </a:txBody>
                  <a:tcPr/>
                </a:tc>
                <a:tc>
                  <a:txBody>
                    <a:bodyPr/>
                    <a:lstStyle/>
                    <a:p>
                      <a:r>
                        <a:rPr lang="en-US" sz="1600" dirty="0" smtClean="0"/>
                        <a:t>UNDEFINED</a:t>
                      </a:r>
                      <a:endParaRPr lang="en-US" sz="1600" dirty="0"/>
                    </a:p>
                  </a:txBody>
                  <a:tcPr/>
                </a:tc>
              </a:tr>
              <a:tr h="370840">
                <a:tc>
                  <a:txBody>
                    <a:bodyPr/>
                    <a:lstStyle/>
                    <a:p>
                      <a:r>
                        <a:rPr lang="en-US" sz="1600" dirty="0" smtClean="0"/>
                        <a:t>System</a:t>
                      </a:r>
                      <a:endParaRPr lang="en-US" sz="1600" dirty="0"/>
                    </a:p>
                  </a:txBody>
                  <a:tcPr/>
                </a:tc>
                <a:tc>
                  <a:txBody>
                    <a:bodyPr/>
                    <a:lstStyle/>
                    <a:p>
                      <a:r>
                        <a:rPr lang="en-US" sz="1600" dirty="0" smtClean="0"/>
                        <a:t>sys</a:t>
                      </a:r>
                      <a:endParaRPr lang="en-US" sz="1600" dirty="0"/>
                    </a:p>
                  </a:txBody>
                  <a:tcPr/>
                </a:tc>
                <a:tc>
                  <a:txBody>
                    <a:bodyPr/>
                    <a:lstStyle/>
                    <a:p>
                      <a:r>
                        <a:rPr lang="en-US" sz="1600" dirty="0" smtClean="0"/>
                        <a:t>11111</a:t>
                      </a:r>
                      <a:endParaRPr lang="en-US" sz="1600" dirty="0"/>
                    </a:p>
                  </a:txBody>
                  <a:tcPr/>
                </a:tc>
                <a:tc>
                  <a:txBody>
                    <a:bodyPr/>
                    <a:lstStyle/>
                    <a:p>
                      <a:r>
                        <a:rPr lang="en-US" sz="1600" dirty="0" smtClean="0"/>
                        <a:t>PL1</a:t>
                      </a:r>
                      <a:endParaRPr lang="en-US" sz="1600" dirty="0"/>
                    </a:p>
                  </a:txBody>
                  <a:tcPr/>
                </a:tc>
                <a:tc>
                  <a:txBody>
                    <a:bodyPr/>
                    <a:lstStyle/>
                    <a:p>
                      <a:r>
                        <a:rPr lang="en-US" sz="1600" dirty="0" smtClean="0"/>
                        <a:t>Always</a:t>
                      </a:r>
                      <a:endParaRPr lang="en-US" sz="1600" dirty="0"/>
                    </a:p>
                  </a:txBody>
                  <a:tcPr/>
                </a:tc>
                <a:tc>
                  <a:txBody>
                    <a:bodyPr/>
                    <a:lstStyle/>
                    <a:p>
                      <a:r>
                        <a:rPr lang="en-US" sz="1600" dirty="0" smtClean="0"/>
                        <a:t>Both</a:t>
                      </a:r>
                      <a:endParaRPr lang="en-US" sz="1600" dirty="0"/>
                    </a:p>
                  </a:txBody>
                  <a:tcPr/>
                </a:tc>
                <a:tc>
                  <a:txBody>
                    <a:bodyPr/>
                    <a:lstStyle/>
                    <a:p>
                      <a:endParaRPr lang="en-US" sz="1600" dirty="0"/>
                    </a:p>
                  </a:txBody>
                  <a:tcPr/>
                </a:tc>
              </a:tr>
            </a:tbl>
          </a:graphicData>
        </a:graphic>
      </p:graphicFrame>
      <p:sp>
        <p:nvSpPr>
          <p:cNvPr id="3" name="Slide Number Placeholder 2"/>
          <p:cNvSpPr>
            <a:spLocks noGrp="1"/>
          </p:cNvSpPr>
          <p:nvPr>
            <p:ph type="sldNum" sz="quarter" idx="12"/>
          </p:nvPr>
        </p:nvSpPr>
        <p:spPr/>
        <p:txBody>
          <a:bodyPr/>
          <a:lstStyle/>
          <a:p>
            <a:fld id="{E66970BE-4790-4AAC-BBF1-E334F1B28FAF}" type="slidenum">
              <a:rPr lang="en-US" smtClean="0"/>
              <a:pPr/>
              <a:t>126</a:t>
            </a:fld>
            <a:endParaRPr lang="en-US"/>
          </a:p>
        </p:txBody>
      </p:sp>
    </p:spTree>
  </p:cSld>
  <p:clrMapOvr>
    <a:masterClrMapping/>
  </p:clrMapOvr>
  <p:timing>
    <p:tnLst>
      <p:par>
        <p:cTn xmlns:p14="http://schemas.microsoft.com/office/powerpoint/2010/mai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 changing instructions</a:t>
            </a:r>
            <a:endParaRPr lang="en-US" dirty="0"/>
          </a:p>
        </p:txBody>
      </p:sp>
      <p:sp>
        <p:nvSpPr>
          <p:cNvPr id="3" name="Content Placeholder 2"/>
          <p:cNvSpPr>
            <a:spLocks noGrp="1"/>
          </p:cNvSpPr>
          <p:nvPr>
            <p:ph idx="1"/>
          </p:nvPr>
        </p:nvSpPr>
        <p:spPr/>
        <p:txBody>
          <a:bodyPr/>
          <a:lstStyle/>
          <a:p>
            <a:r>
              <a:rPr lang="en-US" dirty="0" smtClean="0"/>
              <a:t>SVC – </a:t>
            </a:r>
            <a:r>
              <a:rPr lang="en-US" dirty="0" err="1" smtClean="0"/>
              <a:t>SuperVisor</a:t>
            </a:r>
            <a:r>
              <a:rPr lang="en-US" dirty="0" smtClean="0"/>
              <a:t> Call or SWI – </a:t>
            </a:r>
            <a:r>
              <a:rPr lang="en-US" dirty="0" err="1" smtClean="0"/>
              <a:t>SoftWare</a:t>
            </a:r>
            <a:r>
              <a:rPr lang="en-US" dirty="0" smtClean="0"/>
              <a:t> Interrupt</a:t>
            </a:r>
          </a:p>
          <a:p>
            <a:pPr lvl="1"/>
            <a:r>
              <a:rPr lang="en-US" dirty="0" smtClean="0"/>
              <a:t>Changes mode to Supervisor mode</a:t>
            </a:r>
          </a:p>
          <a:p>
            <a:r>
              <a:rPr lang="en-US" dirty="0" smtClean="0"/>
              <a:t>SMC – Secure Monitor Call</a:t>
            </a:r>
          </a:p>
          <a:p>
            <a:pPr lvl="1"/>
            <a:r>
              <a:rPr lang="en-US" dirty="0" smtClean="0"/>
              <a:t>Changes mode to Secure (with </a:t>
            </a:r>
            <a:r>
              <a:rPr lang="en-US" dirty="0" err="1" smtClean="0"/>
              <a:t>TrustZone</a:t>
            </a:r>
            <a:r>
              <a:rPr lang="en-US" dirty="0" smtClean="0"/>
              <a:t>)</a:t>
            </a:r>
          </a:p>
          <a:p>
            <a:r>
              <a:rPr lang="en-US" dirty="0" smtClean="0"/>
              <a:t>HVC – Hypervisor Call</a:t>
            </a:r>
          </a:p>
          <a:p>
            <a:pPr lvl="1"/>
            <a:r>
              <a:rPr lang="en-US" dirty="0" smtClean="0"/>
              <a:t>Changes mode supervisor (with hardware virtualization </a:t>
            </a:r>
            <a:r>
              <a:rPr lang="en-US" dirty="0" err="1" smtClean="0"/>
              <a:t>extenstions</a:t>
            </a:r>
            <a:r>
              <a:rPr lang="en-US" dirty="0" smtClean="0"/>
              <a:t>)</a:t>
            </a:r>
          </a:p>
          <a:p>
            <a:endParaRPr lang="en-US" dirty="0" smtClean="0"/>
          </a:p>
          <a:p>
            <a:endParaRPr lang="en-US" dirty="0"/>
          </a:p>
        </p:txBody>
      </p:sp>
      <p:sp>
        <p:nvSpPr>
          <p:cNvPr id="4" name="Slide Number Placeholder 3"/>
          <p:cNvSpPr>
            <a:spLocks noGrp="1"/>
          </p:cNvSpPr>
          <p:nvPr>
            <p:ph type="sldNum" sz="quarter" idx="12"/>
          </p:nvPr>
        </p:nvSpPr>
        <p:spPr/>
        <p:txBody>
          <a:bodyPr/>
          <a:lstStyle/>
          <a:p>
            <a:fld id="{E66970BE-4790-4AAC-BBF1-E334F1B28FAF}" type="slidenum">
              <a:rPr lang="en-US" smtClean="0"/>
              <a:pPr/>
              <a:t>127</a:t>
            </a:fld>
            <a:endParaRPr lang="en-US"/>
          </a:p>
        </p:txBody>
      </p:sp>
    </p:spTree>
    <p:extLst>
      <p:ext uri="{BB962C8B-B14F-4D97-AF65-F5344CB8AC3E}">
        <p14:creationId xmlns:p14="http://schemas.microsoft.com/office/powerpoint/2010/main" val="3487672404"/>
      </p:ext>
    </p:extLst>
  </p:cSld>
  <p:clrMapOvr>
    <a:masterClrMapping/>
  </p:clrMapOvr>
  <p:timing>
    <p:tnLst>
      <p:par>
        <p:cTn xmlns:p14="http://schemas.microsoft.com/office/powerpoint/2010/mai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Switching modes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Specific instructions for switching between processor modes (SVC/SWI etc.)</a:t>
            </a:r>
          </a:p>
          <a:p>
            <a:r>
              <a:rPr lang="en-US" dirty="0" smtClean="0"/>
              <a:t>HVC (Hypervisor call) only available with specific hardware support</a:t>
            </a:r>
          </a:p>
          <a:p>
            <a:r>
              <a:rPr lang="en-US" dirty="0" smtClean="0"/>
              <a:t>SMC (Secure Monitor call) also only available only with specific hardware support (</a:t>
            </a:r>
            <a:r>
              <a:rPr lang="en-US" dirty="0" err="1" smtClean="0"/>
              <a:t>TrustZone</a:t>
            </a:r>
            <a:r>
              <a:rPr lang="en-US" dirty="0" smtClean="0"/>
              <a:t>)</a:t>
            </a:r>
          </a:p>
          <a:p>
            <a:r>
              <a:rPr lang="en-US" dirty="0" smtClean="0"/>
              <a:t>MOVS PC, LR (copies SPSR to CPSR/APSR)</a:t>
            </a:r>
          </a:p>
          <a:p>
            <a:r>
              <a:rPr lang="en-US" dirty="0" smtClean="0"/>
              <a:t>Linux kernel and other RTOS (“rich featured” OS) run in Supervisor mode generally</a:t>
            </a:r>
            <a:endParaRPr lang="en-US" dirty="0"/>
          </a:p>
          <a:p>
            <a:r>
              <a:rPr lang="en-US" dirty="0" smtClean="0"/>
              <a:t>Remember the SWI from Hello World?</a:t>
            </a:r>
          </a:p>
        </p:txBody>
      </p:sp>
      <p:sp>
        <p:nvSpPr>
          <p:cNvPr id="4" name="Slide Number Placeholder 3"/>
          <p:cNvSpPr>
            <a:spLocks noGrp="1"/>
          </p:cNvSpPr>
          <p:nvPr>
            <p:ph type="sldNum" sz="quarter" idx="12"/>
          </p:nvPr>
        </p:nvSpPr>
        <p:spPr/>
        <p:txBody>
          <a:bodyPr/>
          <a:lstStyle/>
          <a:p>
            <a:fld id="{E66970BE-4790-4AAC-BBF1-E334F1B28FAF}" type="slidenum">
              <a:rPr lang="en-US" smtClean="0"/>
              <a:pPr/>
              <a:t>128</a:t>
            </a:fld>
            <a:endParaRPr lang="en-US"/>
          </a:p>
        </p:txBody>
      </p:sp>
    </p:spTree>
    <p:extLst>
      <p:ext uri="{BB962C8B-B14F-4D97-AF65-F5344CB8AC3E}">
        <p14:creationId xmlns:p14="http://schemas.microsoft.com/office/powerpoint/2010/main" val="589632308"/>
      </p:ext>
    </p:extLst>
  </p:cSld>
  <p:clrMapOvr>
    <a:masterClrMapping/>
  </p:clrMapOvr>
  <p:timing>
    <p:tnLst>
      <p:par>
        <p:cTn xmlns:p14="http://schemas.microsoft.com/office/powerpoint/2010/mai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Special instructions</a:t>
            </a:r>
            <a:endParaRPr lang="en-US" dirty="0"/>
          </a:p>
        </p:txBody>
      </p:sp>
      <p:sp>
        <p:nvSpPr>
          <p:cNvPr id="3" name="Content Placeholder 2"/>
          <p:cNvSpPr>
            <a:spLocks noGrp="1"/>
          </p:cNvSpPr>
          <p:nvPr>
            <p:ph idx="1"/>
          </p:nvPr>
        </p:nvSpPr>
        <p:spPr/>
        <p:txBody>
          <a:bodyPr>
            <a:normAutofit lnSpcReduction="10000"/>
          </a:bodyPr>
          <a:lstStyle/>
          <a:p>
            <a:r>
              <a:rPr lang="en-US" dirty="0" smtClean="0"/>
              <a:t>SUBS PC, LR, #&lt;</a:t>
            </a:r>
            <a:r>
              <a:rPr lang="en-US" dirty="0" err="1" smtClean="0"/>
              <a:t>imm</a:t>
            </a:r>
            <a:r>
              <a:rPr lang="en-US" dirty="0" smtClean="0"/>
              <a:t>&gt;</a:t>
            </a:r>
          </a:p>
          <a:p>
            <a:pPr lvl="1"/>
            <a:r>
              <a:rPr lang="en-US" dirty="0" smtClean="0"/>
              <a:t>Subtracts #&lt;</a:t>
            </a:r>
            <a:r>
              <a:rPr lang="en-US" dirty="0" err="1" smtClean="0"/>
              <a:t>imm</a:t>
            </a:r>
            <a:r>
              <a:rPr lang="en-US" dirty="0" smtClean="0"/>
              <a:t>&gt; value from LR and branches to resulting address</a:t>
            </a:r>
          </a:p>
          <a:p>
            <a:pPr lvl="1"/>
            <a:r>
              <a:rPr lang="en-US" dirty="0" smtClean="0"/>
              <a:t>It also copies SPSR to CPSR</a:t>
            </a:r>
          </a:p>
          <a:p>
            <a:r>
              <a:rPr lang="en-US" dirty="0" smtClean="0"/>
              <a:t>MOVS PC, LR</a:t>
            </a:r>
          </a:p>
          <a:p>
            <a:pPr lvl="1"/>
            <a:r>
              <a:rPr lang="en-US" dirty="0" smtClean="0"/>
              <a:t>Same as above but branches to address in LR and also copies SPSR to CPSR</a:t>
            </a:r>
          </a:p>
          <a:p>
            <a:r>
              <a:rPr lang="en-US" dirty="0" smtClean="0"/>
              <a:t>For use in returning to User/System mode from exception/interrupt modes</a:t>
            </a:r>
            <a:endParaRPr lang="en-US" dirty="0"/>
          </a:p>
        </p:txBody>
      </p:sp>
      <p:sp>
        <p:nvSpPr>
          <p:cNvPr id="4" name="Slide Number Placeholder 3"/>
          <p:cNvSpPr>
            <a:spLocks noGrp="1"/>
          </p:cNvSpPr>
          <p:nvPr>
            <p:ph type="sldNum" sz="quarter" idx="12"/>
          </p:nvPr>
        </p:nvSpPr>
        <p:spPr/>
        <p:txBody>
          <a:bodyPr/>
          <a:lstStyle/>
          <a:p>
            <a:fld id="{E66970BE-4790-4AAC-BBF1-E334F1B28FAF}" type="slidenum">
              <a:rPr lang="en-US" smtClean="0"/>
              <a:pPr/>
              <a:t>129</a:t>
            </a:fld>
            <a:endParaRPr lang="en-US"/>
          </a:p>
        </p:txBody>
      </p:sp>
    </p:spTree>
    <p:extLst>
      <p:ext uri="{BB962C8B-B14F-4D97-AF65-F5344CB8AC3E}">
        <p14:creationId xmlns:p14="http://schemas.microsoft.com/office/powerpoint/2010/main" val="1231022105"/>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ARM architecture versions</a:t>
            </a:r>
            <a:endParaRPr lang="en-US" dirty="0"/>
          </a:p>
        </p:txBody>
      </p:sp>
      <p:graphicFrame>
        <p:nvGraphicFramePr>
          <p:cNvPr id="4" name="Table 3"/>
          <p:cNvGraphicFramePr>
            <a:graphicFrameLocks noGrp="1"/>
          </p:cNvGraphicFramePr>
          <p:nvPr/>
        </p:nvGraphicFramePr>
        <p:xfrm>
          <a:off x="1524000" y="1397000"/>
          <a:ext cx="6096000" cy="3606800"/>
        </p:xfrm>
        <a:graphic>
          <a:graphicData uri="http://schemas.openxmlformats.org/drawingml/2006/table">
            <a:tbl>
              <a:tblPr firstRow="1" bandRow="1">
                <a:tableStyleId>{5C22544A-7EE6-4342-B048-85BDC9FD1C3A}</a:tableStyleId>
              </a:tblPr>
              <a:tblGrid>
                <a:gridCol w="1371600"/>
                <a:gridCol w="4724400"/>
              </a:tblGrid>
              <a:tr h="370840">
                <a:tc>
                  <a:txBody>
                    <a:bodyPr/>
                    <a:lstStyle/>
                    <a:p>
                      <a:r>
                        <a:rPr lang="en-US" dirty="0" smtClean="0"/>
                        <a:t>Architecture</a:t>
                      </a:r>
                      <a:endParaRPr lang="en-US" dirty="0"/>
                    </a:p>
                  </a:txBody>
                  <a:tcPr/>
                </a:tc>
                <a:tc>
                  <a:txBody>
                    <a:bodyPr/>
                    <a:lstStyle/>
                    <a:p>
                      <a:r>
                        <a:rPr lang="en-US" dirty="0" smtClean="0"/>
                        <a:t>Family</a:t>
                      </a:r>
                      <a:endParaRPr lang="en-US" dirty="0"/>
                    </a:p>
                  </a:txBody>
                  <a:tcPr/>
                </a:tc>
              </a:tr>
              <a:tr h="370840">
                <a:tc>
                  <a:txBody>
                    <a:bodyPr/>
                    <a:lstStyle/>
                    <a:p>
                      <a:r>
                        <a:rPr lang="en-US" dirty="0" smtClean="0"/>
                        <a:t>ARMv1</a:t>
                      </a:r>
                      <a:endParaRPr lang="en-US" dirty="0"/>
                    </a:p>
                  </a:txBody>
                  <a:tcPr/>
                </a:tc>
                <a:tc>
                  <a:txBody>
                    <a:bodyPr/>
                    <a:lstStyle/>
                    <a:p>
                      <a:r>
                        <a:rPr lang="en-US" dirty="0" smtClean="0"/>
                        <a:t>ARM1</a:t>
                      </a:r>
                      <a:endParaRPr lang="en-US" dirty="0"/>
                    </a:p>
                  </a:txBody>
                  <a:tcPr/>
                </a:tc>
              </a:tr>
              <a:tr h="370840">
                <a:tc>
                  <a:txBody>
                    <a:bodyPr/>
                    <a:lstStyle/>
                    <a:p>
                      <a:r>
                        <a:rPr lang="en-US" dirty="0" smtClean="0"/>
                        <a:t>ARMv2</a:t>
                      </a:r>
                      <a:endParaRPr lang="en-US" dirty="0"/>
                    </a:p>
                  </a:txBody>
                  <a:tcPr/>
                </a:tc>
                <a:tc>
                  <a:txBody>
                    <a:bodyPr/>
                    <a:lstStyle/>
                    <a:p>
                      <a:r>
                        <a:rPr lang="en-US" dirty="0" smtClean="0"/>
                        <a:t>ARM2, ARM3</a:t>
                      </a:r>
                      <a:endParaRPr lang="en-US" dirty="0"/>
                    </a:p>
                  </a:txBody>
                  <a:tcPr/>
                </a:tc>
              </a:tr>
              <a:tr h="370840">
                <a:tc>
                  <a:txBody>
                    <a:bodyPr/>
                    <a:lstStyle/>
                    <a:p>
                      <a:r>
                        <a:rPr lang="en-US" dirty="0" smtClean="0"/>
                        <a:t>ARMv3</a:t>
                      </a:r>
                      <a:endParaRPr lang="en-US" dirty="0"/>
                    </a:p>
                  </a:txBody>
                  <a:tcPr/>
                </a:tc>
                <a:tc>
                  <a:txBody>
                    <a:bodyPr/>
                    <a:lstStyle/>
                    <a:p>
                      <a:r>
                        <a:rPr lang="en-US" dirty="0" smtClean="0"/>
                        <a:t>ARM6, ARM7</a:t>
                      </a:r>
                      <a:endParaRPr lang="en-US" dirty="0"/>
                    </a:p>
                  </a:txBody>
                  <a:tcPr/>
                </a:tc>
              </a:tr>
              <a:tr h="370840">
                <a:tc>
                  <a:txBody>
                    <a:bodyPr/>
                    <a:lstStyle/>
                    <a:p>
                      <a:r>
                        <a:rPr lang="en-US" dirty="0" smtClean="0"/>
                        <a:t>ARMv4</a:t>
                      </a:r>
                      <a:endParaRPr lang="en-US" dirty="0"/>
                    </a:p>
                  </a:txBody>
                  <a:tcPr/>
                </a:tc>
                <a:tc>
                  <a:txBody>
                    <a:bodyPr/>
                    <a:lstStyle/>
                    <a:p>
                      <a:r>
                        <a:rPr lang="en-US" dirty="0" err="1" smtClean="0"/>
                        <a:t>StrongARM</a:t>
                      </a:r>
                      <a:r>
                        <a:rPr lang="en-US" dirty="0" smtClean="0"/>
                        <a:t>, ARM7TDMI, ARM9TDMI</a:t>
                      </a:r>
                      <a:endParaRPr lang="en-US" dirty="0"/>
                    </a:p>
                  </a:txBody>
                  <a:tcPr/>
                </a:tc>
              </a:tr>
              <a:tr h="370840">
                <a:tc>
                  <a:txBody>
                    <a:bodyPr/>
                    <a:lstStyle/>
                    <a:p>
                      <a:r>
                        <a:rPr lang="en-US" dirty="0" smtClean="0"/>
                        <a:t>ARMv5</a:t>
                      </a:r>
                      <a:endParaRPr lang="en-US" dirty="0"/>
                    </a:p>
                  </a:txBody>
                  <a:tcPr/>
                </a:tc>
                <a:tc>
                  <a:txBody>
                    <a:bodyPr/>
                    <a:lstStyle/>
                    <a:p>
                      <a:r>
                        <a:rPr lang="en-US" dirty="0" smtClean="0"/>
                        <a:t>ARM7EJ, ARM9E, ARM10E, </a:t>
                      </a:r>
                      <a:r>
                        <a:rPr lang="en-US" dirty="0" err="1" smtClean="0"/>
                        <a:t>Xscale</a:t>
                      </a:r>
                      <a:endParaRPr lang="en-US" dirty="0"/>
                    </a:p>
                  </a:txBody>
                  <a:tcPr/>
                </a:tc>
              </a:tr>
              <a:tr h="370840">
                <a:tc>
                  <a:txBody>
                    <a:bodyPr/>
                    <a:lstStyle/>
                    <a:p>
                      <a:r>
                        <a:rPr lang="en-US" dirty="0" smtClean="0"/>
                        <a:t>ARMv6</a:t>
                      </a:r>
                      <a:endParaRPr lang="en-US" dirty="0"/>
                    </a:p>
                  </a:txBody>
                  <a:tcPr/>
                </a:tc>
                <a:tc>
                  <a:txBody>
                    <a:bodyPr/>
                    <a:lstStyle/>
                    <a:p>
                      <a:r>
                        <a:rPr lang="en-US" dirty="0" smtClean="0"/>
                        <a:t>ARM11, ARM Cortex</a:t>
                      </a:r>
                      <a:r>
                        <a:rPr lang="en-US" baseline="0" dirty="0" smtClean="0"/>
                        <a:t>-M</a:t>
                      </a:r>
                      <a:endParaRPr lang="en-US" dirty="0"/>
                    </a:p>
                  </a:txBody>
                  <a:tcPr/>
                </a:tc>
              </a:tr>
              <a:tr h="370840">
                <a:tc>
                  <a:txBody>
                    <a:bodyPr/>
                    <a:lstStyle/>
                    <a:p>
                      <a:r>
                        <a:rPr lang="en-US" dirty="0" smtClean="0"/>
                        <a:t>ARMv7</a:t>
                      </a:r>
                      <a:endParaRPr lang="en-US" dirty="0"/>
                    </a:p>
                  </a:txBody>
                  <a:tcPr/>
                </a:tc>
                <a:tc>
                  <a:txBody>
                    <a:bodyPr/>
                    <a:lstStyle/>
                    <a:p>
                      <a:r>
                        <a:rPr lang="en-US" dirty="0" smtClean="0"/>
                        <a:t>ARM Cortex-A,</a:t>
                      </a:r>
                      <a:r>
                        <a:rPr lang="en-US" baseline="0" dirty="0" smtClean="0"/>
                        <a:t> ARM Cortex-M, ARM Cortex-R</a:t>
                      </a:r>
                      <a:endParaRPr lang="en-US" dirty="0"/>
                    </a:p>
                  </a:txBody>
                  <a:tcPr/>
                </a:tc>
              </a:tr>
              <a:tr h="370840">
                <a:tc>
                  <a:txBody>
                    <a:bodyPr/>
                    <a:lstStyle/>
                    <a:p>
                      <a:r>
                        <a:rPr lang="en-US" dirty="0" smtClean="0"/>
                        <a:t>ARMv8</a:t>
                      </a:r>
                      <a:endParaRPr lang="en-US" dirty="0"/>
                    </a:p>
                  </a:txBody>
                  <a:tcPr/>
                </a:tc>
                <a:tc>
                  <a:txBody>
                    <a:bodyPr/>
                    <a:lstStyle/>
                    <a:p>
                      <a:r>
                        <a:rPr lang="en-US" dirty="0" smtClean="0"/>
                        <a:t>Not available yet. Will</a:t>
                      </a:r>
                      <a:r>
                        <a:rPr lang="en-US" baseline="0" dirty="0" smtClean="0"/>
                        <a:t> support 64-bit addressing + data</a:t>
                      </a:r>
                      <a:endParaRPr lang="en-US" dirty="0"/>
                    </a:p>
                  </a:txBody>
                  <a:tcPr/>
                </a:tc>
              </a:tr>
            </a:tbl>
          </a:graphicData>
        </a:graphic>
      </p:graphicFrame>
      <p:sp>
        <p:nvSpPr>
          <p:cNvPr id="5" name="TextBox 4"/>
          <p:cNvSpPr txBox="1"/>
          <p:nvPr/>
        </p:nvSpPr>
        <p:spPr>
          <a:xfrm>
            <a:off x="1676400" y="5029200"/>
            <a:ext cx="5943600" cy="584775"/>
          </a:xfrm>
          <a:prstGeom prst="rect">
            <a:avLst/>
          </a:prstGeom>
          <a:noFill/>
        </p:spPr>
        <p:txBody>
          <a:bodyPr wrap="square" rtlCol="0">
            <a:spAutoFit/>
          </a:bodyPr>
          <a:lstStyle/>
          <a:p>
            <a:r>
              <a:rPr lang="en-US" sz="1600" dirty="0" smtClean="0"/>
              <a:t>“ARM Architecture.” Wikipedia, The Free Encyclopedia. Wikimedia Foundation, Inc. 3 March 2012. Web. 3 March 2012. </a:t>
            </a:r>
            <a:endParaRPr lang="en-US" sz="1600" dirty="0"/>
          </a:p>
        </p:txBody>
      </p:sp>
      <p:sp>
        <p:nvSpPr>
          <p:cNvPr id="3" name="Slide Number Placeholder 2"/>
          <p:cNvSpPr>
            <a:spLocks noGrp="1"/>
          </p:cNvSpPr>
          <p:nvPr>
            <p:ph type="sldNum" sz="quarter" idx="12"/>
          </p:nvPr>
        </p:nvSpPr>
        <p:spPr/>
        <p:txBody>
          <a:bodyPr/>
          <a:lstStyle/>
          <a:p>
            <a:fld id="{E66970BE-4790-4AAC-BBF1-E334F1B28FAF}" type="slidenum">
              <a:rPr lang="en-US" smtClean="0"/>
              <a:pPr/>
              <a:t>13</a:t>
            </a:fld>
            <a:endParaRPr lang="en-US"/>
          </a:p>
        </p:txBody>
      </p:sp>
    </p:spTree>
  </p:cSld>
  <p:clrMapOvr>
    <a:masterClrMapping/>
  </p:clrMapOvr>
  <p:timing>
    <p:tnLst>
      <p:par>
        <p:cTn xmlns:p14="http://schemas.microsoft.com/office/powerpoint/2010/mai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read/write Status registers</a:t>
            </a:r>
            <a:endParaRPr lang="en-US" dirty="0"/>
          </a:p>
        </p:txBody>
      </p:sp>
      <p:sp>
        <p:nvSpPr>
          <p:cNvPr id="3" name="Content Placeholder 2"/>
          <p:cNvSpPr>
            <a:spLocks noGrp="1"/>
          </p:cNvSpPr>
          <p:nvPr>
            <p:ph idx="1"/>
          </p:nvPr>
        </p:nvSpPr>
        <p:spPr/>
        <p:txBody>
          <a:bodyPr/>
          <a:lstStyle/>
          <a:p>
            <a:r>
              <a:rPr lang="en-US" dirty="0" smtClean="0"/>
              <a:t>CPSR and APSR value can be saved into register</a:t>
            </a:r>
          </a:p>
          <a:p>
            <a:r>
              <a:rPr lang="en-US" dirty="0" smtClean="0"/>
              <a:t>MSR – Move to Special register from ARM core register</a:t>
            </a:r>
          </a:p>
          <a:p>
            <a:r>
              <a:rPr lang="en-US" dirty="0" smtClean="0"/>
              <a:t>Example: </a:t>
            </a:r>
            <a:r>
              <a:rPr lang="en-US" dirty="0" err="1" smtClean="0"/>
              <a:t>msr</a:t>
            </a:r>
            <a:r>
              <a:rPr lang="en-US" dirty="0" smtClean="0"/>
              <a:t> &lt;</a:t>
            </a:r>
            <a:r>
              <a:rPr lang="en-US" dirty="0" err="1" smtClean="0"/>
              <a:t>cpsr</a:t>
            </a:r>
            <a:r>
              <a:rPr lang="en-US" dirty="0" smtClean="0"/>
              <a:t>/</a:t>
            </a:r>
            <a:r>
              <a:rPr lang="en-US" dirty="0" err="1" smtClean="0"/>
              <a:t>apsr</a:t>
            </a:r>
            <a:r>
              <a:rPr lang="en-US" dirty="0" smtClean="0"/>
              <a:t>&gt; &lt;r0&gt;</a:t>
            </a:r>
          </a:p>
          <a:p>
            <a:r>
              <a:rPr lang="en-US" dirty="0" smtClean="0"/>
              <a:t>MRS – Move to ARM core </a:t>
            </a:r>
            <a:r>
              <a:rPr lang="en-US" dirty="0" err="1" smtClean="0"/>
              <a:t>Regsiter</a:t>
            </a:r>
            <a:r>
              <a:rPr lang="en-US" dirty="0" smtClean="0"/>
              <a:t> from special register</a:t>
            </a:r>
          </a:p>
          <a:p>
            <a:r>
              <a:rPr lang="en-US" dirty="0" smtClean="0"/>
              <a:t>Example: </a:t>
            </a:r>
            <a:r>
              <a:rPr lang="en-US" dirty="0" err="1" smtClean="0"/>
              <a:t>mrs</a:t>
            </a:r>
            <a:r>
              <a:rPr lang="en-US" dirty="0" smtClean="0"/>
              <a:t> &lt;r0&gt; &lt;</a:t>
            </a:r>
            <a:r>
              <a:rPr lang="en-US" dirty="0" err="1" smtClean="0"/>
              <a:t>cpsr</a:t>
            </a:r>
            <a:r>
              <a:rPr lang="en-US" dirty="0" smtClean="0"/>
              <a:t>/</a:t>
            </a:r>
            <a:r>
              <a:rPr lang="en-US" dirty="0" err="1" smtClean="0"/>
              <a:t>apsr</a:t>
            </a:r>
            <a:r>
              <a:rPr lang="en-US" dirty="0" smtClean="0"/>
              <a:t>&gt;</a:t>
            </a:r>
            <a:endParaRPr lang="en-US" dirty="0"/>
          </a:p>
        </p:txBody>
      </p:sp>
      <p:sp>
        <p:nvSpPr>
          <p:cNvPr id="4" name="Slide Number Placeholder 3"/>
          <p:cNvSpPr>
            <a:spLocks noGrp="1"/>
          </p:cNvSpPr>
          <p:nvPr>
            <p:ph type="sldNum" sz="quarter" idx="12"/>
          </p:nvPr>
        </p:nvSpPr>
        <p:spPr/>
        <p:txBody>
          <a:bodyPr/>
          <a:lstStyle/>
          <a:p>
            <a:fld id="{E66970BE-4790-4AAC-BBF1-E334F1B28FAF}" type="slidenum">
              <a:rPr lang="en-US" smtClean="0"/>
              <a:pPr/>
              <a:t>130</a:t>
            </a:fld>
            <a:endParaRPr lang="en-US"/>
          </a:p>
        </p:txBody>
      </p:sp>
    </p:spTree>
  </p:cSld>
  <p:clrMapOvr>
    <a:masterClrMapping/>
  </p:clrMapOvr>
  <p:timing>
    <p:tnLst>
      <p:par>
        <p:cTn xmlns:p14="http://schemas.microsoft.com/office/powerpoint/2010/mai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SCTLR Register</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System Control Register: part of Coprocessor CP15 registers</a:t>
            </a:r>
          </a:p>
          <a:p>
            <a:r>
              <a:rPr lang="en-US" dirty="0" smtClean="0"/>
              <a:t>Allows controlling system wide settings such as:</a:t>
            </a:r>
          </a:p>
          <a:p>
            <a:pPr lvl="1"/>
            <a:r>
              <a:rPr lang="en-US" dirty="0" smtClean="0"/>
              <a:t>Mode (ARM/Thumb) for exceptions</a:t>
            </a:r>
          </a:p>
          <a:p>
            <a:pPr lvl="1"/>
            <a:r>
              <a:rPr lang="en-US" dirty="0" smtClean="0"/>
              <a:t>Base address for exception vector table</a:t>
            </a:r>
          </a:p>
          <a:p>
            <a:r>
              <a:rPr lang="en-US" dirty="0" smtClean="0"/>
              <a:t>Not fully emulated in </a:t>
            </a:r>
            <a:r>
              <a:rPr lang="en-US" dirty="0" err="1" smtClean="0"/>
              <a:t>kvm</a:t>
            </a:r>
            <a:r>
              <a:rPr lang="en-US" dirty="0" smtClean="0"/>
              <a:t>/</a:t>
            </a:r>
            <a:r>
              <a:rPr lang="en-US" dirty="0" err="1" smtClean="0"/>
              <a:t>qemu</a:t>
            </a:r>
            <a:endParaRPr lang="en-US" dirty="0" smtClean="0"/>
          </a:p>
          <a:p>
            <a:r>
              <a:rPr lang="en-US" dirty="0" smtClean="0"/>
              <a:t>Different for different processor profiles</a:t>
            </a:r>
          </a:p>
          <a:p>
            <a:r>
              <a:rPr lang="en-US" dirty="0" smtClean="0"/>
              <a:t>Controls exception handling configurations</a:t>
            </a:r>
          </a:p>
          <a:p>
            <a:pPr lvl="1"/>
            <a:r>
              <a:rPr lang="en-US" dirty="0" smtClean="0"/>
              <a:t>Whether exceptions should be handled in ARM state or Thumb state</a:t>
            </a:r>
          </a:p>
          <a:p>
            <a:endParaRPr lang="en-US" dirty="0" smtClean="0"/>
          </a:p>
          <a:p>
            <a:endParaRPr lang="en-US" dirty="0"/>
          </a:p>
        </p:txBody>
      </p:sp>
      <p:sp>
        <p:nvSpPr>
          <p:cNvPr id="4" name="Slide Number Placeholder 3"/>
          <p:cNvSpPr>
            <a:spLocks noGrp="1"/>
          </p:cNvSpPr>
          <p:nvPr>
            <p:ph type="sldNum" sz="quarter" idx="12"/>
          </p:nvPr>
        </p:nvSpPr>
        <p:spPr/>
        <p:txBody>
          <a:bodyPr/>
          <a:lstStyle/>
          <a:p>
            <a:fld id="{E66970BE-4790-4AAC-BBF1-E334F1B28FAF}" type="slidenum">
              <a:rPr lang="en-US" smtClean="0"/>
              <a:pPr/>
              <a:t>131</a:t>
            </a:fld>
            <a:endParaRPr lang="en-US"/>
          </a:p>
        </p:txBody>
      </p:sp>
    </p:spTree>
  </p:cSld>
  <p:clrMapOvr>
    <a:masterClrMapping/>
  </p:clrMapOvr>
  <p:timing>
    <p:tnLst>
      <p:par>
        <p:cTn xmlns:p14="http://schemas.microsoft.com/office/powerpoint/2010/mai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SCTLR Register</a:t>
            </a:r>
            <a:endParaRPr lang="en-US" dirty="0"/>
          </a:p>
        </p:txBody>
      </p:sp>
      <p:sp>
        <p:nvSpPr>
          <p:cNvPr id="3" name="Content Placeholder 2"/>
          <p:cNvSpPr>
            <a:spLocks noGrp="1"/>
          </p:cNvSpPr>
          <p:nvPr>
            <p:ph idx="1"/>
          </p:nvPr>
        </p:nvSpPr>
        <p:spPr/>
        <p:txBody>
          <a:bodyPr/>
          <a:lstStyle/>
          <a:p>
            <a:r>
              <a:rPr lang="en-US" dirty="0" smtClean="0"/>
              <a:t>These settings are only available on Cortex-R and not on any others</a:t>
            </a:r>
          </a:p>
          <a:p>
            <a:pPr lvl="1"/>
            <a:r>
              <a:rPr lang="en-US" dirty="0" smtClean="0"/>
              <a:t>SCTLR.DZ = 0 means a Divide-by-Zero returns zero result</a:t>
            </a:r>
          </a:p>
          <a:p>
            <a:pPr lvl="1"/>
            <a:r>
              <a:rPr lang="en-US" dirty="0" smtClean="0"/>
              <a:t>SCTLR.DZ = 1 means a Divide-by-Zero generates and undefined instruction exception </a:t>
            </a:r>
          </a:p>
          <a:p>
            <a:pPr lvl="1"/>
            <a:r>
              <a:rPr lang="en-US" dirty="0" smtClean="0"/>
              <a:t>IE bit gives instruction </a:t>
            </a:r>
            <a:r>
              <a:rPr lang="en-US" dirty="0" err="1" smtClean="0"/>
              <a:t>endianness</a:t>
            </a:r>
            <a:r>
              <a:rPr lang="en-US" dirty="0" smtClean="0"/>
              <a:t> as implemented and is READ ONLY</a:t>
            </a:r>
          </a:p>
          <a:p>
            <a:endParaRPr lang="en-US" dirty="0"/>
          </a:p>
        </p:txBody>
      </p:sp>
      <p:sp>
        <p:nvSpPr>
          <p:cNvPr id="4" name="Slide Number Placeholder 3"/>
          <p:cNvSpPr>
            <a:spLocks noGrp="1"/>
          </p:cNvSpPr>
          <p:nvPr>
            <p:ph type="sldNum" sz="quarter" idx="12"/>
          </p:nvPr>
        </p:nvSpPr>
        <p:spPr/>
        <p:txBody>
          <a:bodyPr/>
          <a:lstStyle/>
          <a:p>
            <a:fld id="{E66970BE-4790-4AAC-BBF1-E334F1B28FAF}" type="slidenum">
              <a:rPr lang="en-US" smtClean="0"/>
              <a:pPr/>
              <a:t>132</a:t>
            </a:fld>
            <a:endParaRPr lang="en-US"/>
          </a:p>
        </p:txBody>
      </p:sp>
    </p:spTree>
  </p:cSld>
  <p:clrMapOvr>
    <a:masterClrMapping/>
  </p:clrMapOvr>
  <p:timing>
    <p:tnLst>
      <p:par>
        <p:cTn xmlns:p14="http://schemas.microsoft.com/office/powerpoint/2010/mai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GNU Debugger (GDB) Intro</a:t>
            </a:r>
            <a:endParaRPr lang="en-US" dirty="0"/>
          </a:p>
        </p:txBody>
      </p:sp>
      <p:sp>
        <p:nvSpPr>
          <p:cNvPr id="3" name="Content Placeholder 2"/>
          <p:cNvSpPr>
            <a:spLocks noGrp="1"/>
          </p:cNvSpPr>
          <p:nvPr>
            <p:ph idx="1"/>
          </p:nvPr>
        </p:nvSpPr>
        <p:spPr/>
        <p:txBody>
          <a:bodyPr/>
          <a:lstStyle/>
          <a:p>
            <a:r>
              <a:rPr lang="en-US" dirty="0" smtClean="0"/>
              <a:t>The GNU debugger is a command line debugging tool</a:t>
            </a:r>
          </a:p>
          <a:p>
            <a:r>
              <a:rPr lang="en-US" dirty="0" smtClean="0"/>
              <a:t>A graphical frontend is also available called </a:t>
            </a:r>
            <a:r>
              <a:rPr lang="en-US" dirty="0" err="1" smtClean="0"/>
              <a:t>ddd</a:t>
            </a:r>
            <a:endParaRPr lang="en-US" dirty="0" smtClean="0"/>
          </a:p>
          <a:p>
            <a:endParaRPr lang="en-US" dirty="0" smtClean="0"/>
          </a:p>
          <a:p>
            <a:endParaRPr lang="en-US" dirty="0"/>
          </a:p>
        </p:txBody>
      </p:sp>
      <p:sp>
        <p:nvSpPr>
          <p:cNvPr id="4" name="Slide Number Placeholder 3"/>
          <p:cNvSpPr>
            <a:spLocks noGrp="1"/>
          </p:cNvSpPr>
          <p:nvPr>
            <p:ph type="sldNum" sz="quarter" idx="12"/>
          </p:nvPr>
        </p:nvSpPr>
        <p:spPr/>
        <p:txBody>
          <a:bodyPr/>
          <a:lstStyle/>
          <a:p>
            <a:fld id="{E66970BE-4790-4AAC-BBF1-E334F1B28FAF}" type="slidenum">
              <a:rPr lang="en-US" smtClean="0"/>
              <a:pPr/>
              <a:t>133</a:t>
            </a:fld>
            <a:endParaRPr lang="en-US"/>
          </a:p>
        </p:txBody>
      </p:sp>
    </p:spTree>
  </p:cSld>
  <p:clrMapOvr>
    <a:masterClrMapping/>
  </p:clrMapOvr>
  <p:timing>
    <p:tnLst>
      <p:par>
        <p:cTn xmlns:p14="http://schemas.microsoft.com/office/powerpoint/2010/mai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GNU Debugger (GDB) intro</a:t>
            </a:r>
            <a:endParaRPr lang="en-US" dirty="0"/>
          </a:p>
        </p:txBody>
      </p:sp>
      <p:sp>
        <p:nvSpPr>
          <p:cNvPr id="3" name="Content Placeholder 2"/>
          <p:cNvSpPr>
            <a:spLocks noGrp="1"/>
          </p:cNvSpPr>
          <p:nvPr>
            <p:ph idx="1"/>
          </p:nvPr>
        </p:nvSpPr>
        <p:spPr/>
        <p:txBody>
          <a:bodyPr>
            <a:normAutofit/>
          </a:bodyPr>
          <a:lstStyle/>
          <a:p>
            <a:r>
              <a:rPr lang="en-US" dirty="0" smtClean="0"/>
              <a:t>Start </a:t>
            </a:r>
            <a:r>
              <a:rPr lang="en-US" dirty="0" err="1" smtClean="0"/>
              <a:t>gdb</a:t>
            </a:r>
            <a:r>
              <a:rPr lang="en-US" dirty="0" smtClean="0"/>
              <a:t> using:</a:t>
            </a:r>
          </a:p>
          <a:p>
            <a:pPr lvl="1"/>
            <a:r>
              <a:rPr lang="en-US" dirty="0" err="1" smtClean="0"/>
              <a:t>gdb</a:t>
            </a:r>
            <a:r>
              <a:rPr lang="en-US" dirty="0" smtClean="0"/>
              <a:t> &lt;binary&gt;</a:t>
            </a:r>
          </a:p>
          <a:p>
            <a:r>
              <a:rPr lang="en-US" dirty="0" smtClean="0"/>
              <a:t>Pass initial commands for </a:t>
            </a:r>
            <a:r>
              <a:rPr lang="en-US" dirty="0" err="1" smtClean="0"/>
              <a:t>gdb</a:t>
            </a:r>
            <a:r>
              <a:rPr lang="en-US" dirty="0" smtClean="0"/>
              <a:t> through a file</a:t>
            </a:r>
          </a:p>
          <a:p>
            <a:pPr lvl="1"/>
            <a:r>
              <a:rPr lang="en-US" dirty="0" err="1" smtClean="0"/>
              <a:t>gdb</a:t>
            </a:r>
            <a:r>
              <a:rPr lang="en-US" dirty="0" smtClean="0"/>
              <a:t> &lt;binary&gt; –x &lt;</a:t>
            </a:r>
            <a:r>
              <a:rPr lang="en-US" dirty="0" err="1" smtClean="0"/>
              <a:t>initfile</a:t>
            </a:r>
            <a:r>
              <a:rPr lang="en-US" dirty="0" smtClean="0"/>
              <a:t>&gt;</a:t>
            </a:r>
          </a:p>
          <a:p>
            <a:r>
              <a:rPr lang="en-US" dirty="0" smtClean="0"/>
              <a:t>For help</a:t>
            </a:r>
          </a:p>
          <a:p>
            <a:pPr lvl="1"/>
            <a:r>
              <a:rPr lang="en-US" dirty="0"/>
              <a:t>h</a:t>
            </a:r>
            <a:r>
              <a:rPr lang="en-US" dirty="0" smtClean="0"/>
              <a:t>elp</a:t>
            </a:r>
          </a:p>
          <a:p>
            <a:r>
              <a:rPr lang="en-US" dirty="0" smtClean="0"/>
              <a:t>To start running the program</a:t>
            </a:r>
          </a:p>
          <a:p>
            <a:pPr lvl="1"/>
            <a:r>
              <a:rPr lang="en-US" dirty="0" smtClean="0"/>
              <a:t>run or r &lt;</a:t>
            </a:r>
            <a:r>
              <a:rPr lang="en-US" dirty="0" err="1" smtClean="0"/>
              <a:t>argv</a:t>
            </a:r>
            <a:r>
              <a:rPr lang="en-US" dirty="0" smtClean="0"/>
              <a:t>&gt;</a:t>
            </a:r>
          </a:p>
          <a:p>
            <a:endParaRPr lang="en-US" dirty="0" smtClean="0"/>
          </a:p>
          <a:p>
            <a:pPr lvl="1"/>
            <a:endParaRPr lang="en-US" dirty="0" smtClean="0"/>
          </a:p>
          <a:p>
            <a:endParaRPr lang="en-US" dirty="0"/>
          </a:p>
        </p:txBody>
      </p:sp>
      <p:sp>
        <p:nvSpPr>
          <p:cNvPr id="4" name="Slide Number Placeholder 3"/>
          <p:cNvSpPr>
            <a:spLocks noGrp="1"/>
          </p:cNvSpPr>
          <p:nvPr>
            <p:ph type="sldNum" sz="quarter" idx="12"/>
          </p:nvPr>
        </p:nvSpPr>
        <p:spPr/>
        <p:txBody>
          <a:bodyPr/>
          <a:lstStyle/>
          <a:p>
            <a:fld id="{E66970BE-4790-4AAC-BBF1-E334F1B28FAF}" type="slidenum">
              <a:rPr lang="en-US" smtClean="0"/>
              <a:pPr/>
              <a:t>134</a:t>
            </a:fld>
            <a:endParaRPr lang="en-US"/>
          </a:p>
        </p:txBody>
      </p:sp>
    </p:spTree>
  </p:cSld>
  <p:clrMapOvr>
    <a:masterClrMapping/>
  </p:clrMapOvr>
  <p:timing>
    <p:tnLst>
      <p:par>
        <p:cTn xmlns:p14="http://schemas.microsoft.com/office/powerpoint/2010/mai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GDB initial commands</a:t>
            </a:r>
            <a:endParaRPr lang="en-US" dirty="0"/>
          </a:p>
        </p:txBody>
      </p:sp>
      <p:sp>
        <p:nvSpPr>
          <p:cNvPr id="3" name="Content Placeholder 2"/>
          <p:cNvSpPr>
            <a:spLocks noGrp="1"/>
          </p:cNvSpPr>
          <p:nvPr>
            <p:ph idx="1"/>
          </p:nvPr>
        </p:nvSpPr>
        <p:spPr>
          <a:xfrm>
            <a:off x="457200" y="1143000"/>
            <a:ext cx="8229600" cy="4525963"/>
          </a:xfrm>
        </p:spPr>
        <p:txBody>
          <a:bodyPr>
            <a:noAutofit/>
          </a:bodyPr>
          <a:lstStyle/>
          <a:p>
            <a:r>
              <a:rPr lang="en-US" sz="2000" dirty="0" smtClean="0"/>
              <a:t>One possible set of initial commands:</a:t>
            </a:r>
          </a:p>
          <a:p>
            <a:pPr>
              <a:buNone/>
            </a:pPr>
            <a:r>
              <a:rPr lang="en-US" sz="2000" dirty="0" smtClean="0"/>
              <a:t>b main</a:t>
            </a:r>
          </a:p>
          <a:p>
            <a:pPr>
              <a:buNone/>
            </a:pPr>
            <a:r>
              <a:rPr lang="en-US" sz="2000" dirty="0" smtClean="0"/>
              <a:t>run</a:t>
            </a:r>
          </a:p>
          <a:p>
            <a:pPr>
              <a:buNone/>
            </a:pPr>
            <a:r>
              <a:rPr lang="en-US" sz="2000" dirty="0" smtClean="0"/>
              <a:t>display/10i $pc</a:t>
            </a:r>
          </a:p>
          <a:p>
            <a:pPr>
              <a:buNone/>
            </a:pPr>
            <a:r>
              <a:rPr lang="en-US" sz="2000" dirty="0" smtClean="0"/>
              <a:t>display/x $r0</a:t>
            </a:r>
          </a:p>
          <a:p>
            <a:pPr>
              <a:buNone/>
            </a:pPr>
            <a:r>
              <a:rPr lang="en-US" sz="2000" dirty="0" smtClean="0"/>
              <a:t>display/x $r1</a:t>
            </a:r>
          </a:p>
          <a:p>
            <a:pPr>
              <a:buNone/>
            </a:pPr>
            <a:r>
              <a:rPr lang="en-US" sz="2000" dirty="0" smtClean="0"/>
              <a:t>display/x $r2</a:t>
            </a:r>
          </a:p>
          <a:p>
            <a:pPr>
              <a:buNone/>
            </a:pPr>
            <a:r>
              <a:rPr lang="en-US" sz="2000" dirty="0" smtClean="0"/>
              <a:t>display/x $r3</a:t>
            </a:r>
          </a:p>
          <a:p>
            <a:pPr>
              <a:buNone/>
            </a:pPr>
            <a:r>
              <a:rPr lang="en-US" sz="2000" dirty="0" smtClean="0"/>
              <a:t>display/x $r4</a:t>
            </a:r>
          </a:p>
          <a:p>
            <a:pPr>
              <a:buNone/>
            </a:pPr>
            <a:r>
              <a:rPr lang="en-US" sz="2000" dirty="0" smtClean="0"/>
              <a:t>display/x $r5</a:t>
            </a:r>
          </a:p>
          <a:p>
            <a:pPr>
              <a:buNone/>
            </a:pPr>
            <a:r>
              <a:rPr lang="en-US" sz="2000" dirty="0" smtClean="0"/>
              <a:t>display/x $r6</a:t>
            </a:r>
          </a:p>
          <a:p>
            <a:pPr>
              <a:buNone/>
            </a:pPr>
            <a:r>
              <a:rPr lang="en-US" sz="2000" dirty="0" smtClean="0"/>
              <a:t>display/x $r7</a:t>
            </a:r>
          </a:p>
          <a:p>
            <a:pPr>
              <a:buNone/>
            </a:pPr>
            <a:r>
              <a:rPr lang="en-US" sz="2000" dirty="0" smtClean="0"/>
              <a:t>display/x $r11</a:t>
            </a:r>
          </a:p>
          <a:p>
            <a:pPr>
              <a:buNone/>
            </a:pPr>
            <a:r>
              <a:rPr lang="en-US" sz="2000" dirty="0" smtClean="0"/>
              <a:t>display/32xw $sp</a:t>
            </a:r>
          </a:p>
          <a:p>
            <a:pPr>
              <a:buNone/>
            </a:pPr>
            <a:r>
              <a:rPr lang="en-US" sz="2000" dirty="0" smtClean="0"/>
              <a:t>display/32xw $</a:t>
            </a:r>
            <a:r>
              <a:rPr lang="en-US" sz="2000" dirty="0" err="1" smtClean="0"/>
              <a:t>cpsr</a:t>
            </a:r>
            <a:endParaRPr lang="en-US" sz="2000" dirty="0" smtClean="0"/>
          </a:p>
          <a:p>
            <a:endParaRPr lang="en-US" sz="2000" dirty="0"/>
          </a:p>
        </p:txBody>
      </p:sp>
      <p:sp>
        <p:nvSpPr>
          <p:cNvPr id="4" name="TextBox 3"/>
          <p:cNvSpPr txBox="1"/>
          <p:nvPr/>
        </p:nvSpPr>
        <p:spPr>
          <a:xfrm>
            <a:off x="3429000" y="1905000"/>
            <a:ext cx="5486400" cy="4801314"/>
          </a:xfrm>
          <a:prstGeom prst="rect">
            <a:avLst/>
          </a:prstGeom>
          <a:noFill/>
        </p:spPr>
        <p:txBody>
          <a:bodyPr wrap="square" rtlCol="0">
            <a:spAutoFit/>
          </a:bodyPr>
          <a:lstStyle/>
          <a:p>
            <a:r>
              <a:rPr lang="en-US" dirty="0" smtClean="0"/>
              <a:t>display/{format string} – prints the expression following the command every time debugger stops</a:t>
            </a:r>
          </a:p>
          <a:p>
            <a:endParaRPr lang="en-US" dirty="0"/>
          </a:p>
          <a:p>
            <a:r>
              <a:rPr lang="en-US" dirty="0" smtClean="0"/>
              <a:t>{format string} include two things:</a:t>
            </a:r>
          </a:p>
          <a:p>
            <a:r>
              <a:rPr lang="en-US" dirty="0" smtClean="0"/>
              <a:t>Count – repeat specified number of {size} elements</a:t>
            </a:r>
          </a:p>
          <a:p>
            <a:r>
              <a:rPr lang="en-US" dirty="0" smtClean="0"/>
              <a:t>Format – format of how whatever is displayed</a:t>
            </a:r>
          </a:p>
          <a:p>
            <a:endParaRPr lang="en-US" dirty="0" smtClean="0"/>
          </a:p>
          <a:p>
            <a:r>
              <a:rPr lang="en-US" dirty="0" smtClean="0"/>
              <a:t>x (hexadecimal), </a:t>
            </a:r>
            <a:r>
              <a:rPr lang="en-US" dirty="0" smtClean="0">
                <a:ea typeface="ＭＳ Ｐゴシック" pitchFamily="-116" charset="-128"/>
              </a:rPr>
              <a:t>o(octal</a:t>
            </a:r>
            <a:r>
              <a:rPr lang="en-US" dirty="0">
                <a:ea typeface="ＭＳ Ｐゴシック" pitchFamily="-116" charset="-128"/>
              </a:rPr>
              <a:t>), </a:t>
            </a:r>
            <a:r>
              <a:rPr lang="en-US" dirty="0" smtClean="0">
                <a:ea typeface="ＭＳ Ｐゴシック" pitchFamily="-116" charset="-128"/>
              </a:rPr>
              <a:t>d(decimal</a:t>
            </a:r>
            <a:r>
              <a:rPr lang="en-US" dirty="0">
                <a:ea typeface="ＭＳ Ｐゴシック" pitchFamily="-116" charset="-128"/>
              </a:rPr>
              <a:t>), u(unsigned decimal</a:t>
            </a:r>
            <a:r>
              <a:rPr lang="en-US" dirty="0" smtClean="0">
                <a:ea typeface="ＭＳ Ｐゴシック" pitchFamily="-116" charset="-128"/>
              </a:rPr>
              <a:t>), t(binary</a:t>
            </a:r>
            <a:r>
              <a:rPr lang="en-US" dirty="0">
                <a:ea typeface="ＭＳ Ｐゴシック" pitchFamily="-116" charset="-128"/>
              </a:rPr>
              <a:t>), f(float), a(address), </a:t>
            </a:r>
            <a:r>
              <a:rPr lang="en-US" dirty="0" err="1">
                <a:ea typeface="ＭＳ Ｐゴシック" pitchFamily="-116" charset="-128"/>
              </a:rPr>
              <a:t>i</a:t>
            </a:r>
            <a:r>
              <a:rPr lang="en-US" dirty="0">
                <a:ea typeface="ＭＳ Ｐゴシック" pitchFamily="-116" charset="-128"/>
              </a:rPr>
              <a:t>(instruction), c(char) and s(string</a:t>
            </a:r>
            <a:r>
              <a:rPr lang="en-US" dirty="0" smtClean="0">
                <a:ea typeface="ＭＳ Ｐゴシック" pitchFamily="-116" charset="-128"/>
              </a:rPr>
              <a:t>).</a:t>
            </a:r>
          </a:p>
          <a:p>
            <a:endParaRPr lang="en-US" dirty="0">
              <a:ea typeface="ＭＳ Ｐゴシック" pitchFamily="-116" charset="-128"/>
            </a:endParaRPr>
          </a:p>
          <a:p>
            <a:r>
              <a:rPr lang="en-US" dirty="0">
                <a:ea typeface="ＭＳ Ｐゴシック" pitchFamily="-116" charset="-128"/>
              </a:rPr>
              <a:t>Size letters are b(byte), h(</a:t>
            </a:r>
            <a:r>
              <a:rPr lang="en-US" dirty="0" err="1">
                <a:ea typeface="ＭＳ Ｐゴシック" pitchFamily="-116" charset="-128"/>
              </a:rPr>
              <a:t>halfword</a:t>
            </a:r>
            <a:r>
              <a:rPr lang="en-US" dirty="0">
                <a:ea typeface="ＭＳ Ｐゴシック" pitchFamily="-116" charset="-128"/>
              </a:rPr>
              <a:t>), w(word), g(giant, 8 bytes</a:t>
            </a:r>
            <a:r>
              <a:rPr lang="en-US" dirty="0" smtClean="0">
                <a:ea typeface="ＭＳ Ｐゴシック" pitchFamily="-116" charset="-128"/>
              </a:rPr>
              <a:t>).</a:t>
            </a:r>
            <a:endParaRPr lang="en-US" dirty="0" smtClean="0"/>
          </a:p>
          <a:p>
            <a:endParaRPr lang="en-US" dirty="0"/>
          </a:p>
          <a:p>
            <a:r>
              <a:rPr lang="en-US" dirty="0" smtClean="0"/>
              <a:t>These commands can be entered into the </a:t>
            </a:r>
            <a:r>
              <a:rPr lang="en-US" dirty="0" err="1" smtClean="0"/>
              <a:t>init</a:t>
            </a:r>
            <a:r>
              <a:rPr lang="en-US" dirty="0" smtClean="0"/>
              <a:t> file, and helps to see the values in the registers after executing each statement or set of statements.</a:t>
            </a:r>
            <a:endParaRPr lang="en-US" dirty="0"/>
          </a:p>
        </p:txBody>
      </p:sp>
      <p:sp>
        <p:nvSpPr>
          <p:cNvPr id="5" name="Slide Number Placeholder 4"/>
          <p:cNvSpPr>
            <a:spLocks noGrp="1"/>
          </p:cNvSpPr>
          <p:nvPr>
            <p:ph type="sldNum" sz="quarter" idx="12"/>
          </p:nvPr>
        </p:nvSpPr>
        <p:spPr/>
        <p:txBody>
          <a:bodyPr/>
          <a:lstStyle/>
          <a:p>
            <a:fld id="{E66970BE-4790-4AAC-BBF1-E334F1B28FAF}" type="slidenum">
              <a:rPr lang="en-US" smtClean="0"/>
              <a:pPr/>
              <a:t>135</a:t>
            </a:fld>
            <a:endParaRPr lang="en-US"/>
          </a:p>
        </p:txBody>
      </p:sp>
    </p:spTree>
  </p:cSld>
  <p:clrMapOvr>
    <a:masterClrMapping/>
  </p:clrMapOvr>
  <p:timing>
    <p:tnLst>
      <p:par>
        <p:cTn xmlns:p14="http://schemas.microsoft.com/office/powerpoint/2010/mai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GDB Breakpoints</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To put breakpoints (stop execution on a certain line)</a:t>
            </a:r>
          </a:p>
          <a:p>
            <a:pPr lvl="1"/>
            <a:r>
              <a:rPr lang="en-US" dirty="0" smtClean="0"/>
              <a:t>b &lt;function name&gt;</a:t>
            </a:r>
          </a:p>
          <a:p>
            <a:pPr lvl="1"/>
            <a:r>
              <a:rPr lang="en-US" dirty="0" smtClean="0"/>
              <a:t>b *&lt;instruction address&gt;</a:t>
            </a:r>
          </a:p>
          <a:p>
            <a:pPr lvl="1"/>
            <a:r>
              <a:rPr lang="en-US" dirty="0" smtClean="0"/>
              <a:t>b &lt;</a:t>
            </a:r>
            <a:r>
              <a:rPr lang="en-US" dirty="0" err="1" smtClean="0"/>
              <a:t>filename:line</a:t>
            </a:r>
            <a:r>
              <a:rPr lang="en-US" dirty="0" smtClean="0"/>
              <a:t> number&gt;</a:t>
            </a:r>
          </a:p>
          <a:p>
            <a:pPr lvl="1"/>
            <a:r>
              <a:rPr lang="en-US" dirty="0" smtClean="0"/>
              <a:t>b &lt;line number&gt;</a:t>
            </a:r>
          </a:p>
          <a:p>
            <a:r>
              <a:rPr lang="en-US" dirty="0" smtClean="0"/>
              <a:t>To show breakpoints</a:t>
            </a:r>
          </a:p>
          <a:p>
            <a:pPr lvl="1"/>
            <a:r>
              <a:rPr lang="en-US" dirty="0" smtClean="0"/>
              <a:t>info b</a:t>
            </a:r>
          </a:p>
          <a:p>
            <a:r>
              <a:rPr lang="en-US" dirty="0" smtClean="0"/>
              <a:t>To remove breakpoints</a:t>
            </a:r>
          </a:p>
          <a:p>
            <a:pPr lvl="1"/>
            <a:r>
              <a:rPr lang="en-US" dirty="0" smtClean="0"/>
              <a:t>clear &lt;function name&gt;</a:t>
            </a:r>
          </a:p>
          <a:p>
            <a:pPr lvl="1"/>
            <a:r>
              <a:rPr lang="en-US" dirty="0" smtClean="0"/>
              <a:t>clear *&lt;instruction address&gt;</a:t>
            </a:r>
          </a:p>
          <a:p>
            <a:pPr lvl="1"/>
            <a:r>
              <a:rPr lang="en-US" dirty="0" smtClean="0"/>
              <a:t>clear &lt;</a:t>
            </a:r>
            <a:r>
              <a:rPr lang="en-US" dirty="0" err="1" smtClean="0"/>
              <a:t>filename:line</a:t>
            </a:r>
            <a:r>
              <a:rPr lang="en-US" dirty="0" smtClean="0"/>
              <a:t> number&gt;</a:t>
            </a:r>
          </a:p>
          <a:p>
            <a:pPr lvl="1"/>
            <a:r>
              <a:rPr lang="en-US" dirty="0" smtClean="0"/>
              <a:t>clear &lt;line number&gt;</a:t>
            </a:r>
            <a:endParaRPr lang="en-US" dirty="0"/>
          </a:p>
        </p:txBody>
      </p:sp>
      <p:sp>
        <p:nvSpPr>
          <p:cNvPr id="4" name="Slide Number Placeholder 3"/>
          <p:cNvSpPr>
            <a:spLocks noGrp="1"/>
          </p:cNvSpPr>
          <p:nvPr>
            <p:ph type="sldNum" sz="quarter" idx="12"/>
          </p:nvPr>
        </p:nvSpPr>
        <p:spPr/>
        <p:txBody>
          <a:bodyPr/>
          <a:lstStyle/>
          <a:p>
            <a:fld id="{E66970BE-4790-4AAC-BBF1-E334F1B28FAF}" type="slidenum">
              <a:rPr lang="en-US" smtClean="0"/>
              <a:pPr/>
              <a:t>136</a:t>
            </a:fld>
            <a:endParaRPr lang="en-US"/>
          </a:p>
        </p:txBody>
      </p:sp>
    </p:spTree>
  </p:cSld>
  <p:clrMapOvr>
    <a:masterClrMapping/>
  </p:clrMapOvr>
  <p:timing>
    <p:tnLst>
      <p:par>
        <p:cTn xmlns:p14="http://schemas.microsoft.com/office/powerpoint/2010/mai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GDB examining variables/memory</a:t>
            </a:r>
            <a:endParaRPr lang="en-US" dirty="0"/>
          </a:p>
        </p:txBody>
      </p:sp>
      <p:sp>
        <p:nvSpPr>
          <p:cNvPr id="3" name="Content Placeholder 2"/>
          <p:cNvSpPr>
            <a:spLocks noGrp="1"/>
          </p:cNvSpPr>
          <p:nvPr>
            <p:ph idx="1"/>
          </p:nvPr>
        </p:nvSpPr>
        <p:spPr/>
        <p:txBody>
          <a:bodyPr/>
          <a:lstStyle/>
          <a:p>
            <a:r>
              <a:rPr lang="en-US" dirty="0" smtClean="0"/>
              <a:t>Similar to display, to look at contents of memory</a:t>
            </a:r>
          </a:p>
          <a:p>
            <a:r>
              <a:rPr lang="en-US" dirty="0" smtClean="0"/>
              <a:t>Use “examine” or “x” command</a:t>
            </a:r>
          </a:p>
          <a:p>
            <a:pPr marL="342900" lvl="1" indent="-342900">
              <a:buFont typeface="Arial" pitchFamily="34" charset="0"/>
              <a:buChar char="•"/>
            </a:pPr>
            <a:r>
              <a:rPr lang="en-US" dirty="0"/>
              <a:t>x/32xw &lt;memory location&gt; to see memory </a:t>
            </a:r>
            <a:r>
              <a:rPr lang="en-US" dirty="0" smtClean="0"/>
              <a:t>contents at memory location, showing </a:t>
            </a:r>
            <a:r>
              <a:rPr lang="en-US" u="sng" dirty="0" smtClean="0"/>
              <a:t>32</a:t>
            </a:r>
            <a:r>
              <a:rPr lang="en-US" dirty="0" smtClean="0"/>
              <a:t> he</a:t>
            </a:r>
            <a:r>
              <a:rPr lang="en-US" u="sng" dirty="0" smtClean="0"/>
              <a:t>x</a:t>
            </a:r>
            <a:r>
              <a:rPr lang="en-US" dirty="0" smtClean="0"/>
              <a:t>adecimal </a:t>
            </a:r>
            <a:r>
              <a:rPr lang="en-US" u="sng" dirty="0" smtClean="0"/>
              <a:t>w</a:t>
            </a:r>
            <a:r>
              <a:rPr lang="en-US" dirty="0" smtClean="0"/>
              <a:t>ords</a:t>
            </a:r>
          </a:p>
          <a:p>
            <a:pPr marL="342900" lvl="1" indent="-342900">
              <a:buFont typeface="Arial" pitchFamily="34" charset="0"/>
              <a:buChar char="•"/>
            </a:pPr>
            <a:r>
              <a:rPr lang="en-US" dirty="0" smtClean="0"/>
              <a:t>x/5s &lt;memory location&gt; to show 5 strings (null terminated) at a particular memory location</a:t>
            </a:r>
          </a:p>
          <a:p>
            <a:pPr marL="342900" lvl="1" indent="-342900">
              <a:buFont typeface="Arial" pitchFamily="34" charset="0"/>
              <a:buChar char="•"/>
            </a:pPr>
            <a:r>
              <a:rPr lang="en-US" dirty="0" smtClean="0"/>
              <a:t>x/10i &lt;memory location&gt; to show 10 instructions at particular memory location</a:t>
            </a:r>
          </a:p>
          <a:p>
            <a:pPr marL="0" lvl="1" indent="0">
              <a:buNone/>
            </a:pPr>
            <a:endParaRPr lang="en-US" dirty="0"/>
          </a:p>
          <a:p>
            <a:endParaRPr lang="en-US" dirty="0" smtClean="0"/>
          </a:p>
          <a:p>
            <a:endParaRPr lang="en-US" dirty="0"/>
          </a:p>
        </p:txBody>
      </p:sp>
      <p:sp>
        <p:nvSpPr>
          <p:cNvPr id="4" name="Slide Number Placeholder 3"/>
          <p:cNvSpPr>
            <a:spLocks noGrp="1"/>
          </p:cNvSpPr>
          <p:nvPr>
            <p:ph type="sldNum" sz="quarter" idx="12"/>
          </p:nvPr>
        </p:nvSpPr>
        <p:spPr/>
        <p:txBody>
          <a:bodyPr/>
          <a:lstStyle/>
          <a:p>
            <a:fld id="{E66970BE-4790-4AAC-BBF1-E334F1B28FAF}" type="slidenum">
              <a:rPr lang="en-US" smtClean="0"/>
              <a:pPr/>
              <a:t>137</a:t>
            </a:fld>
            <a:endParaRPr lang="en-US"/>
          </a:p>
        </p:txBody>
      </p:sp>
    </p:spTree>
  </p:cSld>
  <p:clrMapOvr>
    <a:masterClrMapping/>
  </p:clrMapOvr>
  <p:timing>
    <p:tnLst>
      <p:par>
        <p:cTn xmlns:p14="http://schemas.microsoft.com/office/powerpoint/2010/mai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GDB disassembly &amp; listing things</a:t>
            </a:r>
            <a:endParaRPr lang="en-US" dirty="0"/>
          </a:p>
        </p:txBody>
      </p:sp>
      <p:sp>
        <p:nvSpPr>
          <p:cNvPr id="3" name="Content Placeholder 2"/>
          <p:cNvSpPr>
            <a:spLocks noGrp="1"/>
          </p:cNvSpPr>
          <p:nvPr>
            <p:ph idx="1"/>
          </p:nvPr>
        </p:nvSpPr>
        <p:spPr/>
        <p:txBody>
          <a:bodyPr/>
          <a:lstStyle/>
          <a:p>
            <a:r>
              <a:rPr lang="en-US" dirty="0" smtClean="0"/>
              <a:t>Can see disassembly if compiled with </a:t>
            </a:r>
            <a:r>
              <a:rPr lang="en-US" dirty="0" err="1" smtClean="0"/>
              <a:t>gdb</a:t>
            </a:r>
            <a:r>
              <a:rPr lang="en-US" dirty="0" smtClean="0"/>
              <a:t> symbols option in </a:t>
            </a:r>
            <a:r>
              <a:rPr lang="en-US" dirty="0" err="1" smtClean="0"/>
              <a:t>gcc</a:t>
            </a:r>
            <a:r>
              <a:rPr lang="en-US" dirty="0" smtClean="0"/>
              <a:t> (-</a:t>
            </a:r>
            <a:r>
              <a:rPr lang="en-US" dirty="0" err="1" smtClean="0"/>
              <a:t>ggdb</a:t>
            </a:r>
            <a:r>
              <a:rPr lang="en-US" dirty="0" smtClean="0"/>
              <a:t>)</a:t>
            </a:r>
          </a:p>
          <a:p>
            <a:pPr lvl="1"/>
            <a:r>
              <a:rPr lang="en-US" dirty="0" err="1" smtClean="0"/>
              <a:t>disass</a:t>
            </a:r>
            <a:r>
              <a:rPr lang="en-US" dirty="0" smtClean="0"/>
              <a:t> &lt;function name&gt;</a:t>
            </a:r>
          </a:p>
          <a:p>
            <a:r>
              <a:rPr lang="en-US" dirty="0" smtClean="0"/>
              <a:t>Can see breakpoints</a:t>
            </a:r>
          </a:p>
          <a:p>
            <a:pPr lvl="1"/>
            <a:r>
              <a:rPr lang="en-US" dirty="0" smtClean="0"/>
              <a:t>info breakpoints</a:t>
            </a:r>
          </a:p>
          <a:p>
            <a:r>
              <a:rPr lang="en-US" dirty="0" smtClean="0"/>
              <a:t>Can see registers</a:t>
            </a:r>
          </a:p>
          <a:p>
            <a:pPr lvl="1"/>
            <a:r>
              <a:rPr lang="en-US" dirty="0" smtClean="0"/>
              <a:t>info </a:t>
            </a:r>
            <a:r>
              <a:rPr lang="en-US" dirty="0" err="1" smtClean="0"/>
              <a:t>reg</a:t>
            </a:r>
            <a:endParaRPr lang="en-US" dirty="0"/>
          </a:p>
        </p:txBody>
      </p:sp>
      <p:sp>
        <p:nvSpPr>
          <p:cNvPr id="4" name="Slide Number Placeholder 3"/>
          <p:cNvSpPr>
            <a:spLocks noGrp="1"/>
          </p:cNvSpPr>
          <p:nvPr>
            <p:ph type="sldNum" sz="quarter" idx="12"/>
          </p:nvPr>
        </p:nvSpPr>
        <p:spPr/>
        <p:txBody>
          <a:bodyPr/>
          <a:lstStyle/>
          <a:p>
            <a:fld id="{E66970BE-4790-4AAC-BBF1-E334F1B28FAF}" type="slidenum">
              <a:rPr lang="en-US" smtClean="0"/>
              <a:pPr/>
              <a:t>138</a:t>
            </a:fld>
            <a:endParaRPr lang="en-US"/>
          </a:p>
        </p:txBody>
      </p:sp>
    </p:spTree>
    <p:extLst>
      <p:ext uri="{BB962C8B-B14F-4D97-AF65-F5344CB8AC3E}">
        <p14:creationId xmlns:p14="http://schemas.microsoft.com/office/powerpoint/2010/main" val="2083384806"/>
      </p:ext>
    </p:extLst>
  </p:cSld>
  <p:clrMapOvr>
    <a:masterClrMapping/>
  </p:clrMapOvr>
  <p:timing>
    <p:tnLst>
      <p:par>
        <p:cTn xmlns:p14="http://schemas.microsoft.com/office/powerpoint/2010/mai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GDB stepping</a:t>
            </a:r>
            <a:endParaRPr lang="en-US" dirty="0"/>
          </a:p>
        </p:txBody>
      </p:sp>
      <p:sp>
        <p:nvSpPr>
          <p:cNvPr id="3" name="Content Placeholder 2"/>
          <p:cNvSpPr>
            <a:spLocks noGrp="1"/>
          </p:cNvSpPr>
          <p:nvPr>
            <p:ph idx="1"/>
          </p:nvPr>
        </p:nvSpPr>
        <p:spPr/>
        <p:txBody>
          <a:bodyPr/>
          <a:lstStyle/>
          <a:p>
            <a:r>
              <a:rPr lang="en-US" dirty="0" smtClean="0"/>
              <a:t>To step one instruction</a:t>
            </a:r>
          </a:p>
          <a:p>
            <a:pPr lvl="1"/>
            <a:r>
              <a:rPr lang="en-US" dirty="0" err="1" smtClean="0"/>
              <a:t>stepi</a:t>
            </a:r>
            <a:r>
              <a:rPr lang="en-US" dirty="0" smtClean="0"/>
              <a:t> or </a:t>
            </a:r>
            <a:r>
              <a:rPr lang="en-US" dirty="0" err="1" smtClean="0"/>
              <a:t>si</a:t>
            </a:r>
            <a:endParaRPr lang="en-US" dirty="0" smtClean="0"/>
          </a:p>
          <a:p>
            <a:r>
              <a:rPr lang="en-US" dirty="0" smtClean="0"/>
              <a:t>To continue till next breakpoint</a:t>
            </a:r>
          </a:p>
          <a:p>
            <a:pPr lvl="1"/>
            <a:r>
              <a:rPr lang="en-US" dirty="0" smtClean="0"/>
              <a:t>Continue or c</a:t>
            </a:r>
          </a:p>
          <a:p>
            <a:r>
              <a:rPr lang="en-US" dirty="0" smtClean="0"/>
              <a:t>To see </a:t>
            </a:r>
            <a:r>
              <a:rPr lang="en-US" dirty="0" err="1" smtClean="0"/>
              <a:t>backtrace</a:t>
            </a:r>
            <a:endParaRPr lang="en-US" dirty="0" smtClean="0"/>
          </a:p>
          <a:p>
            <a:pPr lvl="1"/>
            <a:r>
              <a:rPr lang="en-US" dirty="0" err="1" smtClean="0"/>
              <a:t>backtrace</a:t>
            </a:r>
            <a:r>
              <a:rPr lang="en-US" dirty="0" smtClean="0"/>
              <a:t> or </a:t>
            </a:r>
            <a:r>
              <a:rPr lang="en-US" dirty="0" err="1" smtClean="0"/>
              <a:t>bt</a:t>
            </a:r>
            <a:endParaRPr lang="en-US" dirty="0"/>
          </a:p>
        </p:txBody>
      </p:sp>
      <p:sp>
        <p:nvSpPr>
          <p:cNvPr id="4" name="Slide Number Placeholder 3"/>
          <p:cNvSpPr>
            <a:spLocks noGrp="1"/>
          </p:cNvSpPr>
          <p:nvPr>
            <p:ph type="sldNum" sz="quarter" idx="12"/>
          </p:nvPr>
        </p:nvSpPr>
        <p:spPr/>
        <p:txBody>
          <a:bodyPr/>
          <a:lstStyle/>
          <a:p>
            <a:fld id="{E66970BE-4790-4AAC-BBF1-E334F1B28FAF}" type="slidenum">
              <a:rPr lang="en-US" smtClean="0"/>
              <a:pPr/>
              <a:t>139</a:t>
            </a:fld>
            <a:endParaRPr lang="en-US"/>
          </a:p>
        </p:txBody>
      </p:sp>
    </p:spTree>
    <p:extLst>
      <p:ext uri="{BB962C8B-B14F-4D97-AF65-F5344CB8AC3E}">
        <p14:creationId xmlns:p14="http://schemas.microsoft.com/office/powerpoint/2010/main" val="2441190325"/>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ARM Extra Features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Similar to RISC architecture (not purely RISC)</a:t>
            </a:r>
          </a:p>
          <a:p>
            <a:pPr lvl="1"/>
            <a:r>
              <a:rPr lang="en-US" dirty="0" smtClean="0"/>
              <a:t>Variable cycle instructions (LD/STR multiple)</a:t>
            </a:r>
          </a:p>
          <a:p>
            <a:pPr lvl="1"/>
            <a:r>
              <a:rPr lang="en-US" dirty="0" smtClean="0"/>
              <a:t>Inline barrel shifter</a:t>
            </a:r>
          </a:p>
          <a:p>
            <a:pPr lvl="1"/>
            <a:r>
              <a:rPr lang="en-US" dirty="0" smtClean="0"/>
              <a:t>16-bit (Thumb) and 32-bit instruction sets combined called Thumb2</a:t>
            </a:r>
          </a:p>
          <a:p>
            <a:pPr lvl="1"/>
            <a:r>
              <a:rPr lang="en-US" dirty="0" smtClean="0"/>
              <a:t>Conditional execution (reduces number of branches)</a:t>
            </a:r>
          </a:p>
          <a:p>
            <a:pPr lvl="1"/>
            <a:r>
              <a:rPr lang="en-US" dirty="0" smtClean="0"/>
              <a:t>Auto-increment/decrement addressing modes</a:t>
            </a:r>
          </a:p>
          <a:p>
            <a:pPr lvl="1"/>
            <a:r>
              <a:rPr lang="en-US" dirty="0" smtClean="0"/>
              <a:t>Changed to a Modified Harvard architecture since ARM9 (ARMv5)</a:t>
            </a:r>
          </a:p>
          <a:p>
            <a:pPr lvl="1"/>
            <a:r>
              <a:rPr lang="en-US" dirty="0" smtClean="0"/>
              <a:t>Extensions (not covered in this course):</a:t>
            </a:r>
          </a:p>
          <a:p>
            <a:pPr lvl="2"/>
            <a:r>
              <a:rPr lang="en-US" dirty="0" err="1" smtClean="0"/>
              <a:t>TrustZone</a:t>
            </a:r>
            <a:endParaRPr lang="en-US" dirty="0" smtClean="0"/>
          </a:p>
          <a:p>
            <a:pPr lvl="2"/>
            <a:r>
              <a:rPr lang="en-US" dirty="0" smtClean="0"/>
              <a:t>VFP, NEON &amp; SIMD (DSP &amp; Multimedia processing)</a:t>
            </a:r>
          </a:p>
          <a:p>
            <a:endParaRPr lang="en-US" dirty="0" smtClean="0"/>
          </a:p>
        </p:txBody>
      </p:sp>
      <p:sp>
        <p:nvSpPr>
          <p:cNvPr id="4" name="Slide Number Placeholder 3"/>
          <p:cNvSpPr>
            <a:spLocks noGrp="1"/>
          </p:cNvSpPr>
          <p:nvPr>
            <p:ph type="sldNum" sz="quarter" idx="12"/>
          </p:nvPr>
        </p:nvSpPr>
        <p:spPr/>
        <p:txBody>
          <a:bodyPr/>
          <a:lstStyle/>
          <a:p>
            <a:fld id="{E66970BE-4790-4AAC-BBF1-E334F1B28FAF}" type="slidenum">
              <a:rPr lang="en-US" smtClean="0"/>
              <a:pPr/>
              <a:t>14</a:t>
            </a:fld>
            <a:endParaRPr lang="en-US"/>
          </a:p>
        </p:txBody>
      </p:sp>
    </p:spTree>
  </p:cSld>
  <p:clrMapOvr>
    <a:masterClrMapping/>
  </p:clrMapOvr>
  <p:timing>
    <p:tnLst>
      <p:par>
        <p:cTn xmlns:p14="http://schemas.microsoft.com/office/powerpoint/2010/mai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Lab 2</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Use of </a:t>
            </a:r>
            <a:r>
              <a:rPr lang="en-US" dirty="0" err="1" smtClean="0"/>
              <a:t>gdb</a:t>
            </a:r>
            <a:r>
              <a:rPr lang="en-US" dirty="0" smtClean="0"/>
              <a:t> and your knowledge of ARM assembly to stop Dr. Evil</a:t>
            </a:r>
          </a:p>
          <a:p>
            <a:pPr lvl="1"/>
            <a:r>
              <a:rPr lang="en-US" dirty="0" err="1" smtClean="0"/>
              <a:t>gdb</a:t>
            </a:r>
            <a:r>
              <a:rPr lang="en-US" dirty="0" smtClean="0"/>
              <a:t> –x &lt;</a:t>
            </a:r>
            <a:r>
              <a:rPr lang="en-US" dirty="0" err="1" smtClean="0"/>
              <a:t>initfile</a:t>
            </a:r>
            <a:r>
              <a:rPr lang="en-US" dirty="0" smtClean="0"/>
              <a:t>&gt; bomb (Can optionally specify initial commands file using –x)</a:t>
            </a:r>
          </a:p>
          <a:p>
            <a:pPr lvl="1"/>
            <a:r>
              <a:rPr lang="en-US" dirty="0" smtClean="0"/>
              <a:t>b </a:t>
            </a:r>
            <a:r>
              <a:rPr lang="en-US" dirty="0" err="1" smtClean="0"/>
              <a:t>explode_bomb</a:t>
            </a:r>
            <a:r>
              <a:rPr lang="en-US" dirty="0" smtClean="0"/>
              <a:t>() (breakpoint at </a:t>
            </a:r>
            <a:r>
              <a:rPr lang="en-US" dirty="0" err="1" smtClean="0"/>
              <a:t>explode_bomb</a:t>
            </a:r>
            <a:r>
              <a:rPr lang="en-US" dirty="0" smtClean="0"/>
              <a:t>)</a:t>
            </a:r>
          </a:p>
          <a:p>
            <a:pPr lvl="1"/>
            <a:r>
              <a:rPr lang="en-US" dirty="0" err="1"/>
              <a:t>d</a:t>
            </a:r>
            <a:r>
              <a:rPr lang="en-US" dirty="0" err="1" smtClean="0"/>
              <a:t>isass</a:t>
            </a:r>
            <a:r>
              <a:rPr lang="en-US" dirty="0" smtClean="0"/>
              <a:t> phase_1 (to see phase_1 code)</a:t>
            </a:r>
          </a:p>
          <a:p>
            <a:pPr lvl="1"/>
            <a:r>
              <a:rPr lang="en-US" dirty="0" smtClean="0"/>
              <a:t>info </a:t>
            </a:r>
            <a:r>
              <a:rPr lang="en-US" dirty="0" err="1" smtClean="0"/>
              <a:t>reg</a:t>
            </a:r>
            <a:r>
              <a:rPr lang="en-US" dirty="0" smtClean="0"/>
              <a:t> to see all registers</a:t>
            </a:r>
          </a:p>
          <a:p>
            <a:r>
              <a:rPr lang="en-US" dirty="0" smtClean="0"/>
              <a:t>Find the right inputs to defuse it</a:t>
            </a:r>
          </a:p>
          <a:p>
            <a:r>
              <a:rPr lang="en-US" dirty="0" smtClean="0"/>
              <a:t>GDB cheat sheet on /home/arm/Desktop</a:t>
            </a:r>
          </a:p>
          <a:p>
            <a:r>
              <a:rPr lang="en-US" dirty="0" smtClean="0"/>
              <a:t>Shift + </a:t>
            </a:r>
            <a:r>
              <a:rPr lang="en-US" dirty="0" err="1" smtClean="0"/>
              <a:t>PgUp</a:t>
            </a:r>
            <a:r>
              <a:rPr lang="en-US" dirty="0" smtClean="0"/>
              <a:t> to scroll up and Shift + </a:t>
            </a:r>
            <a:r>
              <a:rPr lang="en-US" dirty="0" err="1" smtClean="0"/>
              <a:t>PgDown</a:t>
            </a:r>
            <a:r>
              <a:rPr lang="en-US" dirty="0" smtClean="0"/>
              <a:t> to scroll down</a:t>
            </a:r>
          </a:p>
          <a:p>
            <a:pPr>
              <a:buNone/>
            </a:pPr>
            <a:endParaRPr lang="en-US" dirty="0" smtClean="0"/>
          </a:p>
          <a:p>
            <a:pPr lvl="1"/>
            <a:endParaRPr lang="en-US" dirty="0" smtClean="0"/>
          </a:p>
          <a:p>
            <a:endParaRPr lang="en-US" dirty="0"/>
          </a:p>
        </p:txBody>
      </p:sp>
      <p:pic>
        <p:nvPicPr>
          <p:cNvPr id="41985" name="Picture 1" descr="C:\Users\Jilebi\AppData\Local\Microsoft\Windows\Temporary Internet Files\Content.IE5\L89GNR3A\MP900321202[1].jpg"/>
          <p:cNvPicPr>
            <a:picLocks noChangeAspect="1" noChangeArrowheads="1"/>
          </p:cNvPicPr>
          <p:nvPr/>
        </p:nvPicPr>
        <p:blipFill>
          <a:blip r:embed="rId2" cstate="print"/>
          <a:srcRect/>
          <a:stretch>
            <a:fillRect/>
          </a:stretch>
        </p:blipFill>
        <p:spPr bwMode="auto">
          <a:xfrm>
            <a:off x="6629400" y="0"/>
            <a:ext cx="2209800" cy="1576324"/>
          </a:xfrm>
          <a:prstGeom prst="rect">
            <a:avLst/>
          </a:prstGeom>
          <a:ln>
            <a:noFill/>
          </a:ln>
          <a:effectLst>
            <a:softEdge rad="112500"/>
          </a:effectLst>
        </p:spPr>
      </p:pic>
      <p:sp>
        <p:nvSpPr>
          <p:cNvPr id="4" name="Slide Number Placeholder 3"/>
          <p:cNvSpPr>
            <a:spLocks noGrp="1"/>
          </p:cNvSpPr>
          <p:nvPr>
            <p:ph type="sldNum" sz="quarter" idx="12"/>
          </p:nvPr>
        </p:nvSpPr>
        <p:spPr/>
        <p:txBody>
          <a:bodyPr/>
          <a:lstStyle/>
          <a:p>
            <a:fld id="{E66970BE-4790-4AAC-BBF1-E334F1B28FAF}" type="slidenum">
              <a:rPr lang="en-US" smtClean="0"/>
              <a:pPr/>
              <a:t>140</a:t>
            </a:fld>
            <a:endParaRPr lang="en-US"/>
          </a:p>
        </p:txBody>
      </p:sp>
    </p:spTree>
  </p:cSld>
  <p:clrMapOvr>
    <a:masterClrMapping/>
  </p:clrMapOvr>
  <p:timing>
    <p:tnLst>
      <p:par>
        <p:cTn xmlns:p14="http://schemas.microsoft.com/office/powerpoint/2010/mai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Day 2 part 1</a:t>
            </a:r>
            <a:endParaRPr lang="en-US" dirty="0"/>
          </a:p>
        </p:txBody>
      </p:sp>
      <p:sp>
        <p:nvSpPr>
          <p:cNvPr id="3" name="Text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2"/>
          </p:nvPr>
        </p:nvSpPr>
        <p:spPr/>
        <p:txBody>
          <a:bodyPr/>
          <a:lstStyle/>
          <a:p>
            <a:fld id="{E66970BE-4790-4AAC-BBF1-E334F1B28FAF}" type="slidenum">
              <a:rPr lang="en-US" smtClean="0"/>
              <a:pPr/>
              <a:t>141</a:t>
            </a:fld>
            <a:endParaRPr lang="en-US"/>
          </a:p>
        </p:txBody>
      </p:sp>
    </p:spTree>
    <p:extLst>
      <p:ext uri="{BB962C8B-B14F-4D97-AF65-F5344CB8AC3E}">
        <p14:creationId xmlns:p14="http://schemas.microsoft.com/office/powerpoint/2010/main" val="26988955"/>
      </p:ext>
    </p:extLst>
  </p:cSld>
  <p:clrMapOvr>
    <a:masterClrMapping/>
  </p:clrMapOvr>
  <p:timing>
    <p:tnLst>
      <p:par>
        <p:cTn xmlns:p14="http://schemas.microsoft.com/office/powerpoint/2010/mai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Control Flow operations (Table A4-1)</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089463874"/>
              </p:ext>
            </p:extLst>
          </p:nvPr>
        </p:nvGraphicFramePr>
        <p:xfrm>
          <a:off x="457200" y="1600200"/>
          <a:ext cx="8229600" cy="2966720"/>
        </p:xfrm>
        <a:graphic>
          <a:graphicData uri="http://schemas.openxmlformats.org/drawingml/2006/table">
            <a:tbl>
              <a:tblPr firstRow="1" bandRow="1">
                <a:tableStyleId>{5C22544A-7EE6-4342-B048-85BDC9FD1C3A}</a:tableStyleId>
              </a:tblPr>
              <a:tblGrid>
                <a:gridCol w="1600200"/>
                <a:gridCol w="3657600"/>
                <a:gridCol w="2971800"/>
              </a:tblGrid>
              <a:tr h="370840">
                <a:tc>
                  <a:txBody>
                    <a:bodyPr/>
                    <a:lstStyle/>
                    <a:p>
                      <a:r>
                        <a:rPr lang="en-US" sz="1600" dirty="0" smtClean="0"/>
                        <a:t>Instruction</a:t>
                      </a:r>
                      <a:endParaRPr lang="en-US" sz="1600" dirty="0"/>
                    </a:p>
                  </a:txBody>
                  <a:tcPr/>
                </a:tc>
                <a:tc>
                  <a:txBody>
                    <a:bodyPr/>
                    <a:lstStyle/>
                    <a:p>
                      <a:r>
                        <a:rPr lang="en-US" sz="1600" dirty="0" smtClean="0"/>
                        <a:t>Description</a:t>
                      </a:r>
                      <a:endParaRPr lang="en-US" sz="1600" dirty="0"/>
                    </a:p>
                  </a:txBody>
                  <a:tcPr/>
                </a:tc>
                <a:tc>
                  <a:txBody>
                    <a:bodyPr/>
                    <a:lstStyle/>
                    <a:p>
                      <a:r>
                        <a:rPr lang="en-US" sz="1600" dirty="0" smtClean="0"/>
                        <a:t>Meaning</a:t>
                      </a:r>
                      <a:endParaRPr lang="en-US" sz="1600" dirty="0"/>
                    </a:p>
                  </a:txBody>
                  <a:tcPr/>
                </a:tc>
              </a:tr>
              <a:tr h="370840">
                <a:tc>
                  <a:txBody>
                    <a:bodyPr/>
                    <a:lstStyle/>
                    <a:p>
                      <a:r>
                        <a:rPr lang="en-US" sz="1600" dirty="0" smtClean="0"/>
                        <a:t>B &lt;label&gt;</a:t>
                      </a:r>
                      <a:endParaRPr lang="en-US" sz="1600" dirty="0"/>
                    </a:p>
                  </a:txBody>
                  <a:tcPr/>
                </a:tc>
                <a:tc>
                  <a:txBody>
                    <a:bodyPr/>
                    <a:lstStyle/>
                    <a:p>
                      <a:r>
                        <a:rPr lang="en-US" sz="1600" dirty="0" smtClean="0"/>
                        <a:t>Branch to label</a:t>
                      </a:r>
                      <a:endParaRPr lang="en-US" sz="1600" dirty="0"/>
                    </a:p>
                  </a:txBody>
                  <a:tcPr/>
                </a:tc>
                <a:tc>
                  <a:txBody>
                    <a:bodyPr/>
                    <a:lstStyle/>
                    <a:p>
                      <a:r>
                        <a:rPr lang="en-US" sz="1600" dirty="0" smtClean="0"/>
                        <a:t>PC = &amp;label</a:t>
                      </a:r>
                      <a:endParaRPr lang="en-US" sz="1600" dirty="0"/>
                    </a:p>
                  </a:txBody>
                  <a:tcPr/>
                </a:tc>
              </a:tr>
              <a:tr h="370840">
                <a:tc>
                  <a:txBody>
                    <a:bodyPr/>
                    <a:lstStyle/>
                    <a:p>
                      <a:r>
                        <a:rPr lang="en-US" sz="1600" dirty="0" smtClean="0"/>
                        <a:t>BL &lt;label&gt;</a:t>
                      </a:r>
                      <a:endParaRPr lang="en-US" sz="1600" dirty="0"/>
                    </a:p>
                  </a:txBody>
                  <a:tcPr/>
                </a:tc>
                <a:tc>
                  <a:txBody>
                    <a:bodyPr/>
                    <a:lstStyle/>
                    <a:p>
                      <a:r>
                        <a:rPr lang="en-US" sz="1600" dirty="0" smtClean="0"/>
                        <a:t>Branch to label with link register</a:t>
                      </a:r>
                      <a:endParaRPr lang="en-US" sz="1600" dirty="0"/>
                    </a:p>
                  </a:txBody>
                  <a:tcPr/>
                </a:tc>
                <a:tc>
                  <a:txBody>
                    <a:bodyPr/>
                    <a:lstStyle/>
                    <a:p>
                      <a:r>
                        <a:rPr lang="en-US" sz="1600" dirty="0" smtClean="0"/>
                        <a:t>LR = PC+4</a:t>
                      </a:r>
                    </a:p>
                    <a:p>
                      <a:r>
                        <a:rPr lang="en-US" sz="1600" dirty="0" smtClean="0"/>
                        <a:t>PC = &amp;label</a:t>
                      </a:r>
                    </a:p>
                  </a:txBody>
                  <a:tcPr/>
                </a:tc>
              </a:tr>
              <a:tr h="370840">
                <a:tc>
                  <a:txBody>
                    <a:bodyPr/>
                    <a:lstStyle/>
                    <a:p>
                      <a:pPr marL="0" algn="l" defTabSz="914400" rtl="0" eaLnBrk="1" latinLnBrk="0" hangingPunct="1"/>
                      <a:r>
                        <a:rPr lang="en-US" sz="1600" kern="1200" dirty="0" smtClean="0">
                          <a:solidFill>
                            <a:schemeClr val="dk1"/>
                          </a:solidFill>
                          <a:latin typeface="+mn-lt"/>
                          <a:ea typeface="+mn-ea"/>
                          <a:cs typeface="+mn-cs"/>
                        </a:rPr>
                        <a:t>BLX &lt;</a:t>
                      </a:r>
                      <a:r>
                        <a:rPr lang="en-US" sz="1600" kern="1200" dirty="0" err="1" smtClean="0">
                          <a:solidFill>
                            <a:schemeClr val="dk1"/>
                          </a:solidFill>
                          <a:latin typeface="+mn-lt"/>
                          <a:ea typeface="+mn-ea"/>
                          <a:cs typeface="+mn-cs"/>
                        </a:rPr>
                        <a:t>Rm</a:t>
                      </a:r>
                      <a:r>
                        <a:rPr lang="en-US" sz="1600" kern="1200" dirty="0" smtClean="0">
                          <a:solidFill>
                            <a:schemeClr val="dk1"/>
                          </a:solidFill>
                          <a:latin typeface="+mn-lt"/>
                          <a:ea typeface="+mn-ea"/>
                          <a:cs typeface="+mn-cs"/>
                        </a:rPr>
                        <a:t> or #</a:t>
                      </a:r>
                      <a:r>
                        <a:rPr lang="en-US" sz="1600" kern="1200" dirty="0" err="1" smtClean="0">
                          <a:solidFill>
                            <a:schemeClr val="dk1"/>
                          </a:solidFill>
                          <a:latin typeface="+mn-lt"/>
                          <a:ea typeface="+mn-ea"/>
                          <a:cs typeface="+mn-cs"/>
                        </a:rPr>
                        <a:t>imm</a:t>
                      </a:r>
                      <a:r>
                        <a:rPr lang="en-US" sz="1600" kern="1200" dirty="0" smtClean="0">
                          <a:solidFill>
                            <a:schemeClr val="dk1"/>
                          </a:solidFill>
                          <a:latin typeface="+mn-lt"/>
                          <a:ea typeface="+mn-ea"/>
                          <a:cs typeface="+mn-cs"/>
                        </a:rPr>
                        <a:t>&gt;</a:t>
                      </a:r>
                    </a:p>
                  </a:txBody>
                  <a:tcPr/>
                </a:tc>
                <a:tc>
                  <a:txBody>
                    <a:bodyPr/>
                    <a:lstStyle/>
                    <a:p>
                      <a:pPr marL="0" algn="l" defTabSz="914400" rtl="0" eaLnBrk="1" latinLnBrk="0" hangingPunct="1"/>
                      <a:r>
                        <a:rPr lang="en-US" sz="1600" kern="1200" dirty="0" smtClean="0">
                          <a:solidFill>
                            <a:schemeClr val="dk1"/>
                          </a:solidFill>
                          <a:latin typeface="+mn-lt"/>
                          <a:ea typeface="+mn-ea"/>
                          <a:cs typeface="+mn-cs"/>
                        </a:rPr>
                        <a:t>Branch exchange</a:t>
                      </a:r>
                      <a:r>
                        <a:rPr lang="en-US" sz="1600" kern="1200" baseline="0" dirty="0" smtClean="0">
                          <a:solidFill>
                            <a:schemeClr val="dk1"/>
                          </a:solidFill>
                          <a:latin typeface="+mn-lt"/>
                          <a:ea typeface="+mn-ea"/>
                          <a:cs typeface="+mn-cs"/>
                        </a:rPr>
                        <a:t> with link register</a:t>
                      </a:r>
                      <a:endParaRPr lang="en-US" sz="1600" kern="1200" dirty="0" smtClean="0">
                        <a:solidFill>
                          <a:schemeClr val="dk1"/>
                        </a:solidFill>
                        <a:latin typeface="+mn-lt"/>
                        <a:ea typeface="+mn-ea"/>
                        <a:cs typeface="+mn-cs"/>
                      </a:endParaRPr>
                    </a:p>
                  </a:txBody>
                  <a:tcPr/>
                </a:tc>
                <a:tc>
                  <a:txBody>
                    <a:bodyPr/>
                    <a:lstStyle/>
                    <a:p>
                      <a:pPr marL="0" algn="l" defTabSz="914400" rtl="0" eaLnBrk="1" latinLnBrk="0" hangingPunct="1"/>
                      <a:r>
                        <a:rPr lang="en-US" sz="1600" kern="1200" dirty="0" smtClean="0">
                          <a:solidFill>
                            <a:schemeClr val="dk1"/>
                          </a:solidFill>
                          <a:latin typeface="+mn-lt"/>
                          <a:ea typeface="+mn-ea"/>
                          <a:cs typeface="+mn-cs"/>
                        </a:rPr>
                        <a:t>LR = &amp;</a:t>
                      </a:r>
                      <a:r>
                        <a:rPr lang="en-US" sz="1600" kern="1200" baseline="0" dirty="0" smtClean="0">
                          <a:solidFill>
                            <a:schemeClr val="dk1"/>
                          </a:solidFill>
                          <a:latin typeface="+mn-lt"/>
                          <a:ea typeface="+mn-ea"/>
                          <a:cs typeface="+mn-cs"/>
                        </a:rPr>
                        <a:t> of instr. after BLX instr.</a:t>
                      </a:r>
                      <a:endParaRPr lang="en-US" sz="1600" kern="1200" dirty="0" smtClean="0">
                        <a:solidFill>
                          <a:schemeClr val="dk1"/>
                        </a:solidFill>
                        <a:latin typeface="+mn-lt"/>
                        <a:ea typeface="+mn-ea"/>
                        <a:cs typeface="+mn-cs"/>
                      </a:endParaRPr>
                    </a:p>
                    <a:p>
                      <a:pPr marL="0" algn="l" defTabSz="914400" rtl="0" eaLnBrk="1" latinLnBrk="0" hangingPunct="1"/>
                      <a:r>
                        <a:rPr lang="en-US" sz="1600" kern="1200" dirty="0" smtClean="0">
                          <a:solidFill>
                            <a:schemeClr val="dk1"/>
                          </a:solidFill>
                          <a:latin typeface="+mn-lt"/>
                          <a:ea typeface="+mn-ea"/>
                          <a:cs typeface="+mn-cs"/>
                        </a:rPr>
                        <a:t>PC = </a:t>
                      </a:r>
                      <a:r>
                        <a:rPr lang="en-US" sz="1600" kern="1200" dirty="0" err="1" smtClean="0">
                          <a:solidFill>
                            <a:schemeClr val="dk1"/>
                          </a:solidFill>
                          <a:latin typeface="+mn-lt"/>
                          <a:ea typeface="+mn-ea"/>
                          <a:cs typeface="+mn-cs"/>
                        </a:rPr>
                        <a:t>Rm</a:t>
                      </a:r>
                      <a:r>
                        <a:rPr lang="en-US" sz="1600" kern="1200" dirty="0" smtClean="0">
                          <a:solidFill>
                            <a:schemeClr val="dk1"/>
                          </a:solidFill>
                          <a:latin typeface="+mn-lt"/>
                          <a:ea typeface="+mn-ea"/>
                          <a:cs typeface="+mn-cs"/>
                        </a:rPr>
                        <a:t> &amp; 0xFFFFFFFE</a:t>
                      </a:r>
                    </a:p>
                    <a:p>
                      <a:pPr marL="0" algn="l" defTabSz="914400" rtl="0" eaLnBrk="1" latinLnBrk="0" hangingPunct="1"/>
                      <a:r>
                        <a:rPr lang="en-US" sz="1600" kern="1200" dirty="0" smtClean="0">
                          <a:solidFill>
                            <a:schemeClr val="dk1"/>
                          </a:solidFill>
                          <a:latin typeface="+mn-lt"/>
                          <a:ea typeface="+mn-ea"/>
                          <a:cs typeface="+mn-cs"/>
                        </a:rPr>
                        <a:t>T bit = </a:t>
                      </a:r>
                      <a:r>
                        <a:rPr lang="en-US" sz="1600" kern="1200" dirty="0" err="1" smtClean="0">
                          <a:solidFill>
                            <a:schemeClr val="dk1"/>
                          </a:solidFill>
                          <a:latin typeface="+mn-lt"/>
                          <a:ea typeface="+mn-ea"/>
                          <a:cs typeface="+mn-cs"/>
                        </a:rPr>
                        <a:t>Rm</a:t>
                      </a:r>
                      <a:r>
                        <a:rPr lang="en-US" sz="1600" kern="1200" dirty="0" smtClean="0">
                          <a:solidFill>
                            <a:schemeClr val="dk1"/>
                          </a:solidFill>
                          <a:latin typeface="+mn-lt"/>
                          <a:ea typeface="+mn-ea"/>
                          <a:cs typeface="+mn-cs"/>
                        </a:rPr>
                        <a:t> &amp; 1</a:t>
                      </a:r>
                      <a:endParaRPr lang="en-US" sz="1600" kern="1200" dirty="0">
                        <a:solidFill>
                          <a:schemeClr val="dk1"/>
                        </a:solidFill>
                        <a:latin typeface="+mn-lt"/>
                        <a:ea typeface="+mn-ea"/>
                        <a:cs typeface="+mn-cs"/>
                      </a:endParaRPr>
                    </a:p>
                  </a:txBody>
                  <a:tcPr/>
                </a:tc>
              </a:tr>
              <a:tr h="370840">
                <a:tc>
                  <a:txBody>
                    <a:bodyPr/>
                    <a:lstStyle/>
                    <a:p>
                      <a:r>
                        <a:rPr lang="en-US" sz="1600" dirty="0" smtClean="0"/>
                        <a:t>BX &lt;</a:t>
                      </a:r>
                      <a:r>
                        <a:rPr lang="en-US" sz="1600" dirty="0" err="1" smtClean="0"/>
                        <a:t>Rm</a:t>
                      </a:r>
                      <a:r>
                        <a:rPr lang="en-US" sz="1600" dirty="0" smtClean="0"/>
                        <a:t> or #</a:t>
                      </a:r>
                      <a:r>
                        <a:rPr lang="en-US" sz="1600" dirty="0" err="1" smtClean="0"/>
                        <a:t>imm</a:t>
                      </a:r>
                      <a:r>
                        <a:rPr lang="en-US" sz="1600" dirty="0" smtClean="0"/>
                        <a:t>&gt;</a:t>
                      </a:r>
                      <a:endParaRPr lang="en-US" sz="1600" dirty="0"/>
                    </a:p>
                  </a:txBody>
                  <a:tcPr/>
                </a:tc>
                <a:tc>
                  <a:txBody>
                    <a:bodyPr/>
                    <a:lstStyle/>
                    <a:p>
                      <a:r>
                        <a:rPr lang="en-US" sz="1600" dirty="0" smtClean="0"/>
                        <a:t>Branch</a:t>
                      </a:r>
                      <a:r>
                        <a:rPr lang="en-US" sz="1600" baseline="0" dirty="0" smtClean="0"/>
                        <a:t> exchange</a:t>
                      </a:r>
                      <a:endParaRPr lang="en-US" sz="1600" dirty="0"/>
                    </a:p>
                  </a:txBody>
                  <a:tcPr/>
                </a:tc>
                <a:tc>
                  <a:txBody>
                    <a:bodyPr/>
                    <a:lstStyle/>
                    <a:p>
                      <a:r>
                        <a:rPr lang="en-US" sz="1600" dirty="0" smtClean="0"/>
                        <a:t>LR = &amp; of instr. after BLX instr.</a:t>
                      </a:r>
                    </a:p>
                    <a:p>
                      <a:r>
                        <a:rPr lang="en-US" sz="1600" dirty="0" smtClean="0"/>
                        <a:t>PC</a:t>
                      </a:r>
                      <a:r>
                        <a:rPr lang="en-US" sz="1600" baseline="0" dirty="0" smtClean="0"/>
                        <a:t> = </a:t>
                      </a:r>
                      <a:r>
                        <a:rPr lang="en-US" sz="1600" baseline="0" dirty="0" err="1" smtClean="0"/>
                        <a:t>Rm</a:t>
                      </a:r>
                      <a:r>
                        <a:rPr lang="en-US" sz="1600" baseline="0" dirty="0" smtClean="0"/>
                        <a:t> &amp; 0xFFFFFFFE</a:t>
                      </a:r>
                    </a:p>
                    <a:p>
                      <a:r>
                        <a:rPr lang="en-US" sz="1600" baseline="0" dirty="0" smtClean="0"/>
                        <a:t>T bit = </a:t>
                      </a:r>
                      <a:r>
                        <a:rPr lang="en-US" sz="1600" baseline="0" dirty="0" err="1" smtClean="0"/>
                        <a:t>Rm</a:t>
                      </a:r>
                      <a:r>
                        <a:rPr lang="en-US" sz="1600" baseline="0" dirty="0" smtClean="0"/>
                        <a:t> &amp; 1</a:t>
                      </a:r>
                      <a:endParaRPr lang="en-US" sz="1600" dirty="0"/>
                    </a:p>
                  </a:txBody>
                  <a:tcPr/>
                </a:tc>
              </a:tr>
            </a:tbl>
          </a:graphicData>
        </a:graphic>
      </p:graphicFrame>
      <p:sp>
        <p:nvSpPr>
          <p:cNvPr id="4" name="TextBox 3"/>
          <p:cNvSpPr txBox="1"/>
          <p:nvPr/>
        </p:nvSpPr>
        <p:spPr>
          <a:xfrm>
            <a:off x="609600" y="6248400"/>
            <a:ext cx="7391400" cy="369332"/>
          </a:xfrm>
          <a:prstGeom prst="rect">
            <a:avLst/>
          </a:prstGeom>
          <a:noFill/>
        </p:spPr>
        <p:txBody>
          <a:bodyPr wrap="square" rtlCol="0">
            <a:spAutoFit/>
          </a:bodyPr>
          <a:lstStyle/>
          <a:p>
            <a:r>
              <a:rPr lang="en-US" dirty="0" smtClean="0"/>
              <a:t>Source: </a:t>
            </a:r>
            <a:r>
              <a:rPr lang="en-US" dirty="0" smtClean="0">
                <a:hlinkClick r:id="rId2"/>
              </a:rPr>
              <a:t>http://www.slideshare.net/guest56d1b781/arm-fundamentals</a:t>
            </a:r>
            <a:endParaRPr lang="en-US" dirty="0"/>
          </a:p>
        </p:txBody>
      </p:sp>
      <p:sp>
        <p:nvSpPr>
          <p:cNvPr id="3" name="Slide Number Placeholder 2"/>
          <p:cNvSpPr>
            <a:spLocks noGrp="1"/>
          </p:cNvSpPr>
          <p:nvPr>
            <p:ph type="sldNum" sz="quarter" idx="12"/>
          </p:nvPr>
        </p:nvSpPr>
        <p:spPr/>
        <p:txBody>
          <a:bodyPr/>
          <a:lstStyle/>
          <a:p>
            <a:fld id="{E66970BE-4790-4AAC-BBF1-E334F1B28FAF}" type="slidenum">
              <a:rPr lang="en-US" smtClean="0"/>
              <a:pPr/>
              <a:t>142</a:t>
            </a:fld>
            <a:endParaRPr lang="en-US"/>
          </a:p>
        </p:txBody>
      </p:sp>
    </p:spTree>
  </p:cSld>
  <p:clrMapOvr>
    <a:masterClrMapping/>
  </p:clrMapOvr>
  <p:timing>
    <p:tnLst>
      <p:par>
        <p:cTn xmlns:p14="http://schemas.microsoft.com/office/powerpoint/2010/mai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Control Flow operations (Table A4-1)</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077076892"/>
              </p:ext>
            </p:extLst>
          </p:nvPr>
        </p:nvGraphicFramePr>
        <p:xfrm>
          <a:off x="457200" y="1600200"/>
          <a:ext cx="8229600" cy="4795520"/>
        </p:xfrm>
        <a:graphic>
          <a:graphicData uri="http://schemas.openxmlformats.org/drawingml/2006/table">
            <a:tbl>
              <a:tblPr firstRow="1" bandRow="1">
                <a:tableStyleId>{5C22544A-7EE6-4342-B048-85BDC9FD1C3A}</a:tableStyleId>
              </a:tblPr>
              <a:tblGrid>
                <a:gridCol w="1600200"/>
                <a:gridCol w="3657600"/>
                <a:gridCol w="1447800"/>
                <a:gridCol w="1524000"/>
              </a:tblGrid>
              <a:tr h="370840">
                <a:tc>
                  <a:txBody>
                    <a:bodyPr/>
                    <a:lstStyle/>
                    <a:p>
                      <a:r>
                        <a:rPr lang="en-US" sz="1600" dirty="0" smtClean="0"/>
                        <a:t>Instruction</a:t>
                      </a:r>
                      <a:endParaRPr lang="en-US" sz="1600" dirty="0"/>
                    </a:p>
                  </a:txBody>
                  <a:tcPr/>
                </a:tc>
                <a:tc>
                  <a:txBody>
                    <a:bodyPr/>
                    <a:lstStyle/>
                    <a:p>
                      <a:r>
                        <a:rPr lang="en-US" sz="1600" dirty="0" smtClean="0"/>
                        <a:t>Description</a:t>
                      </a:r>
                      <a:endParaRPr lang="en-US" sz="1600" dirty="0"/>
                    </a:p>
                  </a:txBody>
                  <a:tcPr/>
                </a:tc>
                <a:tc>
                  <a:txBody>
                    <a:bodyPr/>
                    <a:lstStyle/>
                    <a:p>
                      <a:r>
                        <a:rPr lang="en-US" sz="1600" dirty="0" smtClean="0"/>
                        <a:t>Thumb mode range</a:t>
                      </a:r>
                      <a:endParaRPr lang="en-US" sz="1600" dirty="0"/>
                    </a:p>
                  </a:txBody>
                  <a:tcPr/>
                </a:tc>
                <a:tc>
                  <a:txBody>
                    <a:bodyPr/>
                    <a:lstStyle/>
                    <a:p>
                      <a:r>
                        <a:rPr lang="en-US" sz="1600" dirty="0" smtClean="0"/>
                        <a:t>ARM mode range</a:t>
                      </a:r>
                      <a:endParaRPr lang="en-US" sz="1600" dirty="0"/>
                    </a:p>
                  </a:txBody>
                  <a:tcPr/>
                </a:tc>
              </a:tr>
              <a:tr h="370840">
                <a:tc>
                  <a:txBody>
                    <a:bodyPr/>
                    <a:lstStyle/>
                    <a:p>
                      <a:r>
                        <a:rPr lang="en-US" sz="1600" dirty="0" smtClean="0"/>
                        <a:t>B &lt;label&gt;</a:t>
                      </a:r>
                      <a:endParaRPr lang="en-US" sz="1600" dirty="0"/>
                    </a:p>
                  </a:txBody>
                  <a:tcPr/>
                </a:tc>
                <a:tc>
                  <a:txBody>
                    <a:bodyPr/>
                    <a:lstStyle/>
                    <a:p>
                      <a:r>
                        <a:rPr lang="en-US" sz="1600" dirty="0" smtClean="0"/>
                        <a:t>Branch to target address</a:t>
                      </a:r>
                      <a:endParaRPr lang="en-US" sz="1600" dirty="0"/>
                    </a:p>
                  </a:txBody>
                  <a:tcPr/>
                </a:tc>
                <a:tc>
                  <a:txBody>
                    <a:bodyPr/>
                    <a:lstStyle/>
                    <a:p>
                      <a:r>
                        <a:rPr lang="en-US" sz="1600" dirty="0" smtClean="0"/>
                        <a:t>+/-</a:t>
                      </a:r>
                      <a:r>
                        <a:rPr lang="en-US" sz="1600" baseline="0" dirty="0" smtClean="0"/>
                        <a:t> 16 MB</a:t>
                      </a:r>
                      <a:endParaRPr lang="en-US" sz="1600" dirty="0"/>
                    </a:p>
                  </a:txBody>
                  <a:tcPr/>
                </a:tc>
                <a:tc>
                  <a:txBody>
                    <a:bodyPr/>
                    <a:lstStyle/>
                    <a:p>
                      <a:r>
                        <a:rPr lang="en-US" sz="1600" dirty="0" smtClean="0"/>
                        <a:t>+/- 32</a:t>
                      </a:r>
                      <a:r>
                        <a:rPr lang="en-US" sz="1600" baseline="0" dirty="0" smtClean="0"/>
                        <a:t> MB</a:t>
                      </a:r>
                      <a:endParaRPr lang="en-US" sz="1600" dirty="0"/>
                    </a:p>
                  </a:txBody>
                  <a:tcPr/>
                </a:tc>
              </a:tr>
              <a:tr h="370840">
                <a:tc>
                  <a:txBody>
                    <a:bodyPr/>
                    <a:lstStyle/>
                    <a:p>
                      <a:r>
                        <a:rPr lang="en-US" sz="1600" dirty="0" smtClean="0"/>
                        <a:t>BL, BLX &lt;</a:t>
                      </a:r>
                      <a:r>
                        <a:rPr lang="en-US" sz="1600" dirty="0" err="1" smtClean="0"/>
                        <a:t>imm</a:t>
                      </a:r>
                      <a:r>
                        <a:rPr lang="en-US" sz="1600" dirty="0" smtClean="0"/>
                        <a:t>&gt;</a:t>
                      </a:r>
                      <a:endParaRPr lang="en-US" sz="1600" dirty="0"/>
                    </a:p>
                  </a:txBody>
                  <a:tcPr/>
                </a:tc>
                <a:tc>
                  <a:txBody>
                    <a:bodyPr/>
                    <a:lstStyle/>
                    <a:p>
                      <a:r>
                        <a:rPr lang="en-US" sz="1600" dirty="0" smtClean="0"/>
                        <a:t>Call</a:t>
                      </a:r>
                      <a:r>
                        <a:rPr lang="en-US" sz="1600" baseline="0" dirty="0" smtClean="0"/>
                        <a:t> a subroutine</a:t>
                      </a:r>
                    </a:p>
                    <a:p>
                      <a:r>
                        <a:rPr lang="en-US" sz="1600" baseline="0" dirty="0" smtClean="0"/>
                        <a:t>Call a subroutine, change instruction set</a:t>
                      </a:r>
                      <a:endParaRPr lang="en-US" sz="1600" dirty="0"/>
                    </a:p>
                  </a:txBody>
                  <a:tcPr/>
                </a:tc>
                <a:tc>
                  <a:txBody>
                    <a:bodyPr/>
                    <a:lstStyle/>
                    <a:p>
                      <a:r>
                        <a:rPr lang="en-US" sz="1600" dirty="0" smtClean="0"/>
                        <a:t>+/- 16</a:t>
                      </a:r>
                      <a:r>
                        <a:rPr lang="en-US" sz="1600" baseline="0" dirty="0" smtClean="0"/>
                        <a:t> MB</a:t>
                      </a:r>
                      <a:endParaRPr lang="en-US"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a:t>
                      </a:r>
                      <a:r>
                        <a:rPr lang="en-US" sz="1600" baseline="0" dirty="0" smtClean="0"/>
                        <a:t> 32 MB</a:t>
                      </a:r>
                      <a:endParaRPr lang="en-US" sz="1600" dirty="0" smtClean="0"/>
                    </a:p>
                  </a:txBody>
                  <a:tcPr/>
                </a:tc>
              </a:tr>
              <a:tr h="370840">
                <a:tc>
                  <a:txBody>
                    <a:bodyPr/>
                    <a:lstStyle/>
                    <a:p>
                      <a:r>
                        <a:rPr lang="en-US" sz="1600" dirty="0" smtClean="0"/>
                        <a:t>BLX &lt;</a:t>
                      </a:r>
                      <a:r>
                        <a:rPr lang="en-US" sz="1600" dirty="0" err="1" smtClean="0"/>
                        <a:t>reg</a:t>
                      </a:r>
                      <a:r>
                        <a:rPr lang="en-US" sz="1600" dirty="0" smtClean="0"/>
                        <a:t>&gt;</a:t>
                      </a:r>
                      <a:endParaRPr lang="en-US" sz="1600" dirty="0"/>
                    </a:p>
                  </a:txBody>
                  <a:tcPr/>
                </a:tc>
                <a:tc>
                  <a:txBody>
                    <a:bodyPr/>
                    <a:lstStyle/>
                    <a:p>
                      <a:r>
                        <a:rPr lang="en-US" sz="1600" dirty="0" smtClean="0"/>
                        <a:t>Call a subroutine,</a:t>
                      </a:r>
                      <a:r>
                        <a:rPr lang="en-US" sz="1600" baseline="0" dirty="0" smtClean="0"/>
                        <a:t> </a:t>
                      </a:r>
                      <a:r>
                        <a:rPr lang="en-US" sz="1600" i="1" baseline="0" dirty="0" smtClean="0"/>
                        <a:t>optionally</a:t>
                      </a:r>
                      <a:r>
                        <a:rPr lang="en-US" sz="1600" baseline="0" dirty="0" smtClean="0"/>
                        <a:t> change instruction set</a:t>
                      </a:r>
                      <a:endParaRPr lang="en-US"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Any</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Any</a:t>
                      </a:r>
                    </a:p>
                  </a:txBody>
                  <a:tcPr/>
                </a:tc>
              </a:tr>
              <a:tr h="370840">
                <a:tc>
                  <a:txBody>
                    <a:bodyPr/>
                    <a:lstStyle/>
                    <a:p>
                      <a:r>
                        <a:rPr lang="en-US" sz="1600" dirty="0" smtClean="0"/>
                        <a:t>BX</a:t>
                      </a:r>
                      <a:endParaRPr lang="en-US" sz="1600" dirty="0"/>
                    </a:p>
                  </a:txBody>
                  <a:tcPr/>
                </a:tc>
                <a:tc>
                  <a:txBody>
                    <a:bodyPr/>
                    <a:lstStyle/>
                    <a:p>
                      <a:r>
                        <a:rPr lang="en-US" sz="1600" dirty="0" smtClean="0"/>
                        <a:t>Branch</a:t>
                      </a:r>
                      <a:r>
                        <a:rPr lang="en-US" sz="1600" baseline="0" dirty="0" smtClean="0"/>
                        <a:t> to target address, change instruction set</a:t>
                      </a:r>
                      <a:endParaRPr lang="en-US" sz="1600" dirty="0"/>
                    </a:p>
                  </a:txBody>
                  <a:tcPr/>
                </a:tc>
                <a:tc>
                  <a:txBody>
                    <a:bodyPr/>
                    <a:lstStyle/>
                    <a:p>
                      <a:r>
                        <a:rPr lang="en-US" sz="1600" dirty="0" smtClean="0"/>
                        <a:t>Any</a:t>
                      </a:r>
                      <a:endParaRPr lang="en-US" sz="1600" dirty="0"/>
                    </a:p>
                  </a:txBody>
                  <a:tcPr/>
                </a:tc>
                <a:tc>
                  <a:txBody>
                    <a:bodyPr/>
                    <a:lstStyle/>
                    <a:p>
                      <a:r>
                        <a:rPr lang="en-US" sz="1600" dirty="0" smtClean="0"/>
                        <a:t>Any</a:t>
                      </a:r>
                      <a:endParaRPr lang="en-US" sz="1600" dirty="0"/>
                    </a:p>
                  </a:txBody>
                  <a:tcPr/>
                </a:tc>
              </a:tr>
              <a:tr h="370840">
                <a:tc>
                  <a:txBody>
                    <a:bodyPr/>
                    <a:lstStyle/>
                    <a:p>
                      <a:r>
                        <a:rPr lang="en-US" sz="1600" dirty="0" smtClean="0"/>
                        <a:t>CBZ</a:t>
                      </a:r>
                      <a:endParaRPr lang="en-US" sz="1600" dirty="0"/>
                    </a:p>
                  </a:txBody>
                  <a:tcPr/>
                </a:tc>
                <a:tc>
                  <a:txBody>
                    <a:bodyPr/>
                    <a:lstStyle/>
                    <a:p>
                      <a:r>
                        <a:rPr lang="en-US" sz="1600" dirty="0" smtClean="0"/>
                        <a:t>Compare</a:t>
                      </a:r>
                      <a:r>
                        <a:rPr lang="en-US" sz="1600" baseline="0" dirty="0" smtClean="0"/>
                        <a:t> and Branch on Zero (16-bit)</a:t>
                      </a:r>
                    </a:p>
                    <a:p>
                      <a:r>
                        <a:rPr lang="en-US" sz="1600" baseline="0" dirty="0" smtClean="0"/>
                        <a:t>Permitted offsets are even from 0 – 126</a:t>
                      </a:r>
                      <a:endParaRPr lang="en-US" sz="1600" dirty="0"/>
                    </a:p>
                  </a:txBody>
                  <a:tcPr/>
                </a:tc>
                <a:tc>
                  <a:txBody>
                    <a:bodyPr/>
                    <a:lstStyle/>
                    <a:p>
                      <a:r>
                        <a:rPr lang="en-US" sz="1600" dirty="0" smtClean="0"/>
                        <a:t>+4</a:t>
                      </a:r>
                      <a:r>
                        <a:rPr lang="en-US" sz="1600" baseline="0" dirty="0" smtClean="0"/>
                        <a:t> to +130 bytes</a:t>
                      </a:r>
                      <a:endParaRPr lang="en-US" sz="1600" dirty="0"/>
                    </a:p>
                  </a:txBody>
                  <a:tcPr/>
                </a:tc>
                <a:tc>
                  <a:txBody>
                    <a:bodyPr/>
                    <a:lstStyle/>
                    <a:p>
                      <a:r>
                        <a:rPr lang="en-US" sz="1600" dirty="0" smtClean="0"/>
                        <a:t>Does not</a:t>
                      </a:r>
                      <a:r>
                        <a:rPr lang="en-US" sz="1600" baseline="0" dirty="0" smtClean="0"/>
                        <a:t> exist</a:t>
                      </a:r>
                      <a:endParaRPr lang="en-US" sz="1600" dirty="0"/>
                    </a:p>
                  </a:txBody>
                  <a:tcPr/>
                </a:tc>
              </a:tr>
              <a:tr h="370840">
                <a:tc>
                  <a:txBody>
                    <a:bodyPr/>
                    <a:lstStyle/>
                    <a:p>
                      <a:r>
                        <a:rPr lang="en-US" sz="1600" dirty="0" smtClean="0"/>
                        <a:t>CBNZ</a:t>
                      </a:r>
                      <a:endParaRPr lang="en-US" sz="1600" dirty="0"/>
                    </a:p>
                  </a:txBody>
                  <a:tcPr/>
                </a:tc>
                <a:tc>
                  <a:txBody>
                    <a:bodyPr/>
                    <a:lstStyle/>
                    <a:p>
                      <a:r>
                        <a:rPr lang="en-US" sz="1600" dirty="0" smtClean="0"/>
                        <a:t>Compare</a:t>
                      </a:r>
                      <a:r>
                        <a:rPr lang="en-US" sz="1600" baseline="0" dirty="0" smtClean="0"/>
                        <a:t> and Branch on Nonzero (16-bit)</a:t>
                      </a:r>
                    </a:p>
                    <a:p>
                      <a:r>
                        <a:rPr lang="en-US" sz="1600" baseline="0" dirty="0" smtClean="0"/>
                        <a:t>Permitted offsets are even from 0 – 126</a:t>
                      </a:r>
                      <a:endParaRPr lang="en-US" sz="1600" dirty="0"/>
                    </a:p>
                  </a:txBody>
                  <a:tcPr/>
                </a:tc>
                <a:tc>
                  <a:txBody>
                    <a:bodyPr/>
                    <a:lstStyle/>
                    <a:p>
                      <a:r>
                        <a:rPr lang="en-US" sz="1600" dirty="0" smtClean="0"/>
                        <a:t>+4 to +130</a:t>
                      </a:r>
                      <a:r>
                        <a:rPr lang="en-US" sz="1600" baseline="0" dirty="0" smtClean="0"/>
                        <a:t> bytes</a:t>
                      </a:r>
                      <a:endParaRPr lang="en-US" sz="1600" dirty="0"/>
                    </a:p>
                  </a:txBody>
                  <a:tcPr/>
                </a:tc>
                <a:tc>
                  <a:txBody>
                    <a:bodyPr/>
                    <a:lstStyle/>
                    <a:p>
                      <a:r>
                        <a:rPr lang="en-US" sz="1600" dirty="0" smtClean="0"/>
                        <a:t>Does not exist</a:t>
                      </a:r>
                      <a:endParaRPr lang="en-US" sz="1600" dirty="0"/>
                    </a:p>
                  </a:txBody>
                  <a:tcPr/>
                </a:tc>
              </a:tr>
              <a:tr h="370840">
                <a:tc>
                  <a:txBody>
                    <a:bodyPr/>
                    <a:lstStyle/>
                    <a:p>
                      <a:r>
                        <a:rPr lang="en-US" sz="1600" dirty="0" smtClean="0"/>
                        <a:t>TBB</a:t>
                      </a:r>
                      <a:endParaRPr lang="en-US" sz="1600" dirty="0"/>
                    </a:p>
                  </a:txBody>
                  <a:tcPr/>
                </a:tc>
                <a:tc>
                  <a:txBody>
                    <a:bodyPr/>
                    <a:lstStyle/>
                    <a:p>
                      <a:r>
                        <a:rPr lang="en-US" sz="1600" dirty="0" smtClean="0"/>
                        <a:t>Table Branch (byte offsets) (32-bit)</a:t>
                      </a:r>
                      <a:endParaRPr lang="en-US" sz="1600" dirty="0"/>
                    </a:p>
                  </a:txBody>
                  <a:tcPr/>
                </a:tc>
                <a:tc>
                  <a:txBody>
                    <a:bodyPr/>
                    <a:lstStyle/>
                    <a:p>
                      <a:r>
                        <a:rPr lang="en-US" sz="1600" dirty="0" smtClean="0"/>
                        <a:t>0-510 bytes</a:t>
                      </a:r>
                      <a:endParaRPr lang="en-US" sz="1600" dirty="0"/>
                    </a:p>
                  </a:txBody>
                  <a:tcPr/>
                </a:tc>
                <a:tc>
                  <a:txBody>
                    <a:bodyPr/>
                    <a:lstStyle/>
                    <a:p>
                      <a:r>
                        <a:rPr lang="en-US" sz="1600" dirty="0" smtClean="0"/>
                        <a:t>Does not exist</a:t>
                      </a:r>
                      <a:endParaRPr lang="en-US" sz="1600" dirty="0"/>
                    </a:p>
                  </a:txBody>
                  <a:tcPr/>
                </a:tc>
              </a:tr>
              <a:tr h="370840">
                <a:tc>
                  <a:txBody>
                    <a:bodyPr/>
                    <a:lstStyle/>
                    <a:p>
                      <a:r>
                        <a:rPr lang="en-US" sz="1600" dirty="0" smtClean="0"/>
                        <a:t>TBH</a:t>
                      </a:r>
                      <a:endParaRPr lang="en-US" sz="1600" dirty="0"/>
                    </a:p>
                  </a:txBody>
                  <a:tcPr/>
                </a:tc>
                <a:tc>
                  <a:txBody>
                    <a:bodyPr/>
                    <a:lstStyle/>
                    <a:p>
                      <a:r>
                        <a:rPr lang="en-US" sz="1600" dirty="0" smtClean="0"/>
                        <a:t>Table Branch (</a:t>
                      </a:r>
                      <a:r>
                        <a:rPr lang="en-US" sz="1600" dirty="0" err="1" smtClean="0"/>
                        <a:t>halfword</a:t>
                      </a:r>
                      <a:r>
                        <a:rPr lang="en-US" sz="1600" baseline="0" dirty="0" smtClean="0"/>
                        <a:t> offsets) (32-bit)</a:t>
                      </a:r>
                      <a:endParaRPr lang="en-US" sz="1600" dirty="0"/>
                    </a:p>
                  </a:txBody>
                  <a:tcPr/>
                </a:tc>
                <a:tc>
                  <a:txBody>
                    <a:bodyPr/>
                    <a:lstStyle/>
                    <a:p>
                      <a:r>
                        <a:rPr lang="en-US" sz="1600" dirty="0" smtClean="0"/>
                        <a:t>0-131070 bytes</a:t>
                      </a:r>
                      <a:endParaRPr lang="en-US" sz="1600" dirty="0"/>
                    </a:p>
                  </a:txBody>
                  <a:tcPr/>
                </a:tc>
                <a:tc>
                  <a:txBody>
                    <a:bodyPr/>
                    <a:lstStyle/>
                    <a:p>
                      <a:r>
                        <a:rPr lang="en-US" sz="1600" dirty="0" smtClean="0"/>
                        <a:t>Does not exist</a:t>
                      </a:r>
                      <a:endParaRPr lang="en-US" sz="1600" dirty="0"/>
                    </a:p>
                  </a:txBody>
                  <a:tcPr/>
                </a:tc>
              </a:tr>
            </a:tbl>
          </a:graphicData>
        </a:graphic>
      </p:graphicFrame>
      <p:sp>
        <p:nvSpPr>
          <p:cNvPr id="3" name="Slide Number Placeholder 2"/>
          <p:cNvSpPr>
            <a:spLocks noGrp="1"/>
          </p:cNvSpPr>
          <p:nvPr>
            <p:ph type="sldNum" sz="quarter" idx="12"/>
          </p:nvPr>
        </p:nvSpPr>
        <p:spPr/>
        <p:txBody>
          <a:bodyPr/>
          <a:lstStyle/>
          <a:p>
            <a:fld id="{E66970BE-4790-4AAC-BBF1-E334F1B28FAF}" type="slidenum">
              <a:rPr lang="en-US" smtClean="0">
                <a:solidFill>
                  <a:prstClr val="black">
                    <a:tint val="75000"/>
                  </a:prstClr>
                </a:solidFill>
              </a:rPr>
              <a:pPr/>
              <a:t>143</a:t>
            </a:fld>
            <a:endParaRPr lang="en-US">
              <a:solidFill>
                <a:prstClr val="black">
                  <a:tint val="75000"/>
                </a:prstClr>
              </a:solidFill>
            </a:endParaRPr>
          </a:p>
        </p:txBody>
      </p:sp>
    </p:spTree>
    <p:extLst>
      <p:ext uri="{BB962C8B-B14F-4D97-AF65-F5344CB8AC3E}">
        <p14:creationId xmlns:p14="http://schemas.microsoft.com/office/powerpoint/2010/main" val="968190343"/>
      </p:ext>
    </p:extLst>
  </p:cSld>
  <p:clrMapOvr>
    <a:masterClrMapping/>
  </p:clrMapOvr>
  <p:timing>
    <p:tnLst>
      <p:par>
        <p:cTn xmlns:p14="http://schemas.microsoft.com/office/powerpoint/2010/mai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LDR/STR instructions!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LDRB Rd, [</a:t>
            </a:r>
            <a:r>
              <a:rPr lang="en-US" dirty="0" err="1" smtClean="0"/>
              <a:t>Rm</a:t>
            </a:r>
            <a:r>
              <a:rPr lang="en-US" dirty="0" smtClean="0"/>
              <a:t>] – load byte at memory address in </a:t>
            </a:r>
            <a:r>
              <a:rPr lang="en-US" dirty="0" err="1" smtClean="0"/>
              <a:t>Rm</a:t>
            </a:r>
            <a:r>
              <a:rPr lang="en-US" dirty="0" smtClean="0"/>
              <a:t> into Rd</a:t>
            </a:r>
          </a:p>
          <a:p>
            <a:r>
              <a:rPr lang="en-US" dirty="0" smtClean="0"/>
              <a:t>STRB Rd, [</a:t>
            </a:r>
            <a:r>
              <a:rPr lang="en-US" dirty="0" err="1" smtClean="0"/>
              <a:t>Rm</a:t>
            </a:r>
            <a:r>
              <a:rPr lang="en-US" dirty="0" smtClean="0"/>
              <a:t>] – store byte from Rd into memory address in </a:t>
            </a:r>
            <a:r>
              <a:rPr lang="en-US" dirty="0" err="1" smtClean="0"/>
              <a:t>Rm</a:t>
            </a:r>
            <a:endParaRPr lang="en-US" dirty="0" smtClean="0"/>
          </a:p>
          <a:p>
            <a:r>
              <a:rPr lang="en-US" dirty="0" smtClean="0"/>
              <a:t>LDRH Rd, [</a:t>
            </a:r>
            <a:r>
              <a:rPr lang="en-US" dirty="0" err="1" smtClean="0"/>
              <a:t>Rm</a:t>
            </a:r>
            <a:r>
              <a:rPr lang="en-US" dirty="0" smtClean="0"/>
              <a:t>] – load </a:t>
            </a:r>
            <a:r>
              <a:rPr lang="en-US" dirty="0" err="1" smtClean="0"/>
              <a:t>halfword</a:t>
            </a:r>
            <a:r>
              <a:rPr lang="en-US" dirty="0" smtClean="0"/>
              <a:t> at memory address in </a:t>
            </a:r>
            <a:r>
              <a:rPr lang="en-US" dirty="0" err="1" smtClean="0"/>
              <a:t>Rm</a:t>
            </a:r>
            <a:r>
              <a:rPr lang="en-US" dirty="0" smtClean="0"/>
              <a:t> into Rd</a:t>
            </a:r>
          </a:p>
          <a:p>
            <a:r>
              <a:rPr lang="en-US" dirty="0" smtClean="0"/>
              <a:t>STRH Rd, [</a:t>
            </a:r>
            <a:r>
              <a:rPr lang="en-US" dirty="0" err="1" smtClean="0"/>
              <a:t>Rm</a:t>
            </a:r>
            <a:r>
              <a:rPr lang="en-US" dirty="0" smtClean="0"/>
              <a:t>] – store </a:t>
            </a:r>
            <a:r>
              <a:rPr lang="en-US" dirty="0" err="1" smtClean="0"/>
              <a:t>halfword</a:t>
            </a:r>
            <a:r>
              <a:rPr lang="en-US" dirty="0" smtClean="0"/>
              <a:t> at memory address in </a:t>
            </a:r>
            <a:r>
              <a:rPr lang="en-US" dirty="0" err="1" smtClean="0"/>
              <a:t>Rm</a:t>
            </a:r>
            <a:r>
              <a:rPr lang="en-US" dirty="0" smtClean="0"/>
              <a:t> into Rd</a:t>
            </a:r>
          </a:p>
          <a:p>
            <a:r>
              <a:rPr lang="en-US" dirty="0" smtClean="0"/>
              <a:t>LDRSB Rd, [</a:t>
            </a:r>
            <a:r>
              <a:rPr lang="en-US" dirty="0" err="1" smtClean="0"/>
              <a:t>Rm</a:t>
            </a:r>
            <a:r>
              <a:rPr lang="en-US" dirty="0" smtClean="0"/>
              <a:t>] – load signed byte at memory address in </a:t>
            </a:r>
            <a:r>
              <a:rPr lang="en-US" dirty="0" err="1" smtClean="0"/>
              <a:t>Rm</a:t>
            </a:r>
            <a:r>
              <a:rPr lang="en-US" dirty="0" smtClean="0"/>
              <a:t> into Rd (sign extend to 32 bits)</a:t>
            </a:r>
          </a:p>
          <a:p>
            <a:r>
              <a:rPr lang="en-US" dirty="0" smtClean="0"/>
              <a:t>LDRSH Rd, [</a:t>
            </a:r>
            <a:r>
              <a:rPr lang="en-US" dirty="0" err="1" smtClean="0"/>
              <a:t>Rm</a:t>
            </a:r>
            <a:r>
              <a:rPr lang="en-US" dirty="0" smtClean="0"/>
              <a:t>] – load signed half-word at memory address in </a:t>
            </a:r>
            <a:r>
              <a:rPr lang="en-US" dirty="0" err="1" smtClean="0"/>
              <a:t>Rm</a:t>
            </a:r>
            <a:r>
              <a:rPr lang="en-US" dirty="0" smtClean="0"/>
              <a:t> into Rd (sign extend to 32 bits)</a:t>
            </a:r>
          </a:p>
          <a:p>
            <a:endParaRPr lang="en-US" dirty="0"/>
          </a:p>
        </p:txBody>
      </p:sp>
      <p:sp>
        <p:nvSpPr>
          <p:cNvPr id="4" name="Slide Number Placeholder 3"/>
          <p:cNvSpPr>
            <a:spLocks noGrp="1"/>
          </p:cNvSpPr>
          <p:nvPr>
            <p:ph type="sldNum" sz="quarter" idx="12"/>
          </p:nvPr>
        </p:nvSpPr>
        <p:spPr/>
        <p:txBody>
          <a:bodyPr/>
          <a:lstStyle/>
          <a:p>
            <a:fld id="{E66970BE-4790-4AAC-BBF1-E334F1B28FAF}" type="slidenum">
              <a:rPr lang="en-US" smtClean="0"/>
              <a:pPr/>
              <a:t>144</a:t>
            </a:fld>
            <a:endParaRPr lang="en-US"/>
          </a:p>
        </p:txBody>
      </p:sp>
    </p:spTree>
  </p:cSld>
  <p:clrMapOvr>
    <a:masterClrMapping/>
  </p:clrMapOvr>
  <p:timing>
    <p:tnLst>
      <p:par>
        <p:cTn xmlns:p14="http://schemas.microsoft.com/office/powerpoint/2010/mai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“Misc.” instructions - Hints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PLD, PLDW [&lt;</a:t>
            </a:r>
            <a:r>
              <a:rPr lang="en-US" dirty="0" err="1" smtClean="0"/>
              <a:t>reg</a:t>
            </a:r>
            <a:r>
              <a:rPr lang="en-US" dirty="0" smtClean="0"/>
              <a:t>&gt;, &lt;</a:t>
            </a:r>
            <a:r>
              <a:rPr lang="en-US" dirty="0" err="1" smtClean="0"/>
              <a:t>imm</a:t>
            </a:r>
            <a:r>
              <a:rPr lang="en-US" dirty="0" smtClean="0"/>
              <a:t>&gt;] -  Preload data from memory at address in &lt;</a:t>
            </a:r>
            <a:r>
              <a:rPr lang="en-US" dirty="0" err="1" smtClean="0"/>
              <a:t>reg</a:t>
            </a:r>
            <a:r>
              <a:rPr lang="en-US" dirty="0" smtClean="0"/>
              <a:t>&gt; with offset of &lt;</a:t>
            </a:r>
            <a:r>
              <a:rPr lang="en-US" dirty="0" err="1" smtClean="0"/>
              <a:t>imm</a:t>
            </a:r>
            <a:r>
              <a:rPr lang="en-US" dirty="0" smtClean="0"/>
              <a:t>&gt;</a:t>
            </a:r>
          </a:p>
          <a:p>
            <a:r>
              <a:rPr lang="en-US" dirty="0" smtClean="0"/>
              <a:t>PLI [&lt;</a:t>
            </a:r>
            <a:r>
              <a:rPr lang="en-US" dirty="0" err="1" smtClean="0"/>
              <a:t>reg</a:t>
            </a:r>
            <a:r>
              <a:rPr lang="en-US" dirty="0" smtClean="0"/>
              <a:t>&gt;, &lt;</a:t>
            </a:r>
            <a:r>
              <a:rPr lang="en-US" dirty="0" err="1" smtClean="0"/>
              <a:t>imm</a:t>
            </a:r>
            <a:r>
              <a:rPr lang="en-US" dirty="0" smtClean="0"/>
              <a:t>&gt;] – Preload instructions from memory</a:t>
            </a:r>
          </a:p>
          <a:p>
            <a:r>
              <a:rPr lang="en-US" dirty="0" smtClean="0"/>
              <a:t>DMB – Data memory barrier ensures order of memory operations</a:t>
            </a:r>
          </a:p>
          <a:p>
            <a:r>
              <a:rPr lang="en-US" dirty="0" smtClean="0"/>
              <a:t>DSB – Data Synchronization barrier ensures completion of memory access operation</a:t>
            </a:r>
          </a:p>
          <a:p>
            <a:r>
              <a:rPr lang="en-US" dirty="0" smtClean="0"/>
              <a:t>ISB –Instruction Synchronization barrier flushes pipeline</a:t>
            </a:r>
          </a:p>
          <a:p>
            <a:endParaRPr lang="en-US" dirty="0" smtClean="0"/>
          </a:p>
          <a:p>
            <a:endParaRPr lang="en-US" dirty="0" smtClean="0"/>
          </a:p>
          <a:p>
            <a:endParaRPr lang="en-US" dirty="0"/>
          </a:p>
        </p:txBody>
      </p:sp>
      <p:sp>
        <p:nvSpPr>
          <p:cNvPr id="4" name="Slide Number Placeholder 3"/>
          <p:cNvSpPr>
            <a:spLocks noGrp="1"/>
          </p:cNvSpPr>
          <p:nvPr>
            <p:ph type="sldNum" sz="quarter" idx="12"/>
          </p:nvPr>
        </p:nvSpPr>
        <p:spPr/>
        <p:txBody>
          <a:bodyPr/>
          <a:lstStyle/>
          <a:p>
            <a:fld id="{E66970BE-4790-4AAC-BBF1-E334F1B28FAF}" type="slidenum">
              <a:rPr lang="en-US" smtClean="0"/>
              <a:pPr/>
              <a:t>145</a:t>
            </a:fld>
            <a:endParaRPr lang="en-US"/>
          </a:p>
        </p:txBody>
      </p:sp>
    </p:spTree>
  </p:cSld>
  <p:clrMapOvr>
    <a:masterClrMapping/>
  </p:clrMapOvr>
  <p:timing>
    <p:tnLst>
      <p:par>
        <p:cTn xmlns:p14="http://schemas.microsoft.com/office/powerpoint/2010/mai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Misc. instructions</a:t>
            </a:r>
            <a:endParaRPr lang="en-US" dirty="0"/>
          </a:p>
        </p:txBody>
      </p:sp>
      <p:sp>
        <p:nvSpPr>
          <p:cNvPr id="3" name="Content Placeholder 2"/>
          <p:cNvSpPr>
            <a:spLocks noGrp="1"/>
          </p:cNvSpPr>
          <p:nvPr>
            <p:ph idx="1"/>
          </p:nvPr>
        </p:nvSpPr>
        <p:spPr/>
        <p:txBody>
          <a:bodyPr/>
          <a:lstStyle/>
          <a:p>
            <a:r>
              <a:rPr lang="en-US" dirty="0"/>
              <a:t>SETEND BE/LE – Sets the </a:t>
            </a:r>
            <a:r>
              <a:rPr lang="en-US" dirty="0" err="1"/>
              <a:t>endianness</a:t>
            </a:r>
            <a:r>
              <a:rPr lang="en-US" dirty="0"/>
              <a:t> to Big Endian or Little Endian for memory access (only applies to data</a:t>
            </a:r>
            <a:r>
              <a:rPr lang="en-US" dirty="0" smtClean="0"/>
              <a:t>)</a:t>
            </a:r>
          </a:p>
          <a:p>
            <a:r>
              <a:rPr lang="en-US" dirty="0" smtClean="0"/>
              <a:t>SRS{DA|DB|IA|IB} – Save Return State saves the LR and SPSR of one mode into the stack pointer of another mode</a:t>
            </a:r>
            <a:endParaRPr lang="en-US" dirty="0"/>
          </a:p>
          <a:p>
            <a:endParaRPr lang="en-US" dirty="0"/>
          </a:p>
        </p:txBody>
      </p:sp>
      <p:sp>
        <p:nvSpPr>
          <p:cNvPr id="4" name="Slide Number Placeholder 3"/>
          <p:cNvSpPr>
            <a:spLocks noGrp="1"/>
          </p:cNvSpPr>
          <p:nvPr>
            <p:ph type="sldNum" sz="quarter" idx="12"/>
          </p:nvPr>
        </p:nvSpPr>
        <p:spPr/>
        <p:txBody>
          <a:bodyPr/>
          <a:lstStyle/>
          <a:p>
            <a:fld id="{E66970BE-4790-4AAC-BBF1-E334F1B28FAF}" type="slidenum">
              <a:rPr lang="en-US" smtClean="0"/>
              <a:pPr/>
              <a:t>146</a:t>
            </a:fld>
            <a:endParaRPr lang="en-US"/>
          </a:p>
        </p:txBody>
      </p:sp>
    </p:spTree>
    <p:extLst>
      <p:ext uri="{BB962C8B-B14F-4D97-AF65-F5344CB8AC3E}">
        <p14:creationId xmlns:p14="http://schemas.microsoft.com/office/powerpoint/2010/main" val="39273983"/>
      </p:ext>
    </p:extLst>
  </p:cSld>
  <p:clrMapOvr>
    <a:masterClrMapping/>
  </p:clrMapOvr>
  <p:timing>
    <p:tnLst>
      <p:par>
        <p:cTn xmlns:p14="http://schemas.microsoft.com/office/powerpoint/2010/mai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Banked Registers</a:t>
            </a:r>
            <a:endParaRPr lang="en-US" dirty="0"/>
          </a:p>
        </p:txBody>
      </p:sp>
      <p:sp>
        <p:nvSpPr>
          <p:cNvPr id="4" name="Rectangle 3"/>
          <p:cNvSpPr/>
          <p:nvPr/>
        </p:nvSpPr>
        <p:spPr>
          <a:xfrm>
            <a:off x="457200" y="1066800"/>
            <a:ext cx="12192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r0</a:t>
            </a:r>
            <a:endParaRPr lang="en-US" dirty="0"/>
          </a:p>
        </p:txBody>
      </p:sp>
      <p:sp>
        <p:nvSpPr>
          <p:cNvPr id="5" name="Rectangle 4"/>
          <p:cNvSpPr/>
          <p:nvPr/>
        </p:nvSpPr>
        <p:spPr>
          <a:xfrm>
            <a:off x="457200" y="1371600"/>
            <a:ext cx="12192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r1</a:t>
            </a:r>
            <a:endParaRPr lang="en-US" dirty="0"/>
          </a:p>
        </p:txBody>
      </p:sp>
      <p:sp>
        <p:nvSpPr>
          <p:cNvPr id="6" name="Rectangle 5"/>
          <p:cNvSpPr/>
          <p:nvPr/>
        </p:nvSpPr>
        <p:spPr>
          <a:xfrm>
            <a:off x="457200" y="1676400"/>
            <a:ext cx="12192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r2</a:t>
            </a:r>
            <a:endParaRPr lang="en-US" dirty="0"/>
          </a:p>
        </p:txBody>
      </p:sp>
      <p:sp>
        <p:nvSpPr>
          <p:cNvPr id="7" name="Rectangle 6"/>
          <p:cNvSpPr/>
          <p:nvPr/>
        </p:nvSpPr>
        <p:spPr>
          <a:xfrm>
            <a:off x="457200" y="1981200"/>
            <a:ext cx="12192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r3</a:t>
            </a:r>
            <a:endParaRPr lang="en-US" dirty="0"/>
          </a:p>
        </p:txBody>
      </p:sp>
      <p:sp>
        <p:nvSpPr>
          <p:cNvPr id="8" name="Rectangle 7"/>
          <p:cNvSpPr/>
          <p:nvPr/>
        </p:nvSpPr>
        <p:spPr>
          <a:xfrm>
            <a:off x="457200" y="2286000"/>
            <a:ext cx="12192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r4</a:t>
            </a:r>
            <a:endParaRPr lang="en-US" dirty="0"/>
          </a:p>
        </p:txBody>
      </p:sp>
      <p:sp>
        <p:nvSpPr>
          <p:cNvPr id="9" name="Rectangle 8"/>
          <p:cNvSpPr/>
          <p:nvPr/>
        </p:nvSpPr>
        <p:spPr>
          <a:xfrm>
            <a:off x="457200" y="2590800"/>
            <a:ext cx="12192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r5</a:t>
            </a:r>
            <a:endParaRPr lang="en-US" dirty="0"/>
          </a:p>
        </p:txBody>
      </p:sp>
      <p:sp>
        <p:nvSpPr>
          <p:cNvPr id="10" name="Rectangle 9"/>
          <p:cNvSpPr/>
          <p:nvPr/>
        </p:nvSpPr>
        <p:spPr>
          <a:xfrm>
            <a:off x="457200" y="2895600"/>
            <a:ext cx="12192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r6</a:t>
            </a:r>
            <a:endParaRPr lang="en-US" dirty="0"/>
          </a:p>
        </p:txBody>
      </p:sp>
      <p:sp>
        <p:nvSpPr>
          <p:cNvPr id="11" name="Rectangle 10"/>
          <p:cNvSpPr/>
          <p:nvPr/>
        </p:nvSpPr>
        <p:spPr>
          <a:xfrm>
            <a:off x="457200" y="3200400"/>
            <a:ext cx="12192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r7</a:t>
            </a:r>
            <a:endParaRPr lang="en-US" dirty="0"/>
          </a:p>
        </p:txBody>
      </p:sp>
      <p:sp>
        <p:nvSpPr>
          <p:cNvPr id="12" name="Rectangle 11"/>
          <p:cNvSpPr/>
          <p:nvPr/>
        </p:nvSpPr>
        <p:spPr>
          <a:xfrm>
            <a:off x="457200" y="3505200"/>
            <a:ext cx="12192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r8</a:t>
            </a:r>
            <a:endParaRPr lang="en-US" dirty="0"/>
          </a:p>
        </p:txBody>
      </p:sp>
      <p:sp>
        <p:nvSpPr>
          <p:cNvPr id="13" name="Rectangle 12"/>
          <p:cNvSpPr/>
          <p:nvPr/>
        </p:nvSpPr>
        <p:spPr>
          <a:xfrm>
            <a:off x="457200" y="3810000"/>
            <a:ext cx="12192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r9</a:t>
            </a:r>
            <a:endParaRPr lang="en-US" dirty="0"/>
          </a:p>
        </p:txBody>
      </p:sp>
      <p:sp>
        <p:nvSpPr>
          <p:cNvPr id="14" name="Rectangle 13"/>
          <p:cNvSpPr/>
          <p:nvPr/>
        </p:nvSpPr>
        <p:spPr>
          <a:xfrm>
            <a:off x="457200" y="4114800"/>
            <a:ext cx="12192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r10</a:t>
            </a:r>
            <a:endParaRPr lang="en-US" dirty="0"/>
          </a:p>
        </p:txBody>
      </p:sp>
      <p:sp>
        <p:nvSpPr>
          <p:cNvPr id="15" name="Rectangle 14"/>
          <p:cNvSpPr/>
          <p:nvPr/>
        </p:nvSpPr>
        <p:spPr>
          <a:xfrm>
            <a:off x="457200" y="4419600"/>
            <a:ext cx="12192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r11 (FP)</a:t>
            </a:r>
            <a:endParaRPr lang="en-US" dirty="0"/>
          </a:p>
        </p:txBody>
      </p:sp>
      <p:sp>
        <p:nvSpPr>
          <p:cNvPr id="16" name="Rectangle 15"/>
          <p:cNvSpPr/>
          <p:nvPr/>
        </p:nvSpPr>
        <p:spPr>
          <a:xfrm>
            <a:off x="457200" y="4724400"/>
            <a:ext cx="12192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r12 (IP)</a:t>
            </a:r>
            <a:endParaRPr lang="en-US" dirty="0"/>
          </a:p>
        </p:txBody>
      </p:sp>
      <p:sp>
        <p:nvSpPr>
          <p:cNvPr id="17" name="Rectangle 16"/>
          <p:cNvSpPr/>
          <p:nvPr/>
        </p:nvSpPr>
        <p:spPr>
          <a:xfrm>
            <a:off x="457200" y="5029200"/>
            <a:ext cx="12192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r13 (SP)</a:t>
            </a:r>
            <a:endParaRPr lang="en-US" dirty="0"/>
          </a:p>
        </p:txBody>
      </p:sp>
      <p:sp>
        <p:nvSpPr>
          <p:cNvPr id="18" name="Rectangle 17"/>
          <p:cNvSpPr/>
          <p:nvPr/>
        </p:nvSpPr>
        <p:spPr>
          <a:xfrm>
            <a:off x="457200" y="5334000"/>
            <a:ext cx="12192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r14 (LR)</a:t>
            </a:r>
            <a:endParaRPr lang="en-US" dirty="0"/>
          </a:p>
        </p:txBody>
      </p:sp>
      <p:sp>
        <p:nvSpPr>
          <p:cNvPr id="19" name="Rectangle 18"/>
          <p:cNvSpPr/>
          <p:nvPr/>
        </p:nvSpPr>
        <p:spPr>
          <a:xfrm>
            <a:off x="457200" y="6096000"/>
            <a:ext cx="12192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CPSR</a:t>
            </a:r>
            <a:endParaRPr lang="en-US" dirty="0"/>
          </a:p>
        </p:txBody>
      </p:sp>
      <p:sp>
        <p:nvSpPr>
          <p:cNvPr id="20" name="Rectangle 19"/>
          <p:cNvSpPr/>
          <p:nvPr/>
        </p:nvSpPr>
        <p:spPr>
          <a:xfrm>
            <a:off x="457200" y="5638800"/>
            <a:ext cx="12192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r15 (PC)</a:t>
            </a:r>
            <a:endParaRPr lang="en-US" dirty="0"/>
          </a:p>
        </p:txBody>
      </p:sp>
      <p:sp>
        <p:nvSpPr>
          <p:cNvPr id="21" name="TextBox 20"/>
          <p:cNvSpPr txBox="1"/>
          <p:nvPr/>
        </p:nvSpPr>
        <p:spPr>
          <a:xfrm>
            <a:off x="381000" y="609600"/>
            <a:ext cx="2514600" cy="369332"/>
          </a:xfrm>
          <a:prstGeom prst="rect">
            <a:avLst/>
          </a:prstGeom>
          <a:noFill/>
        </p:spPr>
        <p:txBody>
          <a:bodyPr wrap="square" rtlCol="0">
            <a:spAutoFit/>
          </a:bodyPr>
          <a:lstStyle/>
          <a:p>
            <a:r>
              <a:rPr lang="en-US" dirty="0" smtClean="0">
                <a:ln>
                  <a:solidFill>
                    <a:schemeClr val="tx2">
                      <a:lumMod val="40000"/>
                      <a:lumOff val="60000"/>
                    </a:schemeClr>
                  </a:solidFill>
                </a:ln>
              </a:rPr>
              <a:t>User &amp; System Mode</a:t>
            </a:r>
            <a:endParaRPr lang="en-US" dirty="0">
              <a:ln>
                <a:solidFill>
                  <a:schemeClr val="tx2">
                    <a:lumMod val="40000"/>
                    <a:lumOff val="60000"/>
                  </a:schemeClr>
                </a:solidFill>
              </a:ln>
            </a:endParaRPr>
          </a:p>
        </p:txBody>
      </p:sp>
      <p:sp>
        <p:nvSpPr>
          <p:cNvPr id="22" name="Rectangle 21"/>
          <p:cNvSpPr/>
          <p:nvPr/>
        </p:nvSpPr>
        <p:spPr>
          <a:xfrm>
            <a:off x="1905000" y="3505200"/>
            <a:ext cx="1219200" cy="3048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t>r8</a:t>
            </a:r>
            <a:endParaRPr lang="en-US" dirty="0"/>
          </a:p>
        </p:txBody>
      </p:sp>
      <p:sp>
        <p:nvSpPr>
          <p:cNvPr id="23" name="Rectangle 22"/>
          <p:cNvSpPr/>
          <p:nvPr/>
        </p:nvSpPr>
        <p:spPr>
          <a:xfrm>
            <a:off x="1905000" y="3810000"/>
            <a:ext cx="1219200" cy="3048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t>r9</a:t>
            </a:r>
            <a:endParaRPr lang="en-US" dirty="0"/>
          </a:p>
        </p:txBody>
      </p:sp>
      <p:sp>
        <p:nvSpPr>
          <p:cNvPr id="24" name="Rectangle 23"/>
          <p:cNvSpPr/>
          <p:nvPr/>
        </p:nvSpPr>
        <p:spPr>
          <a:xfrm>
            <a:off x="1905000" y="4114800"/>
            <a:ext cx="1219200" cy="3048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t>r10</a:t>
            </a:r>
            <a:endParaRPr lang="en-US" dirty="0"/>
          </a:p>
        </p:txBody>
      </p:sp>
      <p:sp>
        <p:nvSpPr>
          <p:cNvPr id="25" name="Rectangle 24"/>
          <p:cNvSpPr/>
          <p:nvPr/>
        </p:nvSpPr>
        <p:spPr>
          <a:xfrm>
            <a:off x="1905000" y="4419600"/>
            <a:ext cx="1219200" cy="3048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t>r11</a:t>
            </a:r>
            <a:endParaRPr lang="en-US" dirty="0"/>
          </a:p>
        </p:txBody>
      </p:sp>
      <p:sp>
        <p:nvSpPr>
          <p:cNvPr id="26" name="Rectangle 25"/>
          <p:cNvSpPr/>
          <p:nvPr/>
        </p:nvSpPr>
        <p:spPr>
          <a:xfrm>
            <a:off x="1905000" y="4724400"/>
            <a:ext cx="1219200" cy="3048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t>r12</a:t>
            </a:r>
            <a:endParaRPr lang="en-US" dirty="0"/>
          </a:p>
        </p:txBody>
      </p:sp>
      <p:sp>
        <p:nvSpPr>
          <p:cNvPr id="27" name="Rectangle 26"/>
          <p:cNvSpPr/>
          <p:nvPr/>
        </p:nvSpPr>
        <p:spPr>
          <a:xfrm>
            <a:off x="1905000" y="5029200"/>
            <a:ext cx="1219200" cy="3048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t>r13 (SP)</a:t>
            </a:r>
            <a:endParaRPr lang="en-US" dirty="0"/>
          </a:p>
        </p:txBody>
      </p:sp>
      <p:sp>
        <p:nvSpPr>
          <p:cNvPr id="28" name="Rectangle 27"/>
          <p:cNvSpPr/>
          <p:nvPr/>
        </p:nvSpPr>
        <p:spPr>
          <a:xfrm>
            <a:off x="1905000" y="5334000"/>
            <a:ext cx="1219200" cy="3048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t>r14 (LR)</a:t>
            </a:r>
            <a:endParaRPr lang="en-US" dirty="0"/>
          </a:p>
        </p:txBody>
      </p:sp>
      <p:sp>
        <p:nvSpPr>
          <p:cNvPr id="29" name="Rectangle 28"/>
          <p:cNvSpPr/>
          <p:nvPr/>
        </p:nvSpPr>
        <p:spPr>
          <a:xfrm>
            <a:off x="1905000" y="6400800"/>
            <a:ext cx="1219200" cy="3048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t>SPSR</a:t>
            </a:r>
            <a:endParaRPr lang="en-US" dirty="0"/>
          </a:p>
        </p:txBody>
      </p:sp>
      <p:sp>
        <p:nvSpPr>
          <p:cNvPr id="30" name="Rectangle 29"/>
          <p:cNvSpPr/>
          <p:nvPr/>
        </p:nvSpPr>
        <p:spPr>
          <a:xfrm>
            <a:off x="3352800" y="5029200"/>
            <a:ext cx="1219200" cy="3048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smtClean="0"/>
              <a:t>r13 (SP)</a:t>
            </a:r>
            <a:endParaRPr lang="en-US" dirty="0"/>
          </a:p>
        </p:txBody>
      </p:sp>
      <p:sp>
        <p:nvSpPr>
          <p:cNvPr id="31" name="Rectangle 30"/>
          <p:cNvSpPr/>
          <p:nvPr/>
        </p:nvSpPr>
        <p:spPr>
          <a:xfrm>
            <a:off x="3352800" y="5334000"/>
            <a:ext cx="1219200" cy="3048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smtClean="0"/>
              <a:t>r14 (LR)</a:t>
            </a:r>
            <a:endParaRPr lang="en-US" dirty="0"/>
          </a:p>
        </p:txBody>
      </p:sp>
      <p:sp>
        <p:nvSpPr>
          <p:cNvPr id="32" name="Rectangle 31"/>
          <p:cNvSpPr/>
          <p:nvPr/>
        </p:nvSpPr>
        <p:spPr>
          <a:xfrm>
            <a:off x="3352800" y="6400800"/>
            <a:ext cx="1219200" cy="3048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smtClean="0"/>
              <a:t>SPSR</a:t>
            </a:r>
            <a:endParaRPr lang="en-US" dirty="0"/>
          </a:p>
        </p:txBody>
      </p:sp>
      <p:sp>
        <p:nvSpPr>
          <p:cNvPr id="33" name="Rectangle 32"/>
          <p:cNvSpPr/>
          <p:nvPr/>
        </p:nvSpPr>
        <p:spPr>
          <a:xfrm>
            <a:off x="4800600" y="5029200"/>
            <a:ext cx="1219200" cy="3048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smtClean="0"/>
              <a:t>r13 (SP)</a:t>
            </a:r>
            <a:endParaRPr lang="en-US" dirty="0"/>
          </a:p>
        </p:txBody>
      </p:sp>
      <p:sp>
        <p:nvSpPr>
          <p:cNvPr id="34" name="Rectangle 33"/>
          <p:cNvSpPr/>
          <p:nvPr/>
        </p:nvSpPr>
        <p:spPr>
          <a:xfrm>
            <a:off x="4800600" y="5334000"/>
            <a:ext cx="1219200" cy="3048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smtClean="0"/>
              <a:t>r14 (LR)</a:t>
            </a:r>
            <a:endParaRPr lang="en-US" dirty="0"/>
          </a:p>
        </p:txBody>
      </p:sp>
      <p:sp>
        <p:nvSpPr>
          <p:cNvPr id="35" name="Rectangle 34"/>
          <p:cNvSpPr/>
          <p:nvPr/>
        </p:nvSpPr>
        <p:spPr>
          <a:xfrm>
            <a:off x="4800600" y="6400800"/>
            <a:ext cx="1219200" cy="3048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smtClean="0"/>
              <a:t>SPSR</a:t>
            </a:r>
            <a:endParaRPr lang="en-US" dirty="0"/>
          </a:p>
        </p:txBody>
      </p:sp>
      <p:sp>
        <p:nvSpPr>
          <p:cNvPr id="36" name="Rectangle 35"/>
          <p:cNvSpPr/>
          <p:nvPr/>
        </p:nvSpPr>
        <p:spPr>
          <a:xfrm>
            <a:off x="6248400" y="5029200"/>
            <a:ext cx="1219200" cy="3048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smtClean="0"/>
              <a:t>r13 (SP)</a:t>
            </a:r>
            <a:endParaRPr lang="en-US" dirty="0"/>
          </a:p>
        </p:txBody>
      </p:sp>
      <p:sp>
        <p:nvSpPr>
          <p:cNvPr id="37" name="Rectangle 36"/>
          <p:cNvSpPr/>
          <p:nvPr/>
        </p:nvSpPr>
        <p:spPr>
          <a:xfrm>
            <a:off x="6248400" y="5334000"/>
            <a:ext cx="1219200" cy="3048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smtClean="0"/>
              <a:t>r14 (LR)</a:t>
            </a:r>
            <a:endParaRPr lang="en-US" dirty="0"/>
          </a:p>
        </p:txBody>
      </p:sp>
      <p:sp>
        <p:nvSpPr>
          <p:cNvPr id="38" name="Rectangle 37"/>
          <p:cNvSpPr/>
          <p:nvPr/>
        </p:nvSpPr>
        <p:spPr>
          <a:xfrm>
            <a:off x="6248400" y="6400800"/>
            <a:ext cx="1219200" cy="3048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smtClean="0"/>
              <a:t>SPSR</a:t>
            </a:r>
            <a:endParaRPr lang="en-US" dirty="0"/>
          </a:p>
        </p:txBody>
      </p:sp>
      <p:sp>
        <p:nvSpPr>
          <p:cNvPr id="39" name="Rectangle 38"/>
          <p:cNvSpPr/>
          <p:nvPr/>
        </p:nvSpPr>
        <p:spPr>
          <a:xfrm>
            <a:off x="7696200" y="5029200"/>
            <a:ext cx="1219200" cy="3048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smtClean="0"/>
              <a:t>r13 (SP)</a:t>
            </a:r>
            <a:endParaRPr lang="en-US" dirty="0"/>
          </a:p>
        </p:txBody>
      </p:sp>
      <p:sp>
        <p:nvSpPr>
          <p:cNvPr id="40" name="Rectangle 39"/>
          <p:cNvSpPr/>
          <p:nvPr/>
        </p:nvSpPr>
        <p:spPr>
          <a:xfrm>
            <a:off x="7696200" y="5334000"/>
            <a:ext cx="1219200" cy="3048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smtClean="0"/>
              <a:t>r14 (LR)</a:t>
            </a:r>
            <a:endParaRPr lang="en-US" dirty="0"/>
          </a:p>
        </p:txBody>
      </p:sp>
      <p:sp>
        <p:nvSpPr>
          <p:cNvPr id="41" name="Rectangle 40"/>
          <p:cNvSpPr/>
          <p:nvPr/>
        </p:nvSpPr>
        <p:spPr>
          <a:xfrm>
            <a:off x="7696200" y="6400800"/>
            <a:ext cx="1219200" cy="3048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smtClean="0"/>
              <a:t>SPSR</a:t>
            </a:r>
            <a:endParaRPr lang="en-US" dirty="0"/>
          </a:p>
        </p:txBody>
      </p:sp>
      <p:sp>
        <p:nvSpPr>
          <p:cNvPr id="45" name="TextBox 44"/>
          <p:cNvSpPr txBox="1"/>
          <p:nvPr/>
        </p:nvSpPr>
        <p:spPr>
          <a:xfrm>
            <a:off x="1981200" y="2971800"/>
            <a:ext cx="1219200" cy="369332"/>
          </a:xfrm>
          <a:prstGeom prst="rect">
            <a:avLst/>
          </a:prstGeom>
          <a:noFill/>
        </p:spPr>
        <p:txBody>
          <a:bodyPr wrap="square" rtlCol="0">
            <a:spAutoFit/>
          </a:bodyPr>
          <a:lstStyle/>
          <a:p>
            <a:r>
              <a:rPr lang="en-US" dirty="0" smtClean="0">
                <a:ln>
                  <a:solidFill>
                    <a:schemeClr val="accent2">
                      <a:lumMod val="60000"/>
                      <a:lumOff val="40000"/>
                    </a:schemeClr>
                  </a:solidFill>
                </a:ln>
                <a:solidFill>
                  <a:schemeClr val="accent2">
                    <a:lumMod val="75000"/>
                  </a:schemeClr>
                </a:solidFill>
              </a:rPr>
              <a:t>FIQ Mode</a:t>
            </a:r>
            <a:endParaRPr lang="en-US" dirty="0">
              <a:ln>
                <a:solidFill>
                  <a:schemeClr val="accent2">
                    <a:lumMod val="60000"/>
                    <a:lumOff val="40000"/>
                  </a:schemeClr>
                </a:solidFill>
              </a:ln>
              <a:solidFill>
                <a:schemeClr val="accent2">
                  <a:lumMod val="75000"/>
                </a:schemeClr>
              </a:solidFill>
            </a:endParaRPr>
          </a:p>
        </p:txBody>
      </p:sp>
      <p:sp>
        <p:nvSpPr>
          <p:cNvPr id="46" name="TextBox 45"/>
          <p:cNvSpPr txBox="1"/>
          <p:nvPr/>
        </p:nvSpPr>
        <p:spPr>
          <a:xfrm>
            <a:off x="3352800" y="4343400"/>
            <a:ext cx="1219200" cy="369332"/>
          </a:xfrm>
          <a:prstGeom prst="rect">
            <a:avLst/>
          </a:prstGeom>
          <a:noFill/>
        </p:spPr>
        <p:txBody>
          <a:bodyPr wrap="square" rtlCol="0">
            <a:spAutoFit/>
          </a:bodyPr>
          <a:lstStyle/>
          <a:p>
            <a:r>
              <a:rPr lang="en-US" dirty="0" smtClean="0">
                <a:ln>
                  <a:solidFill>
                    <a:schemeClr val="accent2">
                      <a:lumMod val="60000"/>
                      <a:lumOff val="40000"/>
                    </a:schemeClr>
                  </a:solidFill>
                </a:ln>
                <a:solidFill>
                  <a:srgbClr val="FFC000"/>
                </a:solidFill>
              </a:rPr>
              <a:t>IRQ Mode</a:t>
            </a:r>
            <a:endParaRPr lang="en-US" dirty="0">
              <a:ln>
                <a:solidFill>
                  <a:schemeClr val="accent2">
                    <a:lumMod val="60000"/>
                    <a:lumOff val="40000"/>
                  </a:schemeClr>
                </a:solidFill>
              </a:ln>
              <a:solidFill>
                <a:srgbClr val="FFC000"/>
              </a:solidFill>
            </a:endParaRPr>
          </a:p>
        </p:txBody>
      </p:sp>
      <p:sp>
        <p:nvSpPr>
          <p:cNvPr id="47" name="TextBox 46"/>
          <p:cNvSpPr txBox="1"/>
          <p:nvPr/>
        </p:nvSpPr>
        <p:spPr>
          <a:xfrm>
            <a:off x="4800600" y="4343400"/>
            <a:ext cx="1219200" cy="369332"/>
          </a:xfrm>
          <a:prstGeom prst="rect">
            <a:avLst/>
          </a:prstGeom>
          <a:noFill/>
        </p:spPr>
        <p:txBody>
          <a:bodyPr wrap="square" rtlCol="0">
            <a:spAutoFit/>
          </a:bodyPr>
          <a:lstStyle/>
          <a:p>
            <a:r>
              <a:rPr lang="en-US" dirty="0" smtClean="0">
                <a:ln>
                  <a:solidFill>
                    <a:srgbClr val="00B050"/>
                  </a:solidFill>
                </a:ln>
                <a:solidFill>
                  <a:srgbClr val="00B050"/>
                </a:solidFill>
              </a:rPr>
              <a:t>SVC Mode</a:t>
            </a:r>
            <a:endParaRPr lang="en-US" dirty="0">
              <a:ln>
                <a:solidFill>
                  <a:srgbClr val="00B050"/>
                </a:solidFill>
              </a:ln>
              <a:solidFill>
                <a:srgbClr val="00B050"/>
              </a:solidFill>
            </a:endParaRPr>
          </a:p>
        </p:txBody>
      </p:sp>
      <p:sp>
        <p:nvSpPr>
          <p:cNvPr id="48" name="TextBox 47"/>
          <p:cNvSpPr txBox="1"/>
          <p:nvPr/>
        </p:nvSpPr>
        <p:spPr>
          <a:xfrm>
            <a:off x="6248400" y="4343400"/>
            <a:ext cx="1219200" cy="646331"/>
          </a:xfrm>
          <a:prstGeom prst="rect">
            <a:avLst/>
          </a:prstGeom>
          <a:noFill/>
        </p:spPr>
        <p:txBody>
          <a:bodyPr wrap="square" rtlCol="0">
            <a:spAutoFit/>
          </a:bodyPr>
          <a:lstStyle/>
          <a:p>
            <a:r>
              <a:rPr lang="en-US" dirty="0" smtClean="0">
                <a:ln>
                  <a:solidFill>
                    <a:srgbClr val="7030A0"/>
                  </a:solidFill>
                </a:ln>
                <a:solidFill>
                  <a:srgbClr val="7030A0"/>
                </a:solidFill>
              </a:rPr>
              <a:t>Undef Mode</a:t>
            </a:r>
            <a:endParaRPr lang="en-US" dirty="0">
              <a:ln>
                <a:solidFill>
                  <a:srgbClr val="7030A0"/>
                </a:solidFill>
              </a:ln>
              <a:solidFill>
                <a:srgbClr val="7030A0"/>
              </a:solidFill>
            </a:endParaRPr>
          </a:p>
        </p:txBody>
      </p:sp>
      <p:sp>
        <p:nvSpPr>
          <p:cNvPr id="49" name="TextBox 48"/>
          <p:cNvSpPr txBox="1"/>
          <p:nvPr/>
        </p:nvSpPr>
        <p:spPr>
          <a:xfrm>
            <a:off x="7696200" y="4343400"/>
            <a:ext cx="1219200" cy="646331"/>
          </a:xfrm>
          <a:prstGeom prst="rect">
            <a:avLst/>
          </a:prstGeom>
          <a:noFill/>
        </p:spPr>
        <p:txBody>
          <a:bodyPr wrap="square" rtlCol="0">
            <a:spAutoFit/>
          </a:bodyPr>
          <a:lstStyle/>
          <a:p>
            <a:r>
              <a:rPr lang="en-US" dirty="0" smtClean="0">
                <a:ln>
                  <a:solidFill>
                    <a:schemeClr val="bg1">
                      <a:lumMod val="65000"/>
                    </a:schemeClr>
                  </a:solidFill>
                </a:ln>
                <a:solidFill>
                  <a:schemeClr val="bg1">
                    <a:lumMod val="65000"/>
                  </a:schemeClr>
                </a:solidFill>
              </a:rPr>
              <a:t>Abort Mode</a:t>
            </a:r>
            <a:endParaRPr lang="en-US" dirty="0">
              <a:ln>
                <a:solidFill>
                  <a:schemeClr val="bg1">
                    <a:lumMod val="65000"/>
                  </a:schemeClr>
                </a:solidFill>
              </a:ln>
              <a:solidFill>
                <a:schemeClr val="bg1">
                  <a:lumMod val="65000"/>
                </a:schemeClr>
              </a:solidFill>
            </a:endParaRPr>
          </a:p>
        </p:txBody>
      </p:sp>
      <p:sp>
        <p:nvSpPr>
          <p:cNvPr id="50" name="TextBox 49"/>
          <p:cNvSpPr txBox="1"/>
          <p:nvPr/>
        </p:nvSpPr>
        <p:spPr>
          <a:xfrm>
            <a:off x="3276600" y="1371600"/>
            <a:ext cx="5715000" cy="369332"/>
          </a:xfrm>
          <a:prstGeom prst="rect">
            <a:avLst/>
          </a:prstGeom>
          <a:noFill/>
        </p:spPr>
        <p:txBody>
          <a:bodyPr wrap="square" rtlCol="0">
            <a:spAutoFit/>
          </a:bodyPr>
          <a:lstStyle/>
          <a:p>
            <a:r>
              <a:rPr lang="en-US" dirty="0" smtClean="0"/>
              <a:t>Banked registers are preserved across mode changes.</a:t>
            </a:r>
            <a:endParaRPr lang="en-US" dirty="0"/>
          </a:p>
        </p:txBody>
      </p:sp>
      <p:sp>
        <p:nvSpPr>
          <p:cNvPr id="3" name="Slide Number Placeholder 2"/>
          <p:cNvSpPr>
            <a:spLocks noGrp="1"/>
          </p:cNvSpPr>
          <p:nvPr>
            <p:ph type="sldNum" sz="quarter" idx="12"/>
          </p:nvPr>
        </p:nvSpPr>
        <p:spPr/>
        <p:txBody>
          <a:bodyPr/>
          <a:lstStyle/>
          <a:p>
            <a:fld id="{E66970BE-4790-4AAC-BBF1-E334F1B28FAF}" type="slidenum">
              <a:rPr lang="en-US" smtClean="0"/>
              <a:pPr/>
              <a:t>147</a:t>
            </a:fld>
            <a:endParaRPr lang="en-US"/>
          </a:p>
        </p:txBody>
      </p:sp>
    </p:spTree>
    <p:extLst>
      <p:ext uri="{BB962C8B-B14F-4D97-AF65-F5344CB8AC3E}">
        <p14:creationId xmlns:p14="http://schemas.microsoft.com/office/powerpoint/2010/main" val="941547274"/>
      </p:ext>
    </p:extLst>
  </p:cSld>
  <p:clrMapOvr>
    <a:masterClrMapping/>
  </p:clrMapOvr>
  <p:timing>
    <p:tnLst>
      <p:par>
        <p:cTn xmlns:p14="http://schemas.microsoft.com/office/powerpoint/2010/mai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 timing important?</a:t>
            </a:r>
            <a:endParaRPr lang="en-US" dirty="0"/>
          </a:p>
        </p:txBody>
      </p:sp>
      <p:pic>
        <p:nvPicPr>
          <p:cNvPr id="186370" name="Picture 2" descr="Estimation"/>
          <p:cNvPicPr>
            <a:picLocks noChangeAspect="1" noChangeArrowheads="1"/>
          </p:cNvPicPr>
          <p:nvPr/>
        </p:nvPicPr>
        <p:blipFill>
          <a:blip r:embed="rId2" cstate="print"/>
          <a:srcRect/>
          <a:stretch>
            <a:fillRect/>
          </a:stretch>
        </p:blipFill>
        <p:spPr bwMode="auto">
          <a:xfrm>
            <a:off x="2895600" y="1905000"/>
            <a:ext cx="2828925" cy="3190876"/>
          </a:xfrm>
          <a:prstGeom prst="rect">
            <a:avLst/>
          </a:prstGeom>
          <a:noFill/>
        </p:spPr>
      </p:pic>
      <p:sp>
        <p:nvSpPr>
          <p:cNvPr id="5" name="Rectangle 4"/>
          <p:cNvSpPr/>
          <p:nvPr/>
        </p:nvSpPr>
        <p:spPr>
          <a:xfrm>
            <a:off x="2743200" y="5562600"/>
            <a:ext cx="3505200" cy="369332"/>
          </a:xfrm>
          <a:prstGeom prst="rect">
            <a:avLst/>
          </a:prstGeom>
        </p:spPr>
        <p:txBody>
          <a:bodyPr wrap="square">
            <a:spAutoFit/>
          </a:bodyPr>
          <a:lstStyle/>
          <a:p>
            <a:r>
              <a:rPr lang="en-US" dirty="0" smtClean="0">
                <a:hlinkClick r:id="rId3"/>
              </a:rPr>
              <a:t>Source: http://xkcd.com/612/</a:t>
            </a:r>
            <a:endParaRPr lang="en-US" dirty="0"/>
          </a:p>
        </p:txBody>
      </p:sp>
      <p:sp>
        <p:nvSpPr>
          <p:cNvPr id="3" name="Slide Number Placeholder 2"/>
          <p:cNvSpPr>
            <a:spLocks noGrp="1"/>
          </p:cNvSpPr>
          <p:nvPr>
            <p:ph type="sldNum" sz="quarter" idx="12"/>
          </p:nvPr>
        </p:nvSpPr>
        <p:spPr/>
        <p:txBody>
          <a:bodyPr/>
          <a:lstStyle/>
          <a:p>
            <a:fld id="{E66970BE-4790-4AAC-BBF1-E334F1B28FAF}" type="slidenum">
              <a:rPr lang="en-US" smtClean="0"/>
              <a:pPr/>
              <a:t>148</a:t>
            </a:fld>
            <a:endParaRPr lang="en-US"/>
          </a:p>
        </p:txBody>
      </p:sp>
    </p:spTree>
  </p:cSld>
  <p:clrMapOvr>
    <a:masterClrMapping/>
  </p:clrMapOvr>
  <p:timing>
    <p:tnLst>
      <p:par>
        <p:cTn xmlns:p14="http://schemas.microsoft.com/office/powerpoint/2010/mai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PBX-A9 Memory Map</a:t>
            </a:r>
            <a:endParaRPr lang="en-US" dirty="0"/>
          </a:p>
        </p:txBody>
      </p:sp>
      <p:pic>
        <p:nvPicPr>
          <p:cNvPr id="2051" name="Picture 3"/>
          <p:cNvPicPr>
            <a:picLocks noChangeAspect="1" noChangeArrowheads="1"/>
          </p:cNvPicPr>
          <p:nvPr/>
        </p:nvPicPr>
        <p:blipFill>
          <a:blip r:embed="rId3" cstate="print"/>
          <a:srcRect/>
          <a:stretch>
            <a:fillRect/>
          </a:stretch>
        </p:blipFill>
        <p:spPr bwMode="auto">
          <a:xfrm>
            <a:off x="2133600" y="1192401"/>
            <a:ext cx="4495800" cy="5142621"/>
          </a:xfrm>
          <a:prstGeom prst="rect">
            <a:avLst/>
          </a:prstGeom>
          <a:noFill/>
          <a:ln w="9525">
            <a:noFill/>
            <a:miter lim="800000"/>
            <a:headEnd/>
            <a:tailEnd/>
          </a:ln>
        </p:spPr>
      </p:pic>
      <p:sp>
        <p:nvSpPr>
          <p:cNvPr id="4" name="Rectangle 3"/>
          <p:cNvSpPr/>
          <p:nvPr/>
        </p:nvSpPr>
        <p:spPr>
          <a:xfrm>
            <a:off x="5638800" y="3385458"/>
            <a:ext cx="914400" cy="261256"/>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3" name="Slide Number Placeholder 2"/>
          <p:cNvSpPr>
            <a:spLocks noGrp="1"/>
          </p:cNvSpPr>
          <p:nvPr>
            <p:ph type="sldNum" sz="quarter" idx="12"/>
          </p:nvPr>
        </p:nvSpPr>
        <p:spPr/>
        <p:txBody>
          <a:bodyPr/>
          <a:lstStyle/>
          <a:p>
            <a:fld id="{E66970BE-4790-4AAC-BBF1-E334F1B28FAF}" type="slidenum">
              <a:rPr lang="en-US" smtClean="0"/>
              <a:pPr/>
              <a:t>149</a:t>
            </a:fld>
            <a:endParaRPr lang="en-US"/>
          </a:p>
        </p:txBody>
      </p:sp>
      <p:sp>
        <p:nvSpPr>
          <p:cNvPr id="5" name="Rectangle 4"/>
          <p:cNvSpPr/>
          <p:nvPr/>
        </p:nvSpPr>
        <p:spPr>
          <a:xfrm>
            <a:off x="304800" y="6362750"/>
            <a:ext cx="7892143" cy="307777"/>
          </a:xfrm>
          <a:prstGeom prst="rect">
            <a:avLst/>
          </a:prstGeom>
        </p:spPr>
        <p:txBody>
          <a:bodyPr wrap="square">
            <a:spAutoFit/>
          </a:bodyPr>
          <a:lstStyle/>
          <a:p>
            <a:r>
              <a:rPr lang="en-US" sz="1400" dirty="0"/>
              <a:t>Source: </a:t>
            </a:r>
            <a:r>
              <a:rPr lang="en-US" sz="1400" dirty="0">
                <a:hlinkClick r:id="rId4"/>
              </a:rPr>
              <a:t>http://infocenter.arm.com/help/index.jsp?topic=/</a:t>
            </a:r>
            <a:r>
              <a:rPr lang="en-US" sz="1400" dirty="0" smtClean="0">
                <a:hlinkClick r:id="rId4"/>
              </a:rPr>
              <a:t>com.arm.doc.dui0440b/Bbajihec.html</a:t>
            </a:r>
            <a:endParaRPr lang="en-US" sz="1400"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Registers</a:t>
            </a:r>
            <a:endParaRPr lang="en-US" dirty="0"/>
          </a:p>
        </p:txBody>
      </p:sp>
      <p:sp>
        <p:nvSpPr>
          <p:cNvPr id="3" name="Content Placeholder 2"/>
          <p:cNvSpPr>
            <a:spLocks noGrp="1"/>
          </p:cNvSpPr>
          <p:nvPr>
            <p:ph idx="1"/>
          </p:nvPr>
        </p:nvSpPr>
        <p:spPr/>
        <p:txBody>
          <a:bodyPr>
            <a:normAutofit lnSpcReduction="10000"/>
          </a:bodyPr>
          <a:lstStyle/>
          <a:p>
            <a:r>
              <a:rPr lang="en-US" dirty="0" smtClean="0"/>
              <a:t>Total of 37 registers available (including banked registers):</a:t>
            </a:r>
          </a:p>
          <a:p>
            <a:pPr lvl="1"/>
            <a:r>
              <a:rPr lang="en-US" dirty="0" smtClean="0"/>
              <a:t>30 general purpose registers</a:t>
            </a:r>
          </a:p>
          <a:p>
            <a:pPr lvl="1"/>
            <a:r>
              <a:rPr lang="en-US" dirty="0" smtClean="0"/>
              <a:t>1 PC (program-counter)</a:t>
            </a:r>
          </a:p>
          <a:p>
            <a:pPr lvl="1"/>
            <a:r>
              <a:rPr lang="en-US" dirty="0" smtClean="0"/>
              <a:t>1 CPSR (Current Program Status Register)</a:t>
            </a:r>
          </a:p>
          <a:p>
            <a:pPr lvl="1"/>
            <a:r>
              <a:rPr lang="en-US" dirty="0" smtClean="0"/>
              <a:t>5 SPSR (Saved Program Status Register)</a:t>
            </a:r>
          </a:p>
          <a:p>
            <a:pPr lvl="2"/>
            <a:r>
              <a:rPr lang="en-US" dirty="0" smtClean="0"/>
              <a:t>The saved CPSR for each of the five exception modes</a:t>
            </a:r>
          </a:p>
          <a:p>
            <a:r>
              <a:rPr lang="en-US" dirty="0" smtClean="0"/>
              <a:t>Several exception modes</a:t>
            </a:r>
          </a:p>
          <a:p>
            <a:r>
              <a:rPr lang="en-US" dirty="0" smtClean="0"/>
              <a:t>For now we will refer to “User” mode</a:t>
            </a:r>
            <a:endParaRPr lang="en-US" dirty="0"/>
          </a:p>
        </p:txBody>
      </p:sp>
      <p:sp>
        <p:nvSpPr>
          <p:cNvPr id="4" name="Slide Number Placeholder 3"/>
          <p:cNvSpPr>
            <a:spLocks noGrp="1"/>
          </p:cNvSpPr>
          <p:nvPr>
            <p:ph type="sldNum" sz="quarter" idx="12"/>
          </p:nvPr>
        </p:nvSpPr>
        <p:spPr/>
        <p:txBody>
          <a:bodyPr/>
          <a:lstStyle/>
          <a:p>
            <a:fld id="{E66970BE-4790-4AAC-BBF1-E334F1B28FAF}" type="slidenum">
              <a:rPr lang="en-US" smtClean="0"/>
              <a:pPr/>
              <a:t>15</a:t>
            </a:fld>
            <a:endParaRPr lang="en-US"/>
          </a:p>
        </p:txBody>
      </p:sp>
    </p:spTree>
  </p:cSld>
  <p:clrMapOvr>
    <a:masterClrMapping/>
  </p:clrMapOvr>
  <p:timing>
    <p:tnLst>
      <p:par>
        <p:cTn xmlns:p14="http://schemas.microsoft.com/office/powerpoint/2010/mai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Watchdog timer</a:t>
            </a:r>
            <a:endParaRPr lang="en-US" dirty="0"/>
          </a:p>
        </p:txBody>
      </p:sp>
      <p:sp>
        <p:nvSpPr>
          <p:cNvPr id="3" name="Content Placeholder 2"/>
          <p:cNvSpPr>
            <a:spLocks noGrp="1"/>
          </p:cNvSpPr>
          <p:nvPr>
            <p:ph idx="1"/>
          </p:nvPr>
        </p:nvSpPr>
        <p:spPr>
          <a:xfrm>
            <a:off x="457200" y="1600201"/>
            <a:ext cx="8229600" cy="2895600"/>
          </a:xfrm>
        </p:spPr>
        <p:txBody>
          <a:bodyPr>
            <a:normAutofit fontScale="77500" lnSpcReduction="20000"/>
          </a:bodyPr>
          <a:lstStyle/>
          <a:p>
            <a:r>
              <a:rPr lang="en-US" dirty="0" smtClean="0"/>
              <a:t>Usually used in embedded systems scenarios</a:t>
            </a:r>
          </a:p>
          <a:p>
            <a:r>
              <a:rPr lang="en-US" dirty="0" smtClean="0"/>
              <a:t>A hardware timer that hard resets the system when it reaches zero</a:t>
            </a:r>
          </a:p>
          <a:p>
            <a:r>
              <a:rPr lang="en-US" dirty="0" smtClean="0"/>
              <a:t>Up to system designer to make sure counter does not reach zero</a:t>
            </a:r>
          </a:p>
          <a:p>
            <a:r>
              <a:rPr lang="en-US" dirty="0" smtClean="0"/>
              <a:t>Timer accessible through register</a:t>
            </a:r>
          </a:p>
          <a:p>
            <a:r>
              <a:rPr lang="en-US" dirty="0" smtClean="0"/>
              <a:t>Reset @ critical code sections where deadlocks can occur</a:t>
            </a:r>
          </a:p>
          <a:p>
            <a:endParaRPr lang="en-US" dirty="0"/>
          </a:p>
        </p:txBody>
      </p:sp>
      <p:pic>
        <p:nvPicPr>
          <p:cNvPr id="35846" name="Picture 6" descr="http://img.cmpnet.com/embedded/gifs/2001/0110/0110bcfig1.gif"/>
          <p:cNvPicPr>
            <a:picLocks noChangeAspect="1" noChangeArrowheads="1"/>
          </p:cNvPicPr>
          <p:nvPr/>
        </p:nvPicPr>
        <p:blipFill>
          <a:blip r:embed="rId2" cstate="print"/>
          <a:srcRect/>
          <a:stretch>
            <a:fillRect/>
          </a:stretch>
        </p:blipFill>
        <p:spPr bwMode="auto">
          <a:xfrm>
            <a:off x="1371600" y="4419600"/>
            <a:ext cx="6800088" cy="1752600"/>
          </a:xfrm>
          <a:prstGeom prst="rect">
            <a:avLst/>
          </a:prstGeom>
          <a:noFill/>
        </p:spPr>
      </p:pic>
      <p:sp>
        <p:nvSpPr>
          <p:cNvPr id="7" name="TextBox 6"/>
          <p:cNvSpPr txBox="1"/>
          <p:nvPr/>
        </p:nvSpPr>
        <p:spPr>
          <a:xfrm>
            <a:off x="457200" y="6096000"/>
            <a:ext cx="8382000" cy="646331"/>
          </a:xfrm>
          <a:prstGeom prst="rect">
            <a:avLst/>
          </a:prstGeom>
          <a:noFill/>
        </p:spPr>
        <p:txBody>
          <a:bodyPr wrap="square" rtlCol="0">
            <a:spAutoFit/>
          </a:bodyPr>
          <a:lstStyle/>
          <a:p>
            <a:r>
              <a:rPr lang="en-US" dirty="0" smtClean="0"/>
              <a:t>Source: </a:t>
            </a:r>
            <a:r>
              <a:rPr lang="en-US" dirty="0" smtClean="0">
                <a:hlinkClick r:id="rId3"/>
              </a:rPr>
              <a:t>http://www.eetimes.com/discussion/beginner-s-corner/4023849/Introduction-to-Watchdog-Timers</a:t>
            </a:r>
            <a:endParaRPr lang="en-US" dirty="0" smtClean="0"/>
          </a:p>
        </p:txBody>
      </p:sp>
      <p:sp>
        <p:nvSpPr>
          <p:cNvPr id="4" name="Slide Number Placeholder 3"/>
          <p:cNvSpPr>
            <a:spLocks noGrp="1"/>
          </p:cNvSpPr>
          <p:nvPr>
            <p:ph type="sldNum" sz="quarter" idx="12"/>
          </p:nvPr>
        </p:nvSpPr>
        <p:spPr/>
        <p:txBody>
          <a:bodyPr/>
          <a:lstStyle/>
          <a:p>
            <a:fld id="{E66970BE-4790-4AAC-BBF1-E334F1B28FAF}" type="slidenum">
              <a:rPr lang="en-US" smtClean="0"/>
              <a:pPr/>
              <a:t>150</a:t>
            </a:fld>
            <a:endParaRPr lang="en-US"/>
          </a:p>
        </p:txBody>
      </p:sp>
    </p:spTree>
  </p:cSld>
  <p:clrMapOvr>
    <a:masterClrMapping/>
  </p:clrMapOvr>
  <p:timing>
    <p:tnLst>
      <p:par>
        <p:cTn xmlns:p14="http://schemas.microsoft.com/office/powerpoint/2010/mai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smtClean="0"/>
              <a:t>Interrupts &amp;</a:t>
            </a:r>
            <a:br>
              <a:rPr lang="en-US" dirty="0" smtClean="0"/>
            </a:br>
            <a:r>
              <a:rPr lang="en-US" dirty="0" smtClean="0"/>
              <a:t>Watchdog timers</a:t>
            </a:r>
            <a:endParaRPr lang="en-US" dirty="0"/>
          </a:p>
        </p:txBody>
      </p:sp>
      <p:sp>
        <p:nvSpPr>
          <p:cNvPr id="3" name="Content Placeholder 2"/>
          <p:cNvSpPr>
            <a:spLocks noGrp="1"/>
          </p:cNvSpPr>
          <p:nvPr>
            <p:ph idx="1"/>
          </p:nvPr>
        </p:nvSpPr>
        <p:spPr>
          <a:xfrm>
            <a:off x="457200" y="1600200"/>
            <a:ext cx="4114800" cy="4525963"/>
          </a:xfrm>
        </p:spPr>
        <p:txBody>
          <a:bodyPr>
            <a:normAutofit lnSpcReduction="10000"/>
          </a:bodyPr>
          <a:lstStyle/>
          <a:p>
            <a:r>
              <a:rPr lang="en-US" dirty="0" smtClean="0"/>
              <a:t>Is it worth it?</a:t>
            </a:r>
          </a:p>
          <a:p>
            <a:r>
              <a:rPr lang="en-US" dirty="0" smtClean="0"/>
              <a:t>Meant for mainly RTOS</a:t>
            </a:r>
          </a:p>
          <a:p>
            <a:r>
              <a:rPr lang="en-US" dirty="0" smtClean="0"/>
              <a:t>Helps recover from inconsistent state</a:t>
            </a:r>
          </a:p>
          <a:p>
            <a:r>
              <a:rPr lang="en-US" dirty="0" smtClean="0"/>
              <a:t>However system designer has to specify “consistent state”</a:t>
            </a:r>
          </a:p>
          <a:p>
            <a:endParaRPr lang="en-US" dirty="0" smtClean="0"/>
          </a:p>
          <a:p>
            <a:endParaRPr lang="en-US" dirty="0"/>
          </a:p>
        </p:txBody>
      </p:sp>
      <p:pic>
        <p:nvPicPr>
          <p:cNvPr id="174083" name="Picture 3"/>
          <p:cNvPicPr>
            <a:picLocks noChangeAspect="1" noChangeArrowheads="1"/>
          </p:cNvPicPr>
          <p:nvPr/>
        </p:nvPicPr>
        <p:blipFill>
          <a:blip r:embed="rId2" cstate="print"/>
          <a:srcRect/>
          <a:stretch>
            <a:fillRect/>
          </a:stretch>
        </p:blipFill>
        <p:spPr bwMode="auto">
          <a:xfrm>
            <a:off x="4572000" y="0"/>
            <a:ext cx="4323868" cy="6629400"/>
          </a:xfrm>
          <a:prstGeom prst="rect">
            <a:avLst/>
          </a:prstGeom>
          <a:noFill/>
          <a:ln w="9525">
            <a:noFill/>
            <a:miter lim="800000"/>
            <a:headEnd/>
            <a:tailEnd/>
          </a:ln>
        </p:spPr>
      </p:pic>
      <p:sp>
        <p:nvSpPr>
          <p:cNvPr id="7" name="TextBox 6"/>
          <p:cNvSpPr txBox="1"/>
          <p:nvPr/>
        </p:nvSpPr>
        <p:spPr>
          <a:xfrm>
            <a:off x="457200" y="6096000"/>
            <a:ext cx="4267200" cy="646331"/>
          </a:xfrm>
          <a:prstGeom prst="rect">
            <a:avLst/>
          </a:prstGeom>
          <a:noFill/>
        </p:spPr>
        <p:txBody>
          <a:bodyPr wrap="square" rtlCol="0">
            <a:spAutoFit/>
          </a:bodyPr>
          <a:lstStyle/>
          <a:p>
            <a:r>
              <a:rPr lang="en-US" dirty="0" smtClean="0"/>
              <a:t>Source: </a:t>
            </a:r>
            <a:r>
              <a:rPr lang="en-US" dirty="0" smtClean="0">
                <a:hlinkClick r:id="rId3"/>
              </a:rPr>
              <a:t>http://catless.ncl.ac.uk/Risks/19.49.html</a:t>
            </a:r>
            <a:endParaRPr lang="en-US" dirty="0" smtClean="0"/>
          </a:p>
        </p:txBody>
      </p:sp>
      <p:sp>
        <p:nvSpPr>
          <p:cNvPr id="4" name="Slide Number Placeholder 3"/>
          <p:cNvSpPr>
            <a:spLocks noGrp="1"/>
          </p:cNvSpPr>
          <p:nvPr>
            <p:ph type="sldNum" sz="quarter" idx="12"/>
          </p:nvPr>
        </p:nvSpPr>
        <p:spPr/>
        <p:txBody>
          <a:bodyPr/>
          <a:lstStyle/>
          <a:p>
            <a:fld id="{E66970BE-4790-4AAC-BBF1-E334F1B28FAF}" type="slidenum">
              <a:rPr lang="en-US" smtClean="0"/>
              <a:pPr/>
              <a:t>151</a:t>
            </a:fld>
            <a:endParaRPr lang="en-US"/>
          </a:p>
        </p:txBody>
      </p:sp>
    </p:spTree>
  </p:cSld>
  <p:clrMapOvr>
    <a:masterClrMapping/>
  </p:clrMapOvr>
  <p:timing>
    <p:tnLst>
      <p:par>
        <p:cTn xmlns:p14="http://schemas.microsoft.com/office/powerpoint/2010/mai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Interrupts introduction</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Interrupts </a:t>
            </a:r>
          </a:p>
          <a:p>
            <a:pPr lvl="1"/>
            <a:r>
              <a:rPr lang="en-US" dirty="0" smtClean="0"/>
              <a:t>can be synchronous (software generated)</a:t>
            </a:r>
          </a:p>
          <a:p>
            <a:pPr lvl="1"/>
            <a:r>
              <a:rPr lang="en-US" dirty="0" smtClean="0"/>
              <a:t>can be asynchronous (hardware generated)</a:t>
            </a:r>
          </a:p>
          <a:p>
            <a:pPr lvl="1"/>
            <a:r>
              <a:rPr lang="en-US" dirty="0" smtClean="0"/>
              <a:t>Literally interrupt the control flow of the program</a:t>
            </a:r>
          </a:p>
          <a:p>
            <a:r>
              <a:rPr lang="en-US" dirty="0" smtClean="0"/>
              <a:t>Generated when</a:t>
            </a:r>
          </a:p>
          <a:p>
            <a:pPr lvl="1"/>
            <a:r>
              <a:rPr lang="en-US" dirty="0" smtClean="0"/>
              <a:t>System power off/reset</a:t>
            </a:r>
          </a:p>
          <a:p>
            <a:pPr lvl="1"/>
            <a:r>
              <a:rPr lang="en-US" dirty="0" smtClean="0"/>
              <a:t>Undefined instruction</a:t>
            </a:r>
          </a:p>
          <a:p>
            <a:pPr lvl="1"/>
            <a:r>
              <a:rPr lang="en-US" dirty="0" smtClean="0"/>
              <a:t>Non-aligned memory access</a:t>
            </a:r>
          </a:p>
          <a:p>
            <a:pPr lvl="1"/>
            <a:r>
              <a:rPr lang="en-US" dirty="0" smtClean="0"/>
              <a:t>Non-readable memory access</a:t>
            </a:r>
          </a:p>
          <a:p>
            <a:pPr lvl="1"/>
            <a:r>
              <a:rPr lang="en-US" dirty="0" smtClean="0"/>
              <a:t>Page faults</a:t>
            </a:r>
          </a:p>
          <a:p>
            <a:pPr lvl="1"/>
            <a:r>
              <a:rPr lang="en-US" dirty="0" smtClean="0"/>
              <a:t>…</a:t>
            </a:r>
            <a:endParaRPr lang="en-US" dirty="0"/>
          </a:p>
        </p:txBody>
      </p:sp>
      <p:sp>
        <p:nvSpPr>
          <p:cNvPr id="4" name="Slide Number Placeholder 3"/>
          <p:cNvSpPr>
            <a:spLocks noGrp="1"/>
          </p:cNvSpPr>
          <p:nvPr>
            <p:ph type="sldNum" sz="quarter" idx="12"/>
          </p:nvPr>
        </p:nvSpPr>
        <p:spPr/>
        <p:txBody>
          <a:bodyPr/>
          <a:lstStyle/>
          <a:p>
            <a:fld id="{E66970BE-4790-4AAC-BBF1-E334F1B28FAF}" type="slidenum">
              <a:rPr lang="en-US" smtClean="0"/>
              <a:pPr/>
              <a:t>152</a:t>
            </a:fld>
            <a:endParaRPr lang="en-US"/>
          </a:p>
        </p:txBody>
      </p:sp>
    </p:spTree>
  </p:cSld>
  <p:clrMapOvr>
    <a:masterClrMapping/>
  </p:clrMapOvr>
  <p:timing>
    <p:tnLst>
      <p:par>
        <p:cTn xmlns:p14="http://schemas.microsoft.com/office/powerpoint/2010/mai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Interrupt handlers</a:t>
            </a:r>
            <a:endParaRPr lang="en-US" dirty="0"/>
          </a:p>
        </p:txBody>
      </p:sp>
      <p:sp>
        <p:nvSpPr>
          <p:cNvPr id="3" name="Content Placeholder 2"/>
          <p:cNvSpPr>
            <a:spLocks noGrp="1"/>
          </p:cNvSpPr>
          <p:nvPr>
            <p:ph idx="1"/>
          </p:nvPr>
        </p:nvSpPr>
        <p:spPr/>
        <p:txBody>
          <a:bodyPr>
            <a:normAutofit lnSpcReduction="10000"/>
          </a:bodyPr>
          <a:lstStyle/>
          <a:p>
            <a:r>
              <a:rPr lang="en-US" dirty="0" smtClean="0"/>
              <a:t>Referred to as ISR or Interrupt Service Routine</a:t>
            </a:r>
          </a:p>
          <a:p>
            <a:r>
              <a:rPr lang="en-US" dirty="0" smtClean="0"/>
              <a:t>Use masks in registers to enable/disable interrupts</a:t>
            </a:r>
          </a:p>
          <a:p>
            <a:r>
              <a:rPr lang="en-US" dirty="0" smtClean="0"/>
              <a:t>Section in memory that has addresses to ISRs called an Interrupt Vector table (usually located at 0x00000000)</a:t>
            </a:r>
          </a:p>
          <a:p>
            <a:r>
              <a:rPr lang="en-US" dirty="0" smtClean="0"/>
              <a:t>Wire the handler by writing code directly at location in memory or roll your own lookup table code and insert into vector table</a:t>
            </a:r>
          </a:p>
          <a:p>
            <a:endParaRPr lang="en-US" dirty="0" smtClean="0"/>
          </a:p>
        </p:txBody>
      </p:sp>
      <p:sp>
        <p:nvSpPr>
          <p:cNvPr id="4" name="Slide Number Placeholder 3"/>
          <p:cNvSpPr>
            <a:spLocks noGrp="1"/>
          </p:cNvSpPr>
          <p:nvPr>
            <p:ph type="sldNum" sz="quarter" idx="12"/>
          </p:nvPr>
        </p:nvSpPr>
        <p:spPr/>
        <p:txBody>
          <a:bodyPr/>
          <a:lstStyle/>
          <a:p>
            <a:fld id="{E66970BE-4790-4AAC-BBF1-E334F1B28FAF}" type="slidenum">
              <a:rPr lang="en-US" smtClean="0"/>
              <a:pPr/>
              <a:t>153</a:t>
            </a:fld>
            <a:endParaRPr lang="en-US"/>
          </a:p>
        </p:txBody>
      </p:sp>
    </p:spTree>
  </p:cSld>
  <p:clrMapOvr>
    <a:masterClrMapping/>
  </p:clrMapOvr>
  <p:timing>
    <p:tnLst>
      <p:par>
        <p:cTn xmlns:p14="http://schemas.microsoft.com/office/powerpoint/2010/mai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Interrupt Wiring</a:t>
            </a:r>
            <a:endParaRPr lang="en-US" dirty="0"/>
          </a:p>
        </p:txBody>
      </p:sp>
      <p:graphicFrame>
        <p:nvGraphicFramePr>
          <p:cNvPr id="5" name="Content Placeholder 4"/>
          <p:cNvGraphicFramePr>
            <a:graphicFrameLocks noGrp="1"/>
          </p:cNvGraphicFramePr>
          <p:nvPr>
            <p:ph idx="1"/>
          </p:nvPr>
        </p:nvGraphicFramePr>
        <p:xfrm>
          <a:off x="457200" y="1600200"/>
          <a:ext cx="8229601" cy="4043680"/>
        </p:xfrm>
        <a:graphic>
          <a:graphicData uri="http://schemas.openxmlformats.org/drawingml/2006/table">
            <a:tbl>
              <a:tblPr firstRow="1" bandRow="1">
                <a:tableStyleId>{5C22544A-7EE6-4342-B048-85BDC9FD1C3A}</a:tableStyleId>
              </a:tblPr>
              <a:tblGrid>
                <a:gridCol w="1875099"/>
                <a:gridCol w="1630101"/>
                <a:gridCol w="2120097"/>
                <a:gridCol w="2604304"/>
              </a:tblGrid>
              <a:tr h="370840">
                <a:tc>
                  <a:txBody>
                    <a:bodyPr/>
                    <a:lstStyle/>
                    <a:p>
                      <a:r>
                        <a:rPr lang="en-US" dirty="0" smtClean="0"/>
                        <a:t>Exception type</a:t>
                      </a:r>
                      <a:endParaRPr lang="en-US" dirty="0"/>
                    </a:p>
                  </a:txBody>
                  <a:tcPr/>
                </a:tc>
                <a:tc>
                  <a:txBody>
                    <a:bodyPr/>
                    <a:lstStyle/>
                    <a:p>
                      <a:r>
                        <a:rPr lang="en-US" dirty="0" smtClean="0"/>
                        <a:t>Mode</a:t>
                      </a:r>
                      <a:endParaRPr lang="en-US" dirty="0"/>
                    </a:p>
                  </a:txBody>
                  <a:tcPr/>
                </a:tc>
                <a:tc>
                  <a:txBody>
                    <a:bodyPr/>
                    <a:lstStyle/>
                    <a:p>
                      <a:r>
                        <a:rPr lang="en-US" dirty="0" smtClean="0"/>
                        <a:t>Vector Address</a:t>
                      </a:r>
                      <a:endParaRPr lang="en-US" dirty="0"/>
                    </a:p>
                  </a:txBody>
                  <a:tcPr/>
                </a:tc>
                <a:tc>
                  <a:txBody>
                    <a:bodyPr/>
                    <a:lstStyle/>
                    <a:p>
                      <a:r>
                        <a:rPr lang="en-US" dirty="0" smtClean="0"/>
                        <a:t>Priority</a:t>
                      </a:r>
                      <a:endParaRPr lang="en-US" dirty="0"/>
                    </a:p>
                  </a:txBody>
                  <a:tcPr/>
                </a:tc>
              </a:tr>
              <a:tr h="370840">
                <a:tc>
                  <a:txBody>
                    <a:bodyPr/>
                    <a:lstStyle/>
                    <a:p>
                      <a:r>
                        <a:rPr lang="en-US" dirty="0" smtClean="0"/>
                        <a:t>Reset</a:t>
                      </a:r>
                      <a:endParaRPr lang="en-US" dirty="0"/>
                    </a:p>
                  </a:txBody>
                  <a:tcPr/>
                </a:tc>
                <a:tc>
                  <a:txBody>
                    <a:bodyPr/>
                    <a:lstStyle/>
                    <a:p>
                      <a:r>
                        <a:rPr lang="en-US" dirty="0" smtClean="0"/>
                        <a:t>Supervisor</a:t>
                      </a:r>
                      <a:endParaRPr lang="en-US" dirty="0"/>
                    </a:p>
                  </a:txBody>
                  <a:tcPr/>
                </a:tc>
                <a:tc>
                  <a:txBody>
                    <a:bodyPr/>
                    <a:lstStyle/>
                    <a:p>
                      <a:r>
                        <a:rPr lang="en-US" dirty="0" smtClean="0"/>
                        <a:t>0x00000000</a:t>
                      </a:r>
                      <a:endParaRPr lang="en-US" dirty="0"/>
                    </a:p>
                  </a:txBody>
                  <a:tcPr/>
                </a:tc>
                <a:tc>
                  <a:txBody>
                    <a:bodyPr/>
                    <a:lstStyle/>
                    <a:p>
                      <a:r>
                        <a:rPr lang="en-US" dirty="0" smtClean="0"/>
                        <a:t>1 (highest)</a:t>
                      </a:r>
                      <a:endParaRPr lang="en-US" dirty="0"/>
                    </a:p>
                  </a:txBody>
                  <a:tcPr/>
                </a:tc>
              </a:tr>
              <a:tr h="370840">
                <a:tc>
                  <a:txBody>
                    <a:bodyPr/>
                    <a:lstStyle/>
                    <a:p>
                      <a:r>
                        <a:rPr lang="en-US" dirty="0" smtClean="0"/>
                        <a:t>Data</a:t>
                      </a:r>
                      <a:r>
                        <a:rPr lang="en-US" baseline="0" dirty="0" smtClean="0"/>
                        <a:t> Abort</a:t>
                      </a:r>
                      <a:endParaRPr lang="en-US" dirty="0"/>
                    </a:p>
                  </a:txBody>
                  <a:tcPr/>
                </a:tc>
                <a:tc>
                  <a:txBody>
                    <a:bodyPr/>
                    <a:lstStyle/>
                    <a:p>
                      <a:r>
                        <a:rPr lang="en-US" dirty="0" smtClean="0"/>
                        <a:t>Abort</a:t>
                      </a:r>
                      <a:endParaRPr lang="en-US" dirty="0"/>
                    </a:p>
                  </a:txBody>
                  <a:tcPr/>
                </a:tc>
                <a:tc>
                  <a:txBody>
                    <a:bodyPr/>
                    <a:lstStyle/>
                    <a:p>
                      <a:r>
                        <a:rPr lang="en-US" dirty="0" smtClean="0"/>
                        <a:t>0x00000010</a:t>
                      </a:r>
                      <a:endParaRPr lang="en-US" dirty="0"/>
                    </a:p>
                  </a:txBody>
                  <a:tcPr/>
                </a:tc>
                <a:tc>
                  <a:txBody>
                    <a:bodyPr/>
                    <a:lstStyle/>
                    <a:p>
                      <a:r>
                        <a:rPr lang="en-US" dirty="0" smtClean="0"/>
                        <a:t>2</a:t>
                      </a:r>
                      <a:endParaRPr lang="en-US" dirty="0"/>
                    </a:p>
                  </a:txBody>
                  <a:tcPr/>
                </a:tc>
              </a:tr>
              <a:tr h="370840">
                <a:tc>
                  <a:txBody>
                    <a:bodyPr/>
                    <a:lstStyle/>
                    <a:p>
                      <a:r>
                        <a:rPr lang="en-US" dirty="0" smtClean="0"/>
                        <a:t>FIQ (Fast Interrupt)</a:t>
                      </a:r>
                      <a:endParaRPr lang="en-US" dirty="0"/>
                    </a:p>
                  </a:txBody>
                  <a:tcPr/>
                </a:tc>
                <a:tc>
                  <a:txBody>
                    <a:bodyPr/>
                    <a:lstStyle/>
                    <a:p>
                      <a:r>
                        <a:rPr lang="en-US" dirty="0" smtClean="0"/>
                        <a:t>FIQ</a:t>
                      </a:r>
                      <a:endParaRPr lang="en-US" dirty="0"/>
                    </a:p>
                  </a:txBody>
                  <a:tcPr/>
                </a:tc>
                <a:tc>
                  <a:txBody>
                    <a:bodyPr/>
                    <a:lstStyle/>
                    <a:p>
                      <a:r>
                        <a:rPr lang="en-US" dirty="0" smtClean="0"/>
                        <a:t>0x0000001C</a:t>
                      </a:r>
                      <a:endParaRPr lang="en-US" dirty="0"/>
                    </a:p>
                  </a:txBody>
                  <a:tcPr/>
                </a:tc>
                <a:tc>
                  <a:txBody>
                    <a:bodyPr/>
                    <a:lstStyle/>
                    <a:p>
                      <a:r>
                        <a:rPr lang="en-US" dirty="0" smtClean="0"/>
                        <a:t>3</a:t>
                      </a:r>
                      <a:endParaRPr lang="en-US" dirty="0"/>
                    </a:p>
                  </a:txBody>
                  <a:tcPr/>
                </a:tc>
              </a:tr>
              <a:tr h="370840">
                <a:tc>
                  <a:txBody>
                    <a:bodyPr/>
                    <a:lstStyle/>
                    <a:p>
                      <a:r>
                        <a:rPr lang="en-US" dirty="0" smtClean="0"/>
                        <a:t>IRQ</a:t>
                      </a:r>
                      <a:r>
                        <a:rPr lang="en-US" baseline="0" dirty="0" smtClean="0"/>
                        <a:t> (Normal Interrupt)</a:t>
                      </a:r>
                      <a:endParaRPr lang="en-US" dirty="0"/>
                    </a:p>
                  </a:txBody>
                  <a:tcPr/>
                </a:tc>
                <a:tc>
                  <a:txBody>
                    <a:bodyPr/>
                    <a:lstStyle/>
                    <a:p>
                      <a:r>
                        <a:rPr lang="en-US" dirty="0" smtClean="0"/>
                        <a:t>IRQ</a:t>
                      </a:r>
                      <a:endParaRPr lang="en-US" dirty="0"/>
                    </a:p>
                  </a:txBody>
                  <a:tcPr/>
                </a:tc>
                <a:tc>
                  <a:txBody>
                    <a:bodyPr/>
                    <a:lstStyle/>
                    <a:p>
                      <a:r>
                        <a:rPr lang="en-US" dirty="0" smtClean="0"/>
                        <a:t>0x00000018</a:t>
                      </a:r>
                      <a:endParaRPr lang="en-US" dirty="0"/>
                    </a:p>
                  </a:txBody>
                  <a:tcPr/>
                </a:tc>
                <a:tc>
                  <a:txBody>
                    <a:bodyPr/>
                    <a:lstStyle/>
                    <a:p>
                      <a:r>
                        <a:rPr lang="en-US" dirty="0" smtClean="0"/>
                        <a:t>4</a:t>
                      </a:r>
                      <a:endParaRPr lang="en-US" dirty="0"/>
                    </a:p>
                  </a:txBody>
                  <a:tcPr/>
                </a:tc>
              </a:tr>
              <a:tr h="370840">
                <a:tc>
                  <a:txBody>
                    <a:bodyPr/>
                    <a:lstStyle/>
                    <a:p>
                      <a:r>
                        <a:rPr lang="en-US" dirty="0" err="1" smtClean="0"/>
                        <a:t>Prefetch</a:t>
                      </a:r>
                      <a:r>
                        <a:rPr lang="en-US" baseline="0" dirty="0" smtClean="0"/>
                        <a:t> Abort</a:t>
                      </a:r>
                      <a:endParaRPr lang="en-US" dirty="0"/>
                    </a:p>
                  </a:txBody>
                  <a:tcPr/>
                </a:tc>
                <a:tc>
                  <a:txBody>
                    <a:bodyPr/>
                    <a:lstStyle/>
                    <a:p>
                      <a:r>
                        <a:rPr lang="en-US" dirty="0" smtClean="0"/>
                        <a:t>Abort</a:t>
                      </a:r>
                      <a:endParaRPr lang="en-US" dirty="0"/>
                    </a:p>
                  </a:txBody>
                  <a:tcPr/>
                </a:tc>
                <a:tc>
                  <a:txBody>
                    <a:bodyPr/>
                    <a:lstStyle/>
                    <a:p>
                      <a:r>
                        <a:rPr lang="en-US" dirty="0" smtClean="0"/>
                        <a:t>0x0000000C</a:t>
                      </a:r>
                      <a:endParaRPr lang="en-US" dirty="0"/>
                    </a:p>
                  </a:txBody>
                  <a:tcPr/>
                </a:tc>
                <a:tc>
                  <a:txBody>
                    <a:bodyPr/>
                    <a:lstStyle/>
                    <a:p>
                      <a:r>
                        <a:rPr lang="en-US" dirty="0" smtClean="0"/>
                        <a:t>5</a:t>
                      </a:r>
                      <a:endParaRPr lang="en-US" dirty="0"/>
                    </a:p>
                  </a:txBody>
                  <a:tcPr/>
                </a:tc>
              </a:tr>
              <a:tr h="370840">
                <a:tc>
                  <a:txBody>
                    <a:bodyPr/>
                    <a:lstStyle/>
                    <a:p>
                      <a:r>
                        <a:rPr lang="en-US" dirty="0" err="1" smtClean="0"/>
                        <a:t>Sofware</a:t>
                      </a:r>
                      <a:r>
                        <a:rPr lang="en-US" dirty="0" smtClean="0"/>
                        <a:t> Interrupt</a:t>
                      </a:r>
                      <a:r>
                        <a:rPr lang="en-US" baseline="0" dirty="0" smtClean="0"/>
                        <a:t> (SWI/SVC)</a:t>
                      </a:r>
                      <a:endParaRPr lang="en-US" dirty="0"/>
                    </a:p>
                  </a:txBody>
                  <a:tcPr/>
                </a:tc>
                <a:tc>
                  <a:txBody>
                    <a:bodyPr/>
                    <a:lstStyle/>
                    <a:p>
                      <a:r>
                        <a:rPr lang="en-US" dirty="0" smtClean="0"/>
                        <a:t>Supervisor</a:t>
                      </a:r>
                      <a:endParaRPr lang="en-US" dirty="0"/>
                    </a:p>
                  </a:txBody>
                  <a:tcPr/>
                </a:tc>
                <a:tc>
                  <a:txBody>
                    <a:bodyPr/>
                    <a:lstStyle/>
                    <a:p>
                      <a:r>
                        <a:rPr lang="en-US" dirty="0" smtClean="0"/>
                        <a:t>0x00000008</a:t>
                      </a:r>
                      <a:endParaRPr lang="en-US" dirty="0"/>
                    </a:p>
                  </a:txBody>
                  <a:tcPr/>
                </a:tc>
                <a:tc>
                  <a:txBody>
                    <a:bodyPr/>
                    <a:lstStyle/>
                    <a:p>
                      <a:r>
                        <a:rPr lang="en-US" dirty="0" smtClean="0"/>
                        <a:t>6</a:t>
                      </a:r>
                      <a:endParaRPr lang="en-US" dirty="0"/>
                    </a:p>
                  </a:txBody>
                  <a:tcPr/>
                </a:tc>
              </a:tr>
              <a:tr h="370840">
                <a:tc>
                  <a:txBody>
                    <a:bodyPr/>
                    <a:lstStyle/>
                    <a:p>
                      <a:r>
                        <a:rPr lang="en-US" dirty="0" smtClean="0"/>
                        <a:t>Undefined</a:t>
                      </a:r>
                      <a:r>
                        <a:rPr lang="en-US" baseline="0" dirty="0" smtClean="0"/>
                        <a:t> instruction</a:t>
                      </a:r>
                      <a:endParaRPr lang="en-US" dirty="0"/>
                    </a:p>
                  </a:txBody>
                  <a:tcPr/>
                </a:tc>
                <a:tc>
                  <a:txBody>
                    <a:bodyPr/>
                    <a:lstStyle/>
                    <a:p>
                      <a:r>
                        <a:rPr lang="en-US" dirty="0" smtClean="0"/>
                        <a:t>Undefined</a:t>
                      </a:r>
                      <a:endParaRPr lang="en-US" dirty="0"/>
                    </a:p>
                  </a:txBody>
                  <a:tcPr/>
                </a:tc>
                <a:tc>
                  <a:txBody>
                    <a:bodyPr/>
                    <a:lstStyle/>
                    <a:p>
                      <a:r>
                        <a:rPr lang="en-US" dirty="0" smtClean="0"/>
                        <a:t>0x00000004</a:t>
                      </a:r>
                      <a:endParaRPr lang="en-US" dirty="0"/>
                    </a:p>
                  </a:txBody>
                  <a:tcPr/>
                </a:tc>
                <a:tc>
                  <a:txBody>
                    <a:bodyPr/>
                    <a:lstStyle/>
                    <a:p>
                      <a:r>
                        <a:rPr lang="en-US" dirty="0" smtClean="0"/>
                        <a:t>6 (lowest)</a:t>
                      </a:r>
                      <a:endParaRPr lang="en-US" dirty="0"/>
                    </a:p>
                  </a:txBody>
                  <a:tcPr/>
                </a:tc>
              </a:tr>
            </a:tbl>
          </a:graphicData>
        </a:graphic>
      </p:graphicFrame>
      <p:sp>
        <p:nvSpPr>
          <p:cNvPr id="3" name="Slide Number Placeholder 2"/>
          <p:cNvSpPr>
            <a:spLocks noGrp="1"/>
          </p:cNvSpPr>
          <p:nvPr>
            <p:ph type="sldNum" sz="quarter" idx="12"/>
          </p:nvPr>
        </p:nvSpPr>
        <p:spPr/>
        <p:txBody>
          <a:bodyPr/>
          <a:lstStyle/>
          <a:p>
            <a:fld id="{E66970BE-4790-4AAC-BBF1-E334F1B28FAF}" type="slidenum">
              <a:rPr lang="en-US" smtClean="0"/>
              <a:pPr/>
              <a:t>154</a:t>
            </a:fld>
            <a:endParaRPr lang="en-US"/>
          </a:p>
        </p:txBody>
      </p:sp>
    </p:spTree>
  </p:cSld>
  <p:clrMapOvr>
    <a:masterClrMapping/>
  </p:clrMapOvr>
  <p:timing>
    <p:tnLst>
      <p:par>
        <p:cTn xmlns:p14="http://schemas.microsoft.com/office/powerpoint/2010/mai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Interrupt vector table</a:t>
            </a:r>
            <a:endParaRPr lang="en-US" dirty="0"/>
          </a:p>
        </p:txBody>
      </p:sp>
      <p:sp>
        <p:nvSpPr>
          <p:cNvPr id="4" name="Rectangle 3"/>
          <p:cNvSpPr/>
          <p:nvPr/>
        </p:nvSpPr>
        <p:spPr>
          <a:xfrm>
            <a:off x="1295400" y="4575544"/>
            <a:ext cx="28194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UNDEFINED</a:t>
            </a:r>
            <a:endParaRPr lang="en-US" dirty="0"/>
          </a:p>
        </p:txBody>
      </p:sp>
      <p:sp>
        <p:nvSpPr>
          <p:cNvPr id="5" name="Rectangle 4"/>
          <p:cNvSpPr/>
          <p:nvPr/>
        </p:nvSpPr>
        <p:spPr>
          <a:xfrm>
            <a:off x="1295400" y="4118344"/>
            <a:ext cx="2819400" cy="4572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smtClean="0"/>
              <a:t>SWI</a:t>
            </a:r>
            <a:endParaRPr lang="en-US" dirty="0"/>
          </a:p>
        </p:txBody>
      </p:sp>
      <p:sp>
        <p:nvSpPr>
          <p:cNvPr id="6" name="Rectangle 5"/>
          <p:cNvSpPr/>
          <p:nvPr/>
        </p:nvSpPr>
        <p:spPr>
          <a:xfrm>
            <a:off x="1295400" y="3661144"/>
            <a:ext cx="28194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PREFETCH ABORT</a:t>
            </a:r>
            <a:endParaRPr lang="en-US" dirty="0"/>
          </a:p>
        </p:txBody>
      </p:sp>
      <p:sp>
        <p:nvSpPr>
          <p:cNvPr id="7" name="Rectangle 6"/>
          <p:cNvSpPr/>
          <p:nvPr/>
        </p:nvSpPr>
        <p:spPr>
          <a:xfrm>
            <a:off x="1295400" y="3203944"/>
            <a:ext cx="28194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DATA ABORT</a:t>
            </a:r>
            <a:endParaRPr lang="en-US" dirty="0"/>
          </a:p>
        </p:txBody>
      </p:sp>
      <p:sp>
        <p:nvSpPr>
          <p:cNvPr id="8" name="Rectangle 7"/>
          <p:cNvSpPr/>
          <p:nvPr/>
        </p:nvSpPr>
        <p:spPr>
          <a:xfrm>
            <a:off x="1295400" y="2764465"/>
            <a:ext cx="28194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RESERVED</a:t>
            </a:r>
            <a:endParaRPr lang="en-US" dirty="0"/>
          </a:p>
        </p:txBody>
      </p:sp>
      <p:sp>
        <p:nvSpPr>
          <p:cNvPr id="9" name="Rectangle 8"/>
          <p:cNvSpPr/>
          <p:nvPr/>
        </p:nvSpPr>
        <p:spPr>
          <a:xfrm>
            <a:off x="1295400" y="2307265"/>
            <a:ext cx="2819400" cy="4572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smtClean="0"/>
              <a:t>IRQ</a:t>
            </a:r>
            <a:endParaRPr lang="en-US" dirty="0"/>
          </a:p>
        </p:txBody>
      </p:sp>
      <p:sp>
        <p:nvSpPr>
          <p:cNvPr id="10" name="Rectangle 9"/>
          <p:cNvSpPr/>
          <p:nvPr/>
        </p:nvSpPr>
        <p:spPr>
          <a:xfrm>
            <a:off x="1295400" y="1834116"/>
            <a:ext cx="2819400" cy="4572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t>FIQ</a:t>
            </a:r>
            <a:endParaRPr lang="en-US" dirty="0"/>
          </a:p>
        </p:txBody>
      </p:sp>
      <p:sp>
        <p:nvSpPr>
          <p:cNvPr id="11" name="Rectangle 10"/>
          <p:cNvSpPr/>
          <p:nvPr/>
        </p:nvSpPr>
        <p:spPr>
          <a:xfrm>
            <a:off x="1295400" y="5032744"/>
            <a:ext cx="28194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RESET</a:t>
            </a:r>
            <a:endParaRPr lang="en-US" dirty="0"/>
          </a:p>
        </p:txBody>
      </p:sp>
      <p:sp>
        <p:nvSpPr>
          <p:cNvPr id="12" name="TextBox 11"/>
          <p:cNvSpPr txBox="1"/>
          <p:nvPr/>
        </p:nvSpPr>
        <p:spPr>
          <a:xfrm>
            <a:off x="381000" y="5108944"/>
            <a:ext cx="762000" cy="369332"/>
          </a:xfrm>
          <a:prstGeom prst="rect">
            <a:avLst/>
          </a:prstGeom>
          <a:noFill/>
        </p:spPr>
        <p:txBody>
          <a:bodyPr wrap="square" rtlCol="0">
            <a:spAutoFit/>
          </a:bodyPr>
          <a:lstStyle/>
          <a:p>
            <a:r>
              <a:rPr lang="en-US" dirty="0" smtClean="0"/>
              <a:t>0x00</a:t>
            </a:r>
            <a:endParaRPr lang="en-US" dirty="0"/>
          </a:p>
        </p:txBody>
      </p:sp>
      <p:sp>
        <p:nvSpPr>
          <p:cNvPr id="13" name="TextBox 12"/>
          <p:cNvSpPr txBox="1"/>
          <p:nvPr/>
        </p:nvSpPr>
        <p:spPr>
          <a:xfrm>
            <a:off x="381000" y="4619478"/>
            <a:ext cx="762000" cy="369332"/>
          </a:xfrm>
          <a:prstGeom prst="rect">
            <a:avLst/>
          </a:prstGeom>
          <a:noFill/>
        </p:spPr>
        <p:txBody>
          <a:bodyPr wrap="square" rtlCol="0">
            <a:spAutoFit/>
          </a:bodyPr>
          <a:lstStyle/>
          <a:p>
            <a:r>
              <a:rPr lang="en-US" dirty="0" smtClean="0"/>
              <a:t>0x04</a:t>
            </a:r>
            <a:endParaRPr lang="en-US" dirty="0"/>
          </a:p>
        </p:txBody>
      </p:sp>
      <p:sp>
        <p:nvSpPr>
          <p:cNvPr id="14" name="TextBox 13"/>
          <p:cNvSpPr txBox="1"/>
          <p:nvPr/>
        </p:nvSpPr>
        <p:spPr>
          <a:xfrm>
            <a:off x="381000" y="4162278"/>
            <a:ext cx="762000" cy="369332"/>
          </a:xfrm>
          <a:prstGeom prst="rect">
            <a:avLst/>
          </a:prstGeom>
          <a:noFill/>
        </p:spPr>
        <p:txBody>
          <a:bodyPr wrap="square" rtlCol="0">
            <a:spAutoFit/>
          </a:bodyPr>
          <a:lstStyle/>
          <a:p>
            <a:r>
              <a:rPr lang="en-US" dirty="0" smtClean="0"/>
              <a:t>0x08</a:t>
            </a:r>
            <a:endParaRPr lang="en-US" dirty="0"/>
          </a:p>
        </p:txBody>
      </p:sp>
      <p:sp>
        <p:nvSpPr>
          <p:cNvPr id="15" name="TextBox 14"/>
          <p:cNvSpPr txBox="1"/>
          <p:nvPr/>
        </p:nvSpPr>
        <p:spPr>
          <a:xfrm>
            <a:off x="381000" y="3705078"/>
            <a:ext cx="762000" cy="369332"/>
          </a:xfrm>
          <a:prstGeom prst="rect">
            <a:avLst/>
          </a:prstGeom>
          <a:noFill/>
        </p:spPr>
        <p:txBody>
          <a:bodyPr wrap="square" rtlCol="0">
            <a:spAutoFit/>
          </a:bodyPr>
          <a:lstStyle/>
          <a:p>
            <a:r>
              <a:rPr lang="en-US" dirty="0" smtClean="0"/>
              <a:t>0x0C</a:t>
            </a:r>
            <a:endParaRPr lang="en-US" dirty="0"/>
          </a:p>
        </p:txBody>
      </p:sp>
      <p:sp>
        <p:nvSpPr>
          <p:cNvPr id="16" name="TextBox 15"/>
          <p:cNvSpPr txBox="1"/>
          <p:nvPr/>
        </p:nvSpPr>
        <p:spPr>
          <a:xfrm>
            <a:off x="381000" y="3247878"/>
            <a:ext cx="762000" cy="369332"/>
          </a:xfrm>
          <a:prstGeom prst="rect">
            <a:avLst/>
          </a:prstGeom>
          <a:noFill/>
        </p:spPr>
        <p:txBody>
          <a:bodyPr wrap="square" rtlCol="0">
            <a:spAutoFit/>
          </a:bodyPr>
          <a:lstStyle/>
          <a:p>
            <a:r>
              <a:rPr lang="en-US" dirty="0" smtClean="0"/>
              <a:t>0x10</a:t>
            </a:r>
            <a:endParaRPr lang="en-US" dirty="0"/>
          </a:p>
        </p:txBody>
      </p:sp>
      <p:sp>
        <p:nvSpPr>
          <p:cNvPr id="17" name="TextBox 16"/>
          <p:cNvSpPr txBox="1"/>
          <p:nvPr/>
        </p:nvSpPr>
        <p:spPr>
          <a:xfrm>
            <a:off x="381000" y="2808399"/>
            <a:ext cx="762000" cy="369332"/>
          </a:xfrm>
          <a:prstGeom prst="rect">
            <a:avLst/>
          </a:prstGeom>
          <a:noFill/>
        </p:spPr>
        <p:txBody>
          <a:bodyPr wrap="square" rtlCol="0">
            <a:spAutoFit/>
          </a:bodyPr>
          <a:lstStyle/>
          <a:p>
            <a:r>
              <a:rPr lang="en-US" dirty="0" smtClean="0"/>
              <a:t>0x14</a:t>
            </a:r>
            <a:endParaRPr lang="en-US" dirty="0"/>
          </a:p>
        </p:txBody>
      </p:sp>
      <p:sp>
        <p:nvSpPr>
          <p:cNvPr id="18" name="TextBox 17"/>
          <p:cNvSpPr txBox="1"/>
          <p:nvPr/>
        </p:nvSpPr>
        <p:spPr>
          <a:xfrm>
            <a:off x="381000" y="2351199"/>
            <a:ext cx="762000" cy="369332"/>
          </a:xfrm>
          <a:prstGeom prst="rect">
            <a:avLst/>
          </a:prstGeom>
          <a:noFill/>
        </p:spPr>
        <p:txBody>
          <a:bodyPr wrap="square" rtlCol="0">
            <a:spAutoFit/>
          </a:bodyPr>
          <a:lstStyle/>
          <a:p>
            <a:r>
              <a:rPr lang="en-US" dirty="0" smtClean="0"/>
              <a:t>0x18</a:t>
            </a:r>
            <a:endParaRPr lang="en-US" dirty="0"/>
          </a:p>
        </p:txBody>
      </p:sp>
      <p:sp>
        <p:nvSpPr>
          <p:cNvPr id="19" name="TextBox 18"/>
          <p:cNvSpPr txBox="1"/>
          <p:nvPr/>
        </p:nvSpPr>
        <p:spPr>
          <a:xfrm>
            <a:off x="381000" y="1878050"/>
            <a:ext cx="762000" cy="369332"/>
          </a:xfrm>
          <a:prstGeom prst="rect">
            <a:avLst/>
          </a:prstGeom>
          <a:noFill/>
        </p:spPr>
        <p:txBody>
          <a:bodyPr wrap="square" rtlCol="0">
            <a:spAutoFit/>
          </a:bodyPr>
          <a:lstStyle/>
          <a:p>
            <a:r>
              <a:rPr lang="en-US" dirty="0" smtClean="0"/>
              <a:t>0x1C</a:t>
            </a:r>
            <a:endParaRPr lang="en-US" dirty="0"/>
          </a:p>
        </p:txBody>
      </p:sp>
      <p:sp>
        <p:nvSpPr>
          <p:cNvPr id="20" name="TextBox 19"/>
          <p:cNvSpPr txBox="1"/>
          <p:nvPr/>
        </p:nvSpPr>
        <p:spPr>
          <a:xfrm>
            <a:off x="4800600" y="3617210"/>
            <a:ext cx="2895600" cy="369332"/>
          </a:xfrm>
          <a:prstGeom prst="rect">
            <a:avLst/>
          </a:prstGeom>
          <a:noFill/>
        </p:spPr>
        <p:txBody>
          <a:bodyPr wrap="square" rtlCol="0">
            <a:spAutoFit/>
          </a:bodyPr>
          <a:lstStyle/>
          <a:p>
            <a:r>
              <a:rPr lang="en-US" dirty="0" smtClean="0"/>
              <a:t>LDR PC, PC, #100</a:t>
            </a:r>
            <a:endParaRPr lang="en-US" dirty="0"/>
          </a:p>
        </p:txBody>
      </p:sp>
      <p:sp>
        <p:nvSpPr>
          <p:cNvPr id="21" name="Rectangle 20"/>
          <p:cNvSpPr/>
          <p:nvPr/>
        </p:nvSpPr>
        <p:spPr>
          <a:xfrm>
            <a:off x="6096000" y="4804144"/>
            <a:ext cx="2667000" cy="4572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smtClean="0"/>
              <a:t>SWI Handler Code here…</a:t>
            </a:r>
            <a:endParaRPr lang="en-US" dirty="0"/>
          </a:p>
        </p:txBody>
      </p:sp>
      <p:sp>
        <p:nvSpPr>
          <p:cNvPr id="22" name="Rectangle 21"/>
          <p:cNvSpPr/>
          <p:nvPr/>
        </p:nvSpPr>
        <p:spPr>
          <a:xfrm>
            <a:off x="6096000" y="5261344"/>
            <a:ext cx="2667000" cy="4572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cxnSp>
        <p:nvCxnSpPr>
          <p:cNvPr id="24" name="Elbow Connector 23"/>
          <p:cNvCxnSpPr>
            <a:stCxn id="5" idx="3"/>
            <a:endCxn id="20" idx="1"/>
          </p:cNvCxnSpPr>
          <p:nvPr/>
        </p:nvCxnSpPr>
        <p:spPr>
          <a:xfrm flipV="1">
            <a:off x="4114800" y="3801876"/>
            <a:ext cx="685800" cy="545068"/>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781800" y="4346944"/>
            <a:ext cx="1371600" cy="377456"/>
          </a:xfrm>
          <a:prstGeom prst="rect">
            <a:avLst/>
          </a:prstGeom>
          <a:noFill/>
        </p:spPr>
        <p:txBody>
          <a:bodyPr wrap="square" rtlCol="0">
            <a:spAutoFit/>
          </a:bodyPr>
          <a:lstStyle/>
          <a:p>
            <a:r>
              <a:rPr lang="en-US" dirty="0" smtClean="0"/>
              <a:t>SWI Handler</a:t>
            </a:r>
            <a:endParaRPr lang="en-US" dirty="0"/>
          </a:p>
        </p:txBody>
      </p:sp>
      <p:sp>
        <p:nvSpPr>
          <p:cNvPr id="26" name="TextBox 25"/>
          <p:cNvSpPr txBox="1"/>
          <p:nvPr/>
        </p:nvSpPr>
        <p:spPr>
          <a:xfrm>
            <a:off x="5181600" y="4848078"/>
            <a:ext cx="762000" cy="369332"/>
          </a:xfrm>
          <a:prstGeom prst="rect">
            <a:avLst/>
          </a:prstGeom>
          <a:noFill/>
        </p:spPr>
        <p:txBody>
          <a:bodyPr wrap="square" rtlCol="0">
            <a:spAutoFit/>
          </a:bodyPr>
          <a:lstStyle/>
          <a:p>
            <a:r>
              <a:rPr lang="en-US" dirty="0" smtClean="0"/>
              <a:t>0x6C</a:t>
            </a:r>
            <a:endParaRPr lang="en-US" dirty="0"/>
          </a:p>
        </p:txBody>
      </p:sp>
      <p:sp>
        <p:nvSpPr>
          <p:cNvPr id="27" name="TextBox 26"/>
          <p:cNvSpPr txBox="1"/>
          <p:nvPr/>
        </p:nvSpPr>
        <p:spPr>
          <a:xfrm>
            <a:off x="5201093" y="5305278"/>
            <a:ext cx="762000" cy="369332"/>
          </a:xfrm>
          <a:prstGeom prst="rect">
            <a:avLst/>
          </a:prstGeom>
          <a:noFill/>
        </p:spPr>
        <p:txBody>
          <a:bodyPr wrap="square" rtlCol="0">
            <a:spAutoFit/>
          </a:bodyPr>
          <a:lstStyle/>
          <a:p>
            <a:r>
              <a:rPr lang="en-US" dirty="0" smtClean="0"/>
              <a:t>0x70</a:t>
            </a:r>
            <a:endParaRPr lang="en-US" dirty="0"/>
          </a:p>
        </p:txBody>
      </p:sp>
      <p:cxnSp>
        <p:nvCxnSpPr>
          <p:cNvPr id="29" name="Straight Arrow Connector 28"/>
          <p:cNvCxnSpPr/>
          <p:nvPr/>
        </p:nvCxnSpPr>
        <p:spPr>
          <a:xfrm flipV="1">
            <a:off x="152400" y="1828800"/>
            <a:ext cx="0" cy="358140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3" name="Slide Number Placeholder 2"/>
          <p:cNvSpPr>
            <a:spLocks noGrp="1"/>
          </p:cNvSpPr>
          <p:nvPr>
            <p:ph type="sldNum" sz="quarter" idx="12"/>
          </p:nvPr>
        </p:nvSpPr>
        <p:spPr/>
        <p:txBody>
          <a:bodyPr/>
          <a:lstStyle/>
          <a:p>
            <a:fld id="{E66970BE-4790-4AAC-BBF1-E334F1B28FAF}" type="slidenum">
              <a:rPr lang="en-US" smtClean="0"/>
              <a:pPr/>
              <a:t>155</a:t>
            </a:fld>
            <a:endParaRPr lang="en-US"/>
          </a:p>
        </p:txBody>
      </p:sp>
    </p:spTree>
    <p:extLst>
      <p:ext uri="{BB962C8B-B14F-4D97-AF65-F5344CB8AC3E}">
        <p14:creationId xmlns:p14="http://schemas.microsoft.com/office/powerpoint/2010/main" val="4146454523"/>
      </p:ext>
    </p:extLst>
  </p:cSld>
  <p:clrMapOvr>
    <a:masterClrMapping/>
  </p:clrMapOvr>
  <p:timing>
    <p:tnLst>
      <p:par>
        <p:cTn xmlns:p14="http://schemas.microsoft.com/office/powerpoint/2010/mai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 Program Status Register</a:t>
            </a:r>
            <a:endParaRPr lang="en-US" dirty="0"/>
          </a:p>
        </p:txBody>
      </p:sp>
      <p:graphicFrame>
        <p:nvGraphicFramePr>
          <p:cNvPr id="4" name="Content Placeholder 3"/>
          <p:cNvGraphicFramePr>
            <a:graphicFrameLocks noGrp="1"/>
          </p:cNvGraphicFramePr>
          <p:nvPr>
            <p:ph idx="1"/>
          </p:nvPr>
        </p:nvGraphicFramePr>
        <p:xfrm>
          <a:off x="0" y="1143000"/>
          <a:ext cx="9144000" cy="24685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0" y="2743200"/>
            <a:ext cx="4724400" cy="4114800"/>
          </a:xfrm>
          <a:prstGeom prst="rect">
            <a:avLst/>
          </a:prstGeom>
        </p:spPr>
        <p:txBody>
          <a:bodyPr vert="horz" lIns="91440" tIns="45720" rIns="91440" bIns="45720" rtlCol="0">
            <a:normAutofit/>
          </a:bodyPr>
          <a:lstStyle/>
          <a:p>
            <a:pPr marL="342900" indent="-342900">
              <a:spcBef>
                <a:spcPct val="20000"/>
              </a:spcBef>
              <a:buFont typeface="Arial" pitchFamily="34" charset="0"/>
              <a:buChar char="•"/>
            </a:pPr>
            <a:r>
              <a:rPr lang="en-US" sz="2200" b="1" dirty="0" smtClean="0">
                <a:latin typeface="Courier New" pitchFamily="49" charset="0"/>
                <a:cs typeface="Courier New" pitchFamily="49" charset="0"/>
              </a:rPr>
              <a:t>I – 1: Disable IRQ mode</a:t>
            </a:r>
          </a:p>
          <a:p>
            <a:pPr marL="342900" indent="-342900">
              <a:spcBef>
                <a:spcPct val="20000"/>
              </a:spcBef>
              <a:buFont typeface="Arial" pitchFamily="34" charset="0"/>
              <a:buChar char="•"/>
            </a:pPr>
            <a:r>
              <a:rPr lang="en-US" sz="2200" b="1" dirty="0" smtClean="0">
                <a:latin typeface="Courier New" pitchFamily="49" charset="0"/>
                <a:cs typeface="Courier New" pitchFamily="49" charset="0"/>
              </a:rPr>
              <a:t>F – 1: Disable FIQ mode</a:t>
            </a:r>
          </a:p>
          <a:p>
            <a:pPr marL="342900" indent="-342900">
              <a:spcBef>
                <a:spcPct val="20000"/>
              </a:spcBef>
              <a:buFont typeface="Arial" pitchFamily="34" charset="0"/>
              <a:buChar char="•"/>
            </a:pPr>
            <a:r>
              <a:rPr lang="en-US" sz="2200" b="1" dirty="0" smtClean="0">
                <a:latin typeface="Courier New" pitchFamily="49" charset="0"/>
                <a:cs typeface="Courier New" pitchFamily="49" charset="0"/>
              </a:rPr>
              <a:t>T – 0: ARM state</a:t>
            </a:r>
          </a:p>
          <a:p>
            <a:pPr marL="342900" indent="-342900">
              <a:spcBef>
                <a:spcPct val="20000"/>
              </a:spcBef>
              <a:buFont typeface="Arial" pitchFamily="34" charset="0"/>
              <a:buChar char="•"/>
            </a:pPr>
            <a:r>
              <a:rPr lang="en-US" sz="2200" b="1" dirty="0" smtClean="0">
                <a:latin typeface="Courier New" pitchFamily="49" charset="0"/>
                <a:cs typeface="Courier New" pitchFamily="49" charset="0"/>
              </a:rPr>
              <a:t>    1: Thumb state</a:t>
            </a:r>
          </a:p>
          <a:p>
            <a:pPr marL="342900" indent="-342900">
              <a:spcBef>
                <a:spcPct val="20000"/>
              </a:spcBef>
              <a:buFont typeface="Arial" pitchFamily="34" charset="0"/>
              <a:buChar char="•"/>
            </a:pPr>
            <a:r>
              <a:rPr lang="en-US" sz="2200" b="1" dirty="0" smtClean="0">
                <a:latin typeface="Courier New" pitchFamily="49" charset="0"/>
                <a:cs typeface="Courier New" pitchFamily="49" charset="0"/>
              </a:rPr>
              <a:t>_MODE – Mode bits</a:t>
            </a:r>
          </a:p>
        </p:txBody>
      </p:sp>
      <p:graphicFrame>
        <p:nvGraphicFramePr>
          <p:cNvPr id="7" name="Table 6"/>
          <p:cNvGraphicFramePr>
            <a:graphicFrameLocks noGrp="1"/>
          </p:cNvGraphicFramePr>
          <p:nvPr/>
        </p:nvGraphicFramePr>
        <p:xfrm>
          <a:off x="4953000" y="2743200"/>
          <a:ext cx="3886200" cy="3149600"/>
        </p:xfrm>
        <a:graphic>
          <a:graphicData uri="http://schemas.openxmlformats.org/drawingml/2006/table">
            <a:tbl>
              <a:tblPr firstRow="1" bandRow="1">
                <a:tableStyleId>{93296810-A885-4BE3-A3E7-6D5BEEA58F35}</a:tableStyleId>
              </a:tblPr>
              <a:tblGrid>
                <a:gridCol w="1371600"/>
                <a:gridCol w="2514600"/>
              </a:tblGrid>
              <a:tr h="393700">
                <a:tc>
                  <a:txBody>
                    <a:bodyPr/>
                    <a:lstStyle/>
                    <a:p>
                      <a:r>
                        <a:rPr lang="en-US" dirty="0" smtClean="0"/>
                        <a:t>_Mode [4:0]</a:t>
                      </a:r>
                      <a:endParaRPr lang="en-US" dirty="0"/>
                    </a:p>
                  </a:txBody>
                  <a:tcPr/>
                </a:tc>
                <a:tc>
                  <a:txBody>
                    <a:bodyPr/>
                    <a:lstStyle/>
                    <a:p>
                      <a:r>
                        <a:rPr lang="en-US" dirty="0" smtClean="0"/>
                        <a:t>Mode</a:t>
                      </a:r>
                      <a:endParaRPr lang="en-US" dirty="0"/>
                    </a:p>
                  </a:txBody>
                  <a:tcPr/>
                </a:tc>
              </a:tr>
              <a:tr h="393700">
                <a:tc>
                  <a:txBody>
                    <a:bodyPr/>
                    <a:lstStyle/>
                    <a:p>
                      <a:r>
                        <a:rPr lang="en-US" dirty="0" smtClean="0"/>
                        <a:t>10000</a:t>
                      </a:r>
                      <a:endParaRPr lang="en-US" dirty="0"/>
                    </a:p>
                  </a:txBody>
                  <a:tcPr/>
                </a:tc>
                <a:tc>
                  <a:txBody>
                    <a:bodyPr/>
                    <a:lstStyle/>
                    <a:p>
                      <a:r>
                        <a:rPr lang="en-US" dirty="0" smtClean="0"/>
                        <a:t>User</a:t>
                      </a:r>
                      <a:endParaRPr lang="en-US" dirty="0"/>
                    </a:p>
                  </a:txBody>
                  <a:tcPr/>
                </a:tc>
              </a:tr>
              <a:tr h="393700">
                <a:tc>
                  <a:txBody>
                    <a:bodyPr/>
                    <a:lstStyle/>
                    <a:p>
                      <a:r>
                        <a:rPr lang="en-US" dirty="0" smtClean="0"/>
                        <a:t>10001</a:t>
                      </a:r>
                      <a:endParaRPr lang="en-US" dirty="0"/>
                    </a:p>
                  </a:txBody>
                  <a:tcPr/>
                </a:tc>
                <a:tc>
                  <a:txBody>
                    <a:bodyPr/>
                    <a:lstStyle/>
                    <a:p>
                      <a:r>
                        <a:rPr lang="en-US" dirty="0" smtClean="0"/>
                        <a:t>FIQ</a:t>
                      </a:r>
                      <a:endParaRPr lang="en-US" dirty="0"/>
                    </a:p>
                  </a:txBody>
                  <a:tcPr/>
                </a:tc>
              </a:tr>
              <a:tr h="393700">
                <a:tc>
                  <a:txBody>
                    <a:bodyPr/>
                    <a:lstStyle/>
                    <a:p>
                      <a:r>
                        <a:rPr lang="en-US" dirty="0" smtClean="0"/>
                        <a:t>10010</a:t>
                      </a:r>
                      <a:endParaRPr lang="en-US" dirty="0"/>
                    </a:p>
                  </a:txBody>
                  <a:tcPr/>
                </a:tc>
                <a:tc>
                  <a:txBody>
                    <a:bodyPr/>
                    <a:lstStyle/>
                    <a:p>
                      <a:r>
                        <a:rPr lang="en-US" dirty="0" smtClean="0"/>
                        <a:t>IRQ</a:t>
                      </a:r>
                      <a:endParaRPr lang="en-US" dirty="0"/>
                    </a:p>
                  </a:txBody>
                  <a:tcPr/>
                </a:tc>
              </a:tr>
              <a:tr h="393700">
                <a:tc>
                  <a:txBody>
                    <a:bodyPr/>
                    <a:lstStyle/>
                    <a:p>
                      <a:r>
                        <a:rPr lang="en-US" dirty="0" smtClean="0"/>
                        <a:t>10011</a:t>
                      </a:r>
                      <a:endParaRPr lang="en-US" dirty="0"/>
                    </a:p>
                  </a:txBody>
                  <a:tcPr/>
                </a:tc>
                <a:tc>
                  <a:txBody>
                    <a:bodyPr/>
                    <a:lstStyle/>
                    <a:p>
                      <a:r>
                        <a:rPr lang="en-US" dirty="0" smtClean="0"/>
                        <a:t>SVC (Supervisor)</a:t>
                      </a:r>
                      <a:endParaRPr lang="en-US" dirty="0"/>
                    </a:p>
                  </a:txBody>
                  <a:tcPr/>
                </a:tc>
              </a:tr>
              <a:tr h="393700">
                <a:tc>
                  <a:txBody>
                    <a:bodyPr/>
                    <a:lstStyle/>
                    <a:p>
                      <a:r>
                        <a:rPr lang="en-US" dirty="0" smtClean="0"/>
                        <a:t>10111</a:t>
                      </a:r>
                      <a:endParaRPr lang="en-US" dirty="0"/>
                    </a:p>
                  </a:txBody>
                  <a:tcPr/>
                </a:tc>
                <a:tc>
                  <a:txBody>
                    <a:bodyPr/>
                    <a:lstStyle/>
                    <a:p>
                      <a:r>
                        <a:rPr lang="en-US" dirty="0" smtClean="0"/>
                        <a:t>Abort</a:t>
                      </a:r>
                      <a:endParaRPr lang="en-US" dirty="0"/>
                    </a:p>
                  </a:txBody>
                  <a:tcPr/>
                </a:tc>
              </a:tr>
              <a:tr h="393700">
                <a:tc>
                  <a:txBody>
                    <a:bodyPr/>
                    <a:lstStyle/>
                    <a:p>
                      <a:r>
                        <a:rPr lang="en-US" dirty="0" smtClean="0"/>
                        <a:t>11011</a:t>
                      </a:r>
                      <a:endParaRPr lang="en-US" dirty="0"/>
                    </a:p>
                  </a:txBody>
                  <a:tcPr/>
                </a:tc>
                <a:tc>
                  <a:txBody>
                    <a:bodyPr/>
                    <a:lstStyle/>
                    <a:p>
                      <a:r>
                        <a:rPr lang="en-US" dirty="0" smtClean="0"/>
                        <a:t>Undefined</a:t>
                      </a:r>
                      <a:endParaRPr lang="en-US" dirty="0"/>
                    </a:p>
                  </a:txBody>
                  <a:tcPr/>
                </a:tc>
              </a:tr>
              <a:tr h="393700">
                <a:tc>
                  <a:txBody>
                    <a:bodyPr/>
                    <a:lstStyle/>
                    <a:p>
                      <a:r>
                        <a:rPr lang="en-US" dirty="0" smtClean="0"/>
                        <a:t>11111</a:t>
                      </a:r>
                      <a:endParaRPr lang="en-US" dirty="0"/>
                    </a:p>
                  </a:txBody>
                  <a:tcPr/>
                </a:tc>
                <a:tc>
                  <a:txBody>
                    <a:bodyPr/>
                    <a:lstStyle/>
                    <a:p>
                      <a:r>
                        <a:rPr lang="en-US" dirty="0" smtClean="0"/>
                        <a:t>System</a:t>
                      </a:r>
                      <a:endParaRPr lang="en-US" dirty="0"/>
                    </a:p>
                  </a:txBody>
                  <a:tcPr/>
                </a:tc>
              </a:tr>
            </a:tbl>
          </a:graphicData>
        </a:graphic>
      </p:graphicFrame>
      <p:sp>
        <p:nvSpPr>
          <p:cNvPr id="3" name="Slide Number Placeholder 2"/>
          <p:cNvSpPr>
            <a:spLocks noGrp="1"/>
          </p:cNvSpPr>
          <p:nvPr>
            <p:ph type="sldNum" sz="quarter" idx="12"/>
          </p:nvPr>
        </p:nvSpPr>
        <p:spPr/>
        <p:txBody>
          <a:bodyPr/>
          <a:lstStyle/>
          <a:p>
            <a:fld id="{E66970BE-4790-4AAC-BBF1-E334F1B28FAF}" type="slidenum">
              <a:rPr lang="en-US" smtClean="0"/>
              <a:pPr/>
              <a:t>156</a:t>
            </a:fld>
            <a:endParaRPr lang="en-US"/>
          </a:p>
        </p:txBody>
      </p:sp>
    </p:spTree>
  </p:cSld>
  <p:clrMapOvr>
    <a:masterClrMapping/>
  </p:clrMapOvr>
  <p:timing>
    <p:tnLst>
      <p:par>
        <p:cTn xmlns:p14="http://schemas.microsoft.com/office/powerpoint/2010/mai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Interrupt handlers II</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When an exception occurs, processor</a:t>
            </a:r>
          </a:p>
          <a:p>
            <a:pPr lvl="1"/>
            <a:r>
              <a:rPr lang="en-US" dirty="0" smtClean="0"/>
              <a:t>Copies CPSR into SPSR_&lt;mode&gt;</a:t>
            </a:r>
          </a:p>
          <a:p>
            <a:pPr lvl="1"/>
            <a:r>
              <a:rPr lang="en-US" dirty="0" smtClean="0"/>
              <a:t>Changes CPSR bits to reflect new mode, and (ARM/Thumb) state</a:t>
            </a:r>
          </a:p>
          <a:p>
            <a:pPr lvl="1"/>
            <a:r>
              <a:rPr lang="en-US" dirty="0" smtClean="0"/>
              <a:t>Disables further interrupts if appropriate</a:t>
            </a:r>
          </a:p>
          <a:p>
            <a:pPr lvl="1"/>
            <a:r>
              <a:rPr lang="en-US" dirty="0" smtClean="0"/>
              <a:t>Stores PC + 4 (ARM) or PC + 2 (Thumb) in LR_&lt;mode&gt;</a:t>
            </a:r>
          </a:p>
          <a:p>
            <a:pPr lvl="1"/>
            <a:r>
              <a:rPr lang="en-US" dirty="0" smtClean="0"/>
              <a:t>Sets PC to address from vector table corresponding to exception</a:t>
            </a:r>
          </a:p>
          <a:p>
            <a:r>
              <a:rPr lang="en-US" dirty="0" smtClean="0"/>
              <a:t>When returning from an ISR</a:t>
            </a:r>
          </a:p>
          <a:p>
            <a:pPr lvl="1"/>
            <a:r>
              <a:rPr lang="en-US" dirty="0" smtClean="0"/>
              <a:t>System developer needs to restore CPSR from SPSR_&lt;mode&gt;</a:t>
            </a:r>
          </a:p>
          <a:p>
            <a:pPr lvl="1"/>
            <a:r>
              <a:rPr lang="en-US" dirty="0" smtClean="0"/>
              <a:t>Restore PC from LR_&lt;mode&gt;</a:t>
            </a:r>
          </a:p>
          <a:p>
            <a:pPr lvl="1"/>
            <a:r>
              <a:rPr lang="en-US" dirty="0" smtClean="0"/>
              <a:t>Both can be done in one instruction MOVS PC, LR</a:t>
            </a:r>
          </a:p>
        </p:txBody>
      </p:sp>
      <p:sp>
        <p:nvSpPr>
          <p:cNvPr id="4" name="Slide Number Placeholder 3"/>
          <p:cNvSpPr>
            <a:spLocks noGrp="1"/>
          </p:cNvSpPr>
          <p:nvPr>
            <p:ph type="sldNum" sz="quarter" idx="12"/>
          </p:nvPr>
        </p:nvSpPr>
        <p:spPr/>
        <p:txBody>
          <a:bodyPr/>
          <a:lstStyle/>
          <a:p>
            <a:fld id="{E66970BE-4790-4AAC-BBF1-E334F1B28FAF}" type="slidenum">
              <a:rPr lang="en-US" smtClean="0"/>
              <a:pPr/>
              <a:t>157</a:t>
            </a:fld>
            <a:endParaRPr lang="en-US"/>
          </a:p>
        </p:txBody>
      </p:sp>
    </p:spTree>
  </p:cSld>
  <p:clrMapOvr>
    <a:masterClrMapping/>
  </p:clrMapOvr>
  <p:timing>
    <p:tnLst>
      <p:par>
        <p:cTn xmlns:p14="http://schemas.microsoft.com/office/powerpoint/2010/mai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Interrupt handlers III</a:t>
            </a:r>
            <a:endParaRPr lang="en-US" dirty="0"/>
          </a:p>
        </p:txBody>
      </p:sp>
      <p:sp>
        <p:nvSpPr>
          <p:cNvPr id="3" name="Content Placeholder 2"/>
          <p:cNvSpPr>
            <a:spLocks noGrp="1"/>
          </p:cNvSpPr>
          <p:nvPr>
            <p:ph idx="1"/>
          </p:nvPr>
        </p:nvSpPr>
        <p:spPr/>
        <p:txBody>
          <a:bodyPr>
            <a:normAutofit lnSpcReduction="10000"/>
          </a:bodyPr>
          <a:lstStyle/>
          <a:p>
            <a:r>
              <a:rPr lang="en-US" dirty="0" smtClean="0"/>
              <a:t>When IRQ exception occurs, only IRQs are disabled</a:t>
            </a:r>
          </a:p>
          <a:p>
            <a:r>
              <a:rPr lang="en-US" dirty="0" smtClean="0"/>
              <a:t>When FIQ exception occurs, both IRQs and FIQs are disabled</a:t>
            </a:r>
          </a:p>
          <a:p>
            <a:r>
              <a:rPr lang="en-US" dirty="0" smtClean="0"/>
              <a:t>Generally each exception mode’s LR has previous PC + 4 (except for Data abort exception)</a:t>
            </a:r>
          </a:p>
          <a:p>
            <a:r>
              <a:rPr lang="en-US" dirty="0" smtClean="0"/>
              <a:t>Data abort exception mode’s LR has previous PC + 8 (ARM &amp; Thumb)</a:t>
            </a:r>
            <a:endParaRPr lang="en-US" dirty="0"/>
          </a:p>
        </p:txBody>
      </p:sp>
      <p:sp>
        <p:nvSpPr>
          <p:cNvPr id="4" name="TextBox 3"/>
          <p:cNvSpPr txBox="1"/>
          <p:nvPr/>
        </p:nvSpPr>
        <p:spPr>
          <a:xfrm>
            <a:off x="457200" y="6019800"/>
            <a:ext cx="8001000" cy="369332"/>
          </a:xfrm>
          <a:prstGeom prst="rect">
            <a:avLst/>
          </a:prstGeom>
          <a:noFill/>
        </p:spPr>
        <p:txBody>
          <a:bodyPr wrap="square" rtlCol="0">
            <a:spAutoFit/>
          </a:bodyPr>
          <a:lstStyle/>
          <a:p>
            <a:r>
              <a:rPr lang="en-US" dirty="0" smtClean="0"/>
              <a:t>Source: </a:t>
            </a:r>
            <a:r>
              <a:rPr lang="en-US" dirty="0">
                <a:hlinkClick r:id="rId2"/>
              </a:rPr>
              <a:t>http://www.csie.nctu.edu.tw/~wjtsai/EmbeddedSystemDesign/Ch3-1.pdf</a:t>
            </a:r>
            <a:endParaRPr lang="en-US" dirty="0"/>
          </a:p>
        </p:txBody>
      </p:sp>
      <p:sp>
        <p:nvSpPr>
          <p:cNvPr id="5" name="Slide Number Placeholder 4"/>
          <p:cNvSpPr>
            <a:spLocks noGrp="1"/>
          </p:cNvSpPr>
          <p:nvPr>
            <p:ph type="sldNum" sz="quarter" idx="12"/>
          </p:nvPr>
        </p:nvSpPr>
        <p:spPr/>
        <p:txBody>
          <a:bodyPr/>
          <a:lstStyle/>
          <a:p>
            <a:fld id="{E66970BE-4790-4AAC-BBF1-E334F1B28FAF}" type="slidenum">
              <a:rPr lang="en-US" smtClean="0"/>
              <a:pPr/>
              <a:t>158</a:t>
            </a:fld>
            <a:endParaRPr lang="en-US"/>
          </a:p>
        </p:txBody>
      </p:sp>
    </p:spTree>
  </p:cSld>
  <p:clrMapOvr>
    <a:masterClrMapping/>
  </p:clrMapOvr>
  <p:timing>
    <p:tnLst>
      <p:par>
        <p:cTn xmlns:p14="http://schemas.microsoft.com/office/powerpoint/2010/mai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IRQ Handler</a:t>
            </a:r>
            <a:endParaRPr lang="en-US" dirty="0"/>
          </a:p>
        </p:txBody>
      </p:sp>
      <p:sp>
        <p:nvSpPr>
          <p:cNvPr id="3" name="Content Placeholder 2"/>
          <p:cNvSpPr>
            <a:spLocks noGrp="1"/>
          </p:cNvSpPr>
          <p:nvPr>
            <p:ph idx="1"/>
          </p:nvPr>
        </p:nvSpPr>
        <p:spPr/>
        <p:txBody>
          <a:bodyPr/>
          <a:lstStyle/>
          <a:p>
            <a:r>
              <a:rPr lang="en-US" dirty="0" err="1" smtClean="0"/>
              <a:t>IRQ_Handler</a:t>
            </a:r>
            <a:r>
              <a:rPr lang="en-US" dirty="0" smtClean="0"/>
              <a:t> (ARM mode):</a:t>
            </a:r>
            <a:endParaRPr lang="en-US" dirty="0"/>
          </a:p>
        </p:txBody>
      </p:sp>
      <p:sp>
        <p:nvSpPr>
          <p:cNvPr id="4" name="Rectangle 3"/>
          <p:cNvSpPr/>
          <p:nvPr/>
        </p:nvSpPr>
        <p:spPr>
          <a:xfrm>
            <a:off x="1143000" y="2413339"/>
            <a:ext cx="7467600" cy="1549062"/>
          </a:xfrm>
          <a:prstGeom prst="rect">
            <a:avLst/>
          </a:prstGeom>
        </p:spPr>
        <p:txBody>
          <a:bodyPr vert="horz" lIns="91440" tIns="45720" rIns="91440" bIns="45720" rtlCol="0">
            <a:normAutofit lnSpcReduction="10000"/>
          </a:bodyPr>
          <a:lstStyle/>
          <a:p>
            <a:pPr marL="342900" indent="-342900">
              <a:spcBef>
                <a:spcPct val="20000"/>
              </a:spcBef>
              <a:buFont typeface="Arial" pitchFamily="34" charset="0"/>
              <a:buNone/>
            </a:pPr>
            <a:r>
              <a:rPr lang="en-US" dirty="0">
                <a:latin typeface="Ubuntu Mono" pitchFamily="49" charset="0"/>
              </a:rPr>
              <a:t>STMFD </a:t>
            </a:r>
            <a:r>
              <a:rPr lang="en-US" dirty="0" err="1">
                <a:latin typeface="Ubuntu Mono" pitchFamily="49" charset="0"/>
              </a:rPr>
              <a:t>sp</a:t>
            </a:r>
            <a:r>
              <a:rPr lang="en-US" dirty="0">
                <a:latin typeface="Ubuntu Mono" pitchFamily="49" charset="0"/>
              </a:rPr>
              <a:t>!, {r0-r12,lr} </a:t>
            </a:r>
            <a:endParaRPr lang="en-US" dirty="0" smtClean="0">
              <a:latin typeface="Ubuntu Mono" pitchFamily="49" charset="0"/>
            </a:endParaRPr>
          </a:p>
          <a:p>
            <a:pPr marL="342900" indent="-342900">
              <a:spcBef>
                <a:spcPct val="20000"/>
              </a:spcBef>
              <a:buFont typeface="Arial" pitchFamily="34" charset="0"/>
              <a:buNone/>
            </a:pPr>
            <a:r>
              <a:rPr lang="en-US" dirty="0" smtClean="0">
                <a:latin typeface="Ubuntu Mono" pitchFamily="49" charset="0"/>
              </a:rPr>
              <a:t>BL </a:t>
            </a:r>
            <a:r>
              <a:rPr lang="en-US" dirty="0">
                <a:latin typeface="Ubuntu Mono" pitchFamily="49" charset="0"/>
              </a:rPr>
              <a:t>ISR_IRQ </a:t>
            </a:r>
            <a:r>
              <a:rPr lang="en-US" dirty="0" smtClean="0">
                <a:latin typeface="Ubuntu Mono" pitchFamily="49" charset="0"/>
              </a:rPr>
              <a:t>@ Go to second level IRQ handler</a:t>
            </a:r>
          </a:p>
          <a:p>
            <a:pPr marL="342900" indent="-342900">
              <a:spcBef>
                <a:spcPct val="20000"/>
              </a:spcBef>
              <a:buFont typeface="Arial" pitchFamily="34" charset="0"/>
              <a:buNone/>
            </a:pPr>
            <a:r>
              <a:rPr lang="en-US" dirty="0" smtClean="0">
                <a:latin typeface="Ubuntu Mono" pitchFamily="49" charset="0"/>
              </a:rPr>
              <a:t>SUB  </a:t>
            </a:r>
            <a:r>
              <a:rPr lang="en-US" dirty="0" err="1">
                <a:latin typeface="Ubuntu Mono" pitchFamily="49" charset="0"/>
              </a:rPr>
              <a:t>lr</a:t>
            </a:r>
            <a:r>
              <a:rPr lang="en-US" dirty="0">
                <a:latin typeface="Ubuntu Mono" pitchFamily="49" charset="0"/>
              </a:rPr>
              <a:t>, </a:t>
            </a:r>
            <a:r>
              <a:rPr lang="en-US" dirty="0" err="1">
                <a:latin typeface="Ubuntu Mono" pitchFamily="49" charset="0"/>
              </a:rPr>
              <a:t>lr</a:t>
            </a:r>
            <a:r>
              <a:rPr lang="en-US" dirty="0">
                <a:latin typeface="Ubuntu Mono" pitchFamily="49" charset="0"/>
              </a:rPr>
              <a:t>, #4 </a:t>
            </a:r>
            <a:endParaRPr lang="en-US" dirty="0" smtClean="0">
              <a:latin typeface="Ubuntu Mono" pitchFamily="49" charset="0"/>
            </a:endParaRPr>
          </a:p>
          <a:p>
            <a:pPr marL="342900" indent="-342900">
              <a:spcBef>
                <a:spcPct val="20000"/>
              </a:spcBef>
              <a:buFont typeface="Arial" pitchFamily="34" charset="0"/>
              <a:buNone/>
            </a:pPr>
            <a:r>
              <a:rPr lang="en-US" dirty="0" smtClean="0">
                <a:latin typeface="Ubuntu Mono" pitchFamily="49" charset="0"/>
              </a:rPr>
              <a:t>LDMFD  </a:t>
            </a:r>
            <a:r>
              <a:rPr lang="en-US" dirty="0" err="1">
                <a:latin typeface="Ubuntu Mono" pitchFamily="49" charset="0"/>
              </a:rPr>
              <a:t>sp</a:t>
            </a:r>
            <a:r>
              <a:rPr lang="en-US" dirty="0">
                <a:latin typeface="Ubuntu Mono" pitchFamily="49" charset="0"/>
              </a:rPr>
              <a:t>!, {</a:t>
            </a:r>
            <a:r>
              <a:rPr lang="en-US" dirty="0" smtClean="0">
                <a:latin typeface="Ubuntu Mono" pitchFamily="49" charset="0"/>
              </a:rPr>
              <a:t>r0-r12,lr}^ </a:t>
            </a:r>
          </a:p>
          <a:p>
            <a:pPr marL="342900" indent="-342900">
              <a:spcBef>
                <a:spcPct val="20000"/>
              </a:spcBef>
              <a:buFont typeface="Arial" pitchFamily="34" charset="0"/>
              <a:buNone/>
            </a:pPr>
            <a:r>
              <a:rPr lang="en-US" dirty="0" smtClean="0">
                <a:latin typeface="Ubuntu Mono" pitchFamily="49" charset="0"/>
              </a:rPr>
              <a:t>SUBS pc, </a:t>
            </a:r>
            <a:r>
              <a:rPr lang="en-US" dirty="0" err="1" smtClean="0">
                <a:latin typeface="Ubuntu Mono" pitchFamily="49" charset="0"/>
              </a:rPr>
              <a:t>lr</a:t>
            </a:r>
            <a:r>
              <a:rPr lang="en-US" dirty="0" smtClean="0">
                <a:latin typeface="Ubuntu Mono" pitchFamily="49" charset="0"/>
              </a:rPr>
              <a:t>, #4</a:t>
            </a:r>
            <a:endParaRPr lang="en-US" dirty="0">
              <a:latin typeface="Ubuntu Mono" pitchFamily="49" charset="0"/>
            </a:endParaRPr>
          </a:p>
        </p:txBody>
      </p:sp>
      <p:sp>
        <p:nvSpPr>
          <p:cNvPr id="5" name="Slide Number Placeholder 4"/>
          <p:cNvSpPr>
            <a:spLocks noGrp="1"/>
          </p:cNvSpPr>
          <p:nvPr>
            <p:ph type="sldNum" sz="quarter" idx="12"/>
          </p:nvPr>
        </p:nvSpPr>
        <p:spPr/>
        <p:txBody>
          <a:bodyPr/>
          <a:lstStyle/>
          <a:p>
            <a:fld id="{E66970BE-4790-4AAC-BBF1-E334F1B28FAF}" type="slidenum">
              <a:rPr lang="en-US" smtClean="0"/>
              <a:pPr/>
              <a:t>159</a:t>
            </a:fld>
            <a:endParaRPr lang="en-US"/>
          </a:p>
        </p:txBody>
      </p:sp>
    </p:spTree>
    <p:extLst>
      <p:ext uri="{BB962C8B-B14F-4D97-AF65-F5344CB8AC3E}">
        <p14:creationId xmlns:p14="http://schemas.microsoft.com/office/powerpoint/2010/main" val="1142132944"/>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dirty="0" smtClean="0"/>
              <a:t>Registers</a:t>
            </a:r>
            <a:endParaRPr lang="en-US" dirty="0"/>
          </a:p>
        </p:txBody>
      </p:sp>
      <p:sp>
        <p:nvSpPr>
          <p:cNvPr id="3" name="Rectangle 2"/>
          <p:cNvSpPr/>
          <p:nvPr/>
        </p:nvSpPr>
        <p:spPr>
          <a:xfrm>
            <a:off x="685800" y="1066800"/>
            <a:ext cx="12192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r0</a:t>
            </a:r>
            <a:endParaRPr lang="en-US" dirty="0"/>
          </a:p>
        </p:txBody>
      </p:sp>
      <p:sp>
        <p:nvSpPr>
          <p:cNvPr id="4" name="Rectangle 3"/>
          <p:cNvSpPr/>
          <p:nvPr/>
        </p:nvSpPr>
        <p:spPr>
          <a:xfrm>
            <a:off x="685800" y="1371600"/>
            <a:ext cx="12192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r1</a:t>
            </a:r>
            <a:endParaRPr lang="en-US" dirty="0"/>
          </a:p>
        </p:txBody>
      </p:sp>
      <p:sp>
        <p:nvSpPr>
          <p:cNvPr id="5" name="Rectangle 4"/>
          <p:cNvSpPr/>
          <p:nvPr/>
        </p:nvSpPr>
        <p:spPr>
          <a:xfrm>
            <a:off x="685800" y="1676400"/>
            <a:ext cx="12192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r2</a:t>
            </a:r>
            <a:endParaRPr lang="en-US" dirty="0"/>
          </a:p>
        </p:txBody>
      </p:sp>
      <p:sp>
        <p:nvSpPr>
          <p:cNvPr id="6" name="Rectangle 5"/>
          <p:cNvSpPr/>
          <p:nvPr/>
        </p:nvSpPr>
        <p:spPr>
          <a:xfrm>
            <a:off x="685800" y="1981200"/>
            <a:ext cx="12192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r3</a:t>
            </a:r>
            <a:endParaRPr lang="en-US" dirty="0"/>
          </a:p>
        </p:txBody>
      </p:sp>
      <p:sp>
        <p:nvSpPr>
          <p:cNvPr id="7" name="Rectangle 6"/>
          <p:cNvSpPr/>
          <p:nvPr/>
        </p:nvSpPr>
        <p:spPr>
          <a:xfrm>
            <a:off x="685800" y="2286000"/>
            <a:ext cx="12192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r4</a:t>
            </a:r>
            <a:endParaRPr lang="en-US" dirty="0"/>
          </a:p>
        </p:txBody>
      </p:sp>
      <p:sp>
        <p:nvSpPr>
          <p:cNvPr id="8" name="Rectangle 7"/>
          <p:cNvSpPr/>
          <p:nvPr/>
        </p:nvSpPr>
        <p:spPr>
          <a:xfrm>
            <a:off x="685800" y="2590800"/>
            <a:ext cx="12192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r5</a:t>
            </a:r>
            <a:endParaRPr lang="en-US" dirty="0"/>
          </a:p>
        </p:txBody>
      </p:sp>
      <p:sp>
        <p:nvSpPr>
          <p:cNvPr id="9" name="Rectangle 8"/>
          <p:cNvSpPr/>
          <p:nvPr/>
        </p:nvSpPr>
        <p:spPr>
          <a:xfrm>
            <a:off x="685800" y="2895600"/>
            <a:ext cx="12192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r6</a:t>
            </a:r>
            <a:endParaRPr lang="en-US" dirty="0"/>
          </a:p>
        </p:txBody>
      </p:sp>
      <p:sp>
        <p:nvSpPr>
          <p:cNvPr id="10" name="Rectangle 9"/>
          <p:cNvSpPr/>
          <p:nvPr/>
        </p:nvSpPr>
        <p:spPr>
          <a:xfrm>
            <a:off x="685800" y="3200400"/>
            <a:ext cx="12192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r7</a:t>
            </a:r>
            <a:endParaRPr lang="en-US" dirty="0"/>
          </a:p>
        </p:txBody>
      </p:sp>
      <p:sp>
        <p:nvSpPr>
          <p:cNvPr id="11" name="Rectangle 10"/>
          <p:cNvSpPr/>
          <p:nvPr/>
        </p:nvSpPr>
        <p:spPr>
          <a:xfrm>
            <a:off x="685800" y="3505200"/>
            <a:ext cx="12192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r8</a:t>
            </a:r>
            <a:endParaRPr lang="en-US" dirty="0"/>
          </a:p>
        </p:txBody>
      </p:sp>
      <p:sp>
        <p:nvSpPr>
          <p:cNvPr id="12" name="Rectangle 11"/>
          <p:cNvSpPr/>
          <p:nvPr/>
        </p:nvSpPr>
        <p:spPr>
          <a:xfrm>
            <a:off x="685800" y="3810000"/>
            <a:ext cx="12192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r9</a:t>
            </a:r>
            <a:endParaRPr lang="en-US" dirty="0"/>
          </a:p>
        </p:txBody>
      </p:sp>
      <p:sp>
        <p:nvSpPr>
          <p:cNvPr id="13" name="Rectangle 12"/>
          <p:cNvSpPr/>
          <p:nvPr/>
        </p:nvSpPr>
        <p:spPr>
          <a:xfrm>
            <a:off x="685800" y="4114800"/>
            <a:ext cx="12192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R10 (SL)</a:t>
            </a:r>
            <a:endParaRPr lang="en-US" dirty="0"/>
          </a:p>
        </p:txBody>
      </p:sp>
      <p:sp>
        <p:nvSpPr>
          <p:cNvPr id="14" name="Rectangle 13"/>
          <p:cNvSpPr/>
          <p:nvPr/>
        </p:nvSpPr>
        <p:spPr>
          <a:xfrm>
            <a:off x="685800" y="4419600"/>
            <a:ext cx="12192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r11 (FP)</a:t>
            </a:r>
            <a:endParaRPr lang="en-US" dirty="0"/>
          </a:p>
        </p:txBody>
      </p:sp>
      <p:sp>
        <p:nvSpPr>
          <p:cNvPr id="15" name="Rectangle 14"/>
          <p:cNvSpPr/>
          <p:nvPr/>
        </p:nvSpPr>
        <p:spPr>
          <a:xfrm>
            <a:off x="685800" y="4724400"/>
            <a:ext cx="12192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r12 (IP)</a:t>
            </a:r>
            <a:endParaRPr lang="en-US" dirty="0"/>
          </a:p>
        </p:txBody>
      </p:sp>
      <p:sp>
        <p:nvSpPr>
          <p:cNvPr id="16" name="Rectangle 15"/>
          <p:cNvSpPr/>
          <p:nvPr/>
        </p:nvSpPr>
        <p:spPr>
          <a:xfrm>
            <a:off x="685800" y="5029200"/>
            <a:ext cx="12192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r13 (SP)</a:t>
            </a:r>
            <a:endParaRPr lang="en-US" dirty="0"/>
          </a:p>
        </p:txBody>
      </p:sp>
      <p:sp>
        <p:nvSpPr>
          <p:cNvPr id="17" name="Rectangle 16"/>
          <p:cNvSpPr/>
          <p:nvPr/>
        </p:nvSpPr>
        <p:spPr>
          <a:xfrm>
            <a:off x="685800" y="5334000"/>
            <a:ext cx="12192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r14 (LR)</a:t>
            </a:r>
            <a:endParaRPr lang="en-US" dirty="0"/>
          </a:p>
        </p:txBody>
      </p:sp>
      <p:sp>
        <p:nvSpPr>
          <p:cNvPr id="18" name="Rectangle 17"/>
          <p:cNvSpPr/>
          <p:nvPr/>
        </p:nvSpPr>
        <p:spPr>
          <a:xfrm>
            <a:off x="685800" y="6248400"/>
            <a:ext cx="12192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CPSR</a:t>
            </a:r>
            <a:endParaRPr lang="en-US" dirty="0"/>
          </a:p>
        </p:txBody>
      </p:sp>
      <p:sp>
        <p:nvSpPr>
          <p:cNvPr id="19" name="Rectangle 18"/>
          <p:cNvSpPr/>
          <p:nvPr/>
        </p:nvSpPr>
        <p:spPr>
          <a:xfrm>
            <a:off x="685800" y="5638800"/>
            <a:ext cx="12192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r15 (PC)</a:t>
            </a:r>
            <a:endParaRPr lang="en-US" dirty="0"/>
          </a:p>
        </p:txBody>
      </p:sp>
      <p:sp>
        <p:nvSpPr>
          <p:cNvPr id="20" name="TextBox 19"/>
          <p:cNvSpPr txBox="1"/>
          <p:nvPr/>
        </p:nvSpPr>
        <p:spPr>
          <a:xfrm>
            <a:off x="2590801" y="1752600"/>
            <a:ext cx="6400800" cy="3970318"/>
          </a:xfrm>
          <a:prstGeom prst="rect">
            <a:avLst/>
          </a:prstGeom>
          <a:noFill/>
        </p:spPr>
        <p:txBody>
          <a:bodyPr wrap="square" rtlCol="0">
            <a:spAutoFit/>
          </a:bodyPr>
          <a:lstStyle/>
          <a:p>
            <a:r>
              <a:rPr lang="en-US" dirty="0" smtClean="0"/>
              <a:t>Stack Pointer (SP) – The address of the top element of stack.</a:t>
            </a:r>
          </a:p>
          <a:p>
            <a:endParaRPr lang="en-US" dirty="0" smtClean="0"/>
          </a:p>
          <a:p>
            <a:r>
              <a:rPr lang="en-US" dirty="0" smtClean="0"/>
              <a:t>Link Register (LR) – Register used to save the PC when entering a subroutine. </a:t>
            </a:r>
          </a:p>
          <a:p>
            <a:endParaRPr lang="en-US" dirty="0" smtClean="0"/>
          </a:p>
          <a:p>
            <a:r>
              <a:rPr lang="en-US" dirty="0" smtClean="0"/>
              <a:t>Program Counter (PC) – The address of </a:t>
            </a:r>
            <a:r>
              <a:rPr lang="en-US" b="1" dirty="0" smtClean="0"/>
              <a:t>next</a:t>
            </a:r>
            <a:r>
              <a:rPr lang="en-US" dirty="0" smtClean="0"/>
              <a:t> instruction. (ARM mode points to current+8 and Thumb mode points to current+4)</a:t>
            </a:r>
          </a:p>
          <a:p>
            <a:endParaRPr lang="en-US" dirty="0" smtClean="0"/>
          </a:p>
          <a:p>
            <a:r>
              <a:rPr lang="en-US" dirty="0" smtClean="0"/>
              <a:t>Current Program Status Register (CPSR) – Results of most recent operation including Flags, Interrupts (Enable/Disable) and Modes</a:t>
            </a:r>
          </a:p>
          <a:p>
            <a:endParaRPr lang="en-US" dirty="0" smtClean="0"/>
          </a:p>
          <a:p>
            <a:r>
              <a:rPr lang="en-US" dirty="0" smtClean="0"/>
              <a:t>R12 or IP is not instruction pointer, it is the intra procedural call scratch register</a:t>
            </a:r>
          </a:p>
          <a:p>
            <a:endParaRPr lang="en-US" dirty="0"/>
          </a:p>
        </p:txBody>
      </p:sp>
      <p:sp>
        <p:nvSpPr>
          <p:cNvPr id="21" name="Slide Number Placeholder 20"/>
          <p:cNvSpPr>
            <a:spLocks noGrp="1"/>
          </p:cNvSpPr>
          <p:nvPr>
            <p:ph type="sldNum" sz="quarter" idx="12"/>
          </p:nvPr>
        </p:nvSpPr>
        <p:spPr/>
        <p:txBody>
          <a:bodyPr/>
          <a:lstStyle/>
          <a:p>
            <a:fld id="{E66970BE-4790-4AAC-BBF1-E334F1B28FAF}" type="slidenum">
              <a:rPr lang="en-US" smtClean="0"/>
              <a:pPr/>
              <a:t>16</a:t>
            </a:fld>
            <a:endParaRPr lang="en-US"/>
          </a:p>
        </p:txBody>
      </p:sp>
    </p:spTree>
  </p:cSld>
  <p:clrMapOvr>
    <a:masterClrMapping/>
  </p:clrMapOvr>
  <p:timing>
    <p:tnLst>
      <p:par>
        <p:cTn xmlns:p14="http://schemas.microsoft.com/office/powerpoint/2010/mai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FIQ Handler</a:t>
            </a:r>
            <a:endParaRPr lang="en-US" dirty="0"/>
          </a:p>
        </p:txBody>
      </p:sp>
      <p:sp>
        <p:nvSpPr>
          <p:cNvPr id="3" name="Content Placeholder 2"/>
          <p:cNvSpPr>
            <a:spLocks noGrp="1"/>
          </p:cNvSpPr>
          <p:nvPr>
            <p:ph idx="1"/>
          </p:nvPr>
        </p:nvSpPr>
        <p:spPr/>
        <p:txBody>
          <a:bodyPr/>
          <a:lstStyle/>
          <a:p>
            <a:r>
              <a:rPr lang="en-US" dirty="0" smtClean="0"/>
              <a:t>FIQ Handler</a:t>
            </a:r>
            <a:endParaRPr lang="en-US" dirty="0"/>
          </a:p>
        </p:txBody>
      </p:sp>
      <p:sp>
        <p:nvSpPr>
          <p:cNvPr id="4" name="Rectangle 3"/>
          <p:cNvSpPr/>
          <p:nvPr/>
        </p:nvSpPr>
        <p:spPr>
          <a:xfrm>
            <a:off x="838200" y="2413338"/>
            <a:ext cx="7620000" cy="3987461"/>
          </a:xfrm>
          <a:prstGeom prst="rect">
            <a:avLst/>
          </a:prstGeom>
        </p:spPr>
        <p:txBody>
          <a:bodyPr vert="horz" lIns="91440" tIns="45720" rIns="91440" bIns="45720" rtlCol="0">
            <a:normAutofit/>
          </a:bodyPr>
          <a:lstStyle/>
          <a:p>
            <a:pPr marL="342900" indent="-342900">
              <a:spcBef>
                <a:spcPct val="20000"/>
              </a:spcBef>
              <a:buFont typeface="Arial" pitchFamily="34" charset="0"/>
              <a:buNone/>
            </a:pPr>
            <a:r>
              <a:rPr lang="en-US" dirty="0">
                <a:latin typeface="Ubuntu Mono" pitchFamily="49" charset="0"/>
              </a:rPr>
              <a:t>SUB  </a:t>
            </a:r>
            <a:r>
              <a:rPr lang="en-US" dirty="0" err="1">
                <a:latin typeface="Ubuntu Mono" pitchFamily="49" charset="0"/>
              </a:rPr>
              <a:t>lr</a:t>
            </a:r>
            <a:r>
              <a:rPr lang="en-US" dirty="0">
                <a:latin typeface="Ubuntu Mono" pitchFamily="49" charset="0"/>
              </a:rPr>
              <a:t>, </a:t>
            </a:r>
            <a:r>
              <a:rPr lang="en-US" dirty="0" err="1">
                <a:latin typeface="Ubuntu Mono" pitchFamily="49" charset="0"/>
              </a:rPr>
              <a:t>lr</a:t>
            </a:r>
            <a:r>
              <a:rPr lang="en-US" dirty="0">
                <a:latin typeface="Ubuntu Mono" pitchFamily="49" charset="0"/>
              </a:rPr>
              <a:t>, #4 </a:t>
            </a:r>
            <a:endParaRPr lang="en-US" dirty="0" smtClean="0">
              <a:latin typeface="Ubuntu Mono" pitchFamily="49" charset="0"/>
            </a:endParaRPr>
          </a:p>
          <a:p>
            <a:pPr marL="342900" indent="-342900">
              <a:spcBef>
                <a:spcPct val="20000"/>
              </a:spcBef>
              <a:buFont typeface="Arial" pitchFamily="34" charset="0"/>
              <a:buNone/>
            </a:pPr>
            <a:r>
              <a:rPr lang="en-US" dirty="0" smtClean="0">
                <a:latin typeface="Ubuntu Mono" pitchFamily="49" charset="0"/>
              </a:rPr>
              <a:t>STMFD </a:t>
            </a:r>
            <a:r>
              <a:rPr lang="en-US" dirty="0" err="1">
                <a:latin typeface="Ubuntu Mono" pitchFamily="49" charset="0"/>
              </a:rPr>
              <a:t>sp</a:t>
            </a:r>
            <a:r>
              <a:rPr lang="en-US" dirty="0">
                <a:latin typeface="Ubuntu Mono" pitchFamily="49" charset="0"/>
              </a:rPr>
              <a:t>!, {r0-r7,lr</a:t>
            </a:r>
            <a:r>
              <a:rPr lang="en-US" dirty="0" smtClean="0">
                <a:latin typeface="Ubuntu Mono" pitchFamily="49" charset="0"/>
              </a:rPr>
              <a:t>}</a:t>
            </a:r>
          </a:p>
          <a:p>
            <a:pPr marL="342900" indent="-342900">
              <a:spcBef>
                <a:spcPct val="20000"/>
              </a:spcBef>
              <a:buFont typeface="Arial" pitchFamily="34" charset="0"/>
              <a:buNone/>
            </a:pPr>
            <a:r>
              <a:rPr lang="en-US" dirty="0" smtClean="0">
                <a:latin typeface="Ubuntu Mono" pitchFamily="49" charset="0"/>
              </a:rPr>
              <a:t>@ </a:t>
            </a:r>
            <a:r>
              <a:rPr lang="en-US" dirty="0" err="1" smtClean="0">
                <a:latin typeface="Ubuntu Mono" pitchFamily="49" charset="0"/>
              </a:rPr>
              <a:t>Renable</a:t>
            </a:r>
            <a:r>
              <a:rPr lang="en-US" dirty="0" smtClean="0">
                <a:latin typeface="Ubuntu Mono" pitchFamily="49" charset="0"/>
              </a:rPr>
              <a:t> any interrupts needed here</a:t>
            </a:r>
          </a:p>
          <a:p>
            <a:pPr marL="342900" indent="-342900">
              <a:spcBef>
                <a:spcPct val="20000"/>
              </a:spcBef>
              <a:buFont typeface="Arial" pitchFamily="34" charset="0"/>
              <a:buNone/>
            </a:pPr>
            <a:r>
              <a:rPr lang="en-US" dirty="0">
                <a:latin typeface="Ubuntu Mono" pitchFamily="49" charset="0"/>
              </a:rPr>
              <a:t>MRS R0, </a:t>
            </a:r>
            <a:r>
              <a:rPr lang="en-US" dirty="0" smtClean="0">
                <a:latin typeface="Ubuntu Mono" pitchFamily="49" charset="0"/>
              </a:rPr>
              <a:t>CPSR</a:t>
            </a:r>
          </a:p>
          <a:p>
            <a:pPr marL="342900" indent="-342900">
              <a:spcBef>
                <a:spcPct val="20000"/>
              </a:spcBef>
              <a:buFont typeface="Arial" pitchFamily="34" charset="0"/>
              <a:buNone/>
            </a:pPr>
            <a:r>
              <a:rPr lang="en-US" dirty="0">
                <a:latin typeface="Ubuntu Mono" pitchFamily="49" charset="0"/>
              </a:rPr>
              <a:t>CMP R1, #0x00000012 ; Test for IRQ mode</a:t>
            </a:r>
          </a:p>
          <a:p>
            <a:pPr marL="342900" indent="-342900">
              <a:spcBef>
                <a:spcPct val="20000"/>
              </a:spcBef>
              <a:buFont typeface="Arial" pitchFamily="34" charset="0"/>
              <a:buNone/>
            </a:pPr>
            <a:r>
              <a:rPr lang="en-US" dirty="0">
                <a:latin typeface="Ubuntu Mono" pitchFamily="49" charset="0"/>
              </a:rPr>
              <a:t>BICNE R0, R0, #</a:t>
            </a:r>
            <a:r>
              <a:rPr lang="en-US" dirty="0" smtClean="0">
                <a:latin typeface="Ubuntu Mono" pitchFamily="49" charset="0"/>
              </a:rPr>
              <a:t>0x80 @ Optionally </a:t>
            </a:r>
            <a:r>
              <a:rPr lang="en-US" dirty="0" err="1" smtClean="0">
                <a:latin typeface="Ubuntu Mono" pitchFamily="49" charset="0"/>
              </a:rPr>
              <a:t>renable</a:t>
            </a:r>
            <a:r>
              <a:rPr lang="en-US" dirty="0" smtClean="0">
                <a:latin typeface="Ubuntu Mono" pitchFamily="49" charset="0"/>
              </a:rPr>
              <a:t> IRQs here</a:t>
            </a:r>
          </a:p>
          <a:p>
            <a:pPr marL="342900" indent="-342900">
              <a:spcBef>
                <a:spcPct val="20000"/>
              </a:spcBef>
              <a:buFont typeface="Arial" pitchFamily="34" charset="0"/>
              <a:buNone/>
            </a:pPr>
            <a:r>
              <a:rPr lang="en-US" dirty="0" smtClean="0">
                <a:latin typeface="Ubuntu Mono" pitchFamily="49" charset="0"/>
              </a:rPr>
              <a:t>@ </a:t>
            </a:r>
            <a:r>
              <a:rPr lang="en-US" dirty="0">
                <a:latin typeface="Ubuntu Mono" pitchFamily="49" charset="0"/>
              </a:rPr>
              <a:t>Handle FIQ event </a:t>
            </a:r>
            <a:r>
              <a:rPr lang="en-US" dirty="0" smtClean="0">
                <a:latin typeface="Ubuntu Mono" pitchFamily="49" charset="0"/>
              </a:rPr>
              <a:t>here</a:t>
            </a:r>
            <a:endParaRPr lang="en-US" dirty="0">
              <a:latin typeface="Ubuntu Mono" pitchFamily="49" charset="0"/>
            </a:endParaRPr>
          </a:p>
          <a:p>
            <a:pPr marL="342900" indent="-342900">
              <a:spcBef>
                <a:spcPct val="20000"/>
              </a:spcBef>
              <a:buFont typeface="Arial" pitchFamily="34" charset="0"/>
              <a:buNone/>
            </a:pPr>
            <a:r>
              <a:rPr lang="en-US" dirty="0">
                <a:latin typeface="Ubuntu Mono" pitchFamily="49" charset="0"/>
              </a:rPr>
              <a:t>LDMFD  </a:t>
            </a:r>
            <a:r>
              <a:rPr lang="en-US" dirty="0" err="1">
                <a:latin typeface="Ubuntu Mono" pitchFamily="49" charset="0"/>
              </a:rPr>
              <a:t>sp</a:t>
            </a:r>
            <a:r>
              <a:rPr lang="en-US" dirty="0">
                <a:latin typeface="Ubuntu Mono" pitchFamily="49" charset="0"/>
              </a:rPr>
              <a:t>!, {</a:t>
            </a:r>
            <a:r>
              <a:rPr lang="en-US" dirty="0" smtClean="0">
                <a:latin typeface="Ubuntu Mono" pitchFamily="49" charset="0"/>
              </a:rPr>
              <a:t>r0-r7,lr}^ </a:t>
            </a:r>
          </a:p>
          <a:p>
            <a:pPr marL="342900" indent="-342900">
              <a:spcBef>
                <a:spcPct val="20000"/>
              </a:spcBef>
              <a:buFont typeface="Arial" pitchFamily="34" charset="0"/>
              <a:buNone/>
            </a:pPr>
            <a:r>
              <a:rPr lang="en-US" dirty="0" smtClean="0">
                <a:latin typeface="Ubuntu Mono" pitchFamily="49" charset="0"/>
              </a:rPr>
              <a:t>SUBS pc, </a:t>
            </a:r>
            <a:r>
              <a:rPr lang="en-US" dirty="0" err="1" smtClean="0">
                <a:latin typeface="Ubuntu Mono" pitchFamily="49" charset="0"/>
              </a:rPr>
              <a:t>lr</a:t>
            </a:r>
            <a:r>
              <a:rPr lang="en-US" dirty="0" smtClean="0">
                <a:latin typeface="Ubuntu Mono" pitchFamily="49" charset="0"/>
              </a:rPr>
              <a:t>, #4</a:t>
            </a:r>
            <a:endParaRPr lang="en-US" dirty="0">
              <a:latin typeface="Ubuntu Mono" pitchFamily="49" charset="0"/>
            </a:endParaRPr>
          </a:p>
        </p:txBody>
      </p:sp>
      <p:sp>
        <p:nvSpPr>
          <p:cNvPr id="5" name="Slide Number Placeholder 4"/>
          <p:cNvSpPr>
            <a:spLocks noGrp="1"/>
          </p:cNvSpPr>
          <p:nvPr>
            <p:ph type="sldNum" sz="quarter" idx="12"/>
          </p:nvPr>
        </p:nvSpPr>
        <p:spPr/>
        <p:txBody>
          <a:bodyPr/>
          <a:lstStyle/>
          <a:p>
            <a:fld id="{E66970BE-4790-4AAC-BBF1-E334F1B28FAF}" type="slidenum">
              <a:rPr lang="en-US" smtClean="0"/>
              <a:pPr/>
              <a:t>160</a:t>
            </a:fld>
            <a:endParaRPr lang="en-US"/>
          </a:p>
        </p:txBody>
      </p:sp>
    </p:spTree>
    <p:extLst>
      <p:ext uri="{BB962C8B-B14F-4D97-AF65-F5344CB8AC3E}">
        <p14:creationId xmlns:p14="http://schemas.microsoft.com/office/powerpoint/2010/main" val="2500961714"/>
      </p:ext>
    </p:extLst>
  </p:cSld>
  <p:clrMapOvr>
    <a:masterClrMapping/>
  </p:clrMapOvr>
  <p:timing>
    <p:tnLst>
      <p:par>
        <p:cTn xmlns:p14="http://schemas.microsoft.com/office/powerpoint/2010/mai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SWI (Software interrupt) handler wiring</a:t>
            </a:r>
            <a:endParaRPr lang="en-US" dirty="0"/>
          </a:p>
        </p:txBody>
      </p:sp>
      <p:sp>
        <p:nvSpPr>
          <p:cNvPr id="3" name="Content Placeholder 2"/>
          <p:cNvSpPr>
            <a:spLocks noGrp="1"/>
          </p:cNvSpPr>
          <p:nvPr>
            <p:ph idx="1"/>
          </p:nvPr>
        </p:nvSpPr>
        <p:spPr/>
        <p:txBody>
          <a:bodyPr/>
          <a:lstStyle/>
          <a:p>
            <a:r>
              <a:rPr lang="en-US" dirty="0" smtClean="0"/>
              <a:t>Most hardware define vector tables indexed by exception type. </a:t>
            </a:r>
          </a:p>
          <a:p>
            <a:r>
              <a:rPr lang="en-US" dirty="0" smtClean="0"/>
              <a:t>SWI handler address usually at 0x08</a:t>
            </a:r>
          </a:p>
          <a:p>
            <a:r>
              <a:rPr lang="en-US" dirty="0" smtClean="0"/>
              <a:t>As was seen earlier, Linux </a:t>
            </a:r>
            <a:r>
              <a:rPr lang="en-US" dirty="0" err="1" smtClean="0"/>
              <a:t>syscalls</a:t>
            </a:r>
            <a:r>
              <a:rPr lang="en-US" dirty="0" smtClean="0"/>
              <a:t> use SWI</a:t>
            </a:r>
          </a:p>
          <a:p>
            <a:r>
              <a:rPr lang="en-US" dirty="0" smtClean="0"/>
              <a:t>SWI encoding allows for 24-bit comment, which is generally ignored</a:t>
            </a:r>
          </a:p>
          <a:p>
            <a:r>
              <a:rPr lang="en-US" dirty="0" smtClean="0"/>
              <a:t>Can be used for differentiating b/w types of SWI</a:t>
            </a:r>
          </a:p>
          <a:p>
            <a:pPr>
              <a:buNone/>
            </a:pPr>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2"/>
          </p:nvPr>
        </p:nvSpPr>
        <p:spPr/>
        <p:txBody>
          <a:bodyPr/>
          <a:lstStyle/>
          <a:p>
            <a:fld id="{E66970BE-4790-4AAC-BBF1-E334F1B28FAF}" type="slidenum">
              <a:rPr lang="en-US" smtClean="0"/>
              <a:pPr/>
              <a:t>161</a:t>
            </a:fld>
            <a:endParaRPr lang="en-US"/>
          </a:p>
        </p:txBody>
      </p:sp>
    </p:spTree>
  </p:cSld>
  <p:clrMapOvr>
    <a:masterClrMapping/>
  </p:clrMapOvr>
  <p:timing>
    <p:tnLst>
      <p:par>
        <p:cTn xmlns:p14="http://schemas.microsoft.com/office/powerpoint/2010/mai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SWI handler wiring </a:t>
            </a:r>
            <a:r>
              <a:rPr lang="en-US" dirty="0" err="1" smtClean="0"/>
              <a:t>contd</a:t>
            </a:r>
            <a:r>
              <a:rPr lang="en-US" dirty="0" smtClean="0"/>
              <a:t>…</a:t>
            </a:r>
            <a:endParaRPr lang="en-US" dirty="0"/>
          </a:p>
        </p:txBody>
      </p:sp>
      <p:sp>
        <p:nvSpPr>
          <p:cNvPr id="4" name="Content Placeholder 2"/>
          <p:cNvSpPr txBox="1">
            <a:spLocks/>
          </p:cNvSpPr>
          <p:nvPr/>
        </p:nvSpPr>
        <p:spPr>
          <a:xfrm>
            <a:off x="609600" y="1752600"/>
            <a:ext cx="8229600" cy="4525963"/>
          </a:xfrm>
          <a:prstGeom prst="rect">
            <a:avLst/>
          </a:prstGeom>
        </p:spPr>
        <p:txBody>
          <a:bodyPr vert="horz" lIns="91440" tIns="45720" rIns="91440" bIns="45720" rtlCol="0">
            <a:normAutofit fontScale="850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800" b="0" i="0" u="none" strike="noStrike" kern="1200" cap="none" spc="0" normalizeH="0" baseline="0" noProof="0" dirty="0" smtClean="0">
                <a:ln>
                  <a:noFill/>
                </a:ln>
                <a:solidFill>
                  <a:schemeClr val="tx1"/>
                </a:solidFill>
                <a:effectLst/>
                <a:uLnTx/>
                <a:uFillTx/>
                <a:latin typeface="Ubuntu Mono" pitchFamily="49" charset="0"/>
                <a:ea typeface="+mn-ea"/>
                <a:cs typeface="+mn-cs"/>
              </a:rPr>
              <a:t>SWI 0x18 -&gt;</a:t>
            </a:r>
            <a:r>
              <a:rPr kumimoji="0" lang="en-US" sz="1800" b="0" i="0" u="none" strike="noStrike" kern="1200" cap="none" spc="0" normalizeH="0" noProof="0" dirty="0" smtClean="0">
                <a:ln>
                  <a:noFill/>
                </a:ln>
                <a:solidFill>
                  <a:schemeClr val="tx1"/>
                </a:solidFill>
                <a:effectLst/>
                <a:uLnTx/>
                <a:uFillTx/>
                <a:latin typeface="Ubuntu Mono" pitchFamily="49" charset="0"/>
                <a:ea typeface="+mn-ea"/>
                <a:cs typeface="+mn-cs"/>
              </a:rPr>
              <a:t>  0x08 LDR PC, PC, 0x100 -&gt;	</a:t>
            </a:r>
            <a:r>
              <a:rPr kumimoji="0" lang="en-US" sz="1800" b="0" i="0" u="none" strike="noStrike" kern="1200" cap="none" spc="0" normalizeH="0" noProof="0" dirty="0" err="1" smtClean="0">
                <a:ln>
                  <a:noFill/>
                </a:ln>
                <a:solidFill>
                  <a:schemeClr val="tx1"/>
                </a:solidFill>
                <a:effectLst/>
                <a:uLnTx/>
                <a:uFillTx/>
                <a:latin typeface="Ubuntu Mono" pitchFamily="49" charset="0"/>
                <a:ea typeface="+mn-ea"/>
                <a:cs typeface="+mn-cs"/>
              </a:rPr>
              <a:t>S_Handler</a:t>
            </a:r>
            <a:endParaRPr kumimoji="0" lang="en-US" sz="1800" b="0" i="0" u="none" strike="noStrike" kern="1200" cap="none" spc="0" normalizeH="0" noProof="0" dirty="0" smtClean="0">
              <a:ln>
                <a:noFill/>
              </a:ln>
              <a:solidFill>
                <a:schemeClr val="tx1"/>
              </a:solidFill>
              <a:effectLst/>
              <a:uLnTx/>
              <a:uFillTx/>
              <a:latin typeface="Ubuntu Mono" pitchFamily="49" charset="0"/>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smtClean="0">
                <a:latin typeface="Ubuntu Mono" pitchFamily="49" charset="0"/>
              </a:rPr>
              <a:t>						</a:t>
            </a:r>
            <a:r>
              <a:rPr kumimoji="0" lang="en-US" sz="1800" b="0" i="0" u="none" strike="noStrike" kern="1200" cap="none" spc="0" normalizeH="0" noProof="0" dirty="0" smtClean="0">
                <a:ln>
                  <a:noFill/>
                </a:ln>
                <a:solidFill>
                  <a:schemeClr val="tx1"/>
                </a:solidFill>
                <a:effectLst/>
                <a:uLnTx/>
                <a:uFillTx/>
                <a:latin typeface="Ubuntu Mono" pitchFamily="49" charset="0"/>
                <a:ea typeface="+mn-ea"/>
                <a:cs typeface="+mn-cs"/>
              </a:rPr>
              <a:t>0x108 STMFD sp!, {r0-r12, </a:t>
            </a:r>
            <a:r>
              <a:rPr kumimoji="0" lang="en-US" sz="1800" b="0" i="0" u="none" strike="noStrike" kern="1200" cap="none" spc="0" normalizeH="0" noProof="0" dirty="0" err="1" smtClean="0">
                <a:ln>
                  <a:noFill/>
                </a:ln>
                <a:solidFill>
                  <a:schemeClr val="tx1"/>
                </a:solidFill>
                <a:effectLst/>
                <a:uLnTx/>
                <a:uFillTx/>
                <a:latin typeface="Ubuntu Mono" pitchFamily="49" charset="0"/>
                <a:ea typeface="+mn-ea"/>
                <a:cs typeface="+mn-cs"/>
              </a:rPr>
              <a:t>lr</a:t>
            </a:r>
            <a:r>
              <a:rPr kumimoji="0" lang="en-US" sz="1800" b="0" i="0" u="none" strike="noStrike" kern="1200" cap="none" spc="0" normalizeH="0" noProof="0" dirty="0" smtClean="0">
                <a:ln>
                  <a:noFill/>
                </a:ln>
                <a:solidFill>
                  <a:schemeClr val="tx1"/>
                </a:solidFill>
                <a:effectLst/>
                <a:uLnTx/>
                <a:uFillTx/>
                <a:latin typeface="Ubuntu Mono" pitchFamily="49" charset="0"/>
                <a:ea typeface="+mn-ea"/>
                <a:cs typeface="+mn-cs"/>
              </a:rPr>
              <a: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smtClean="0">
                <a:latin typeface="Ubuntu Mono" pitchFamily="49" charset="0"/>
              </a:rPr>
              <a:t>						0x10c MOV r1, sp</a:t>
            </a:r>
            <a:endParaRPr kumimoji="0" lang="en-US" sz="1800" b="0" i="0" u="none" strike="noStrike" kern="1200" cap="none" spc="0" normalizeH="0" noProof="0" dirty="0" smtClean="0">
              <a:ln>
                <a:noFill/>
              </a:ln>
              <a:solidFill>
                <a:schemeClr val="tx1"/>
              </a:solidFill>
              <a:effectLst/>
              <a:uLnTx/>
              <a:uFillTx/>
              <a:latin typeface="Ubuntu Mono" pitchFamily="49" charset="0"/>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smtClean="0">
                <a:latin typeface="Ubuntu Mono" pitchFamily="49" charset="0"/>
              </a:rPr>
              <a:t>						0x110 </a:t>
            </a:r>
            <a:r>
              <a:rPr kumimoji="0" lang="en-US" sz="1800" b="0" i="0" u="none" strike="noStrike" kern="1200" cap="none" spc="0" normalizeH="0" noProof="0" dirty="0" smtClean="0">
                <a:ln>
                  <a:noFill/>
                </a:ln>
                <a:solidFill>
                  <a:schemeClr val="tx1"/>
                </a:solidFill>
                <a:effectLst/>
                <a:uLnTx/>
                <a:uFillTx/>
                <a:latin typeface="Ubuntu Mono" pitchFamily="49" charset="0"/>
                <a:ea typeface="+mn-ea"/>
                <a:cs typeface="+mn-cs"/>
              </a:rPr>
              <a:t>LDR r0, [</a:t>
            </a:r>
            <a:r>
              <a:rPr kumimoji="0" lang="en-US" sz="1800" b="0" i="0" u="none" strike="noStrike" kern="1200" cap="none" spc="0" normalizeH="0" noProof="0" dirty="0" err="1" smtClean="0">
                <a:ln>
                  <a:noFill/>
                </a:ln>
                <a:solidFill>
                  <a:schemeClr val="tx1"/>
                </a:solidFill>
                <a:effectLst/>
                <a:uLnTx/>
                <a:uFillTx/>
                <a:latin typeface="Ubuntu Mono" pitchFamily="49" charset="0"/>
                <a:ea typeface="+mn-ea"/>
                <a:cs typeface="+mn-cs"/>
              </a:rPr>
              <a:t>lr</a:t>
            </a:r>
            <a:r>
              <a:rPr kumimoji="0" lang="en-US" sz="1800" b="0" i="0" u="none" strike="noStrike" kern="1200" cap="none" spc="0" normalizeH="0" noProof="0" dirty="0" smtClean="0">
                <a:ln>
                  <a:noFill/>
                </a:ln>
                <a:solidFill>
                  <a:schemeClr val="tx1"/>
                </a:solidFill>
                <a:effectLst/>
                <a:uLnTx/>
                <a:uFillTx/>
                <a:latin typeface="Ubuntu Mono" pitchFamily="49" charset="0"/>
                <a:ea typeface="+mn-ea"/>
                <a:cs typeface="+mn-cs"/>
              </a:rPr>
              <a:t>, #-4]</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baseline="0" dirty="0" smtClean="0">
                <a:latin typeface="Ubuntu Mono" pitchFamily="49" charset="0"/>
              </a:rPr>
              <a:t>						0x114 BIC r0, r0, #0xff000000</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800" b="0" i="0" u="none" strike="noStrike" kern="1200" cap="none" spc="0" normalizeH="0" noProof="0" dirty="0" smtClean="0">
                <a:ln>
                  <a:noFill/>
                </a:ln>
                <a:solidFill>
                  <a:schemeClr val="tx1"/>
                </a:solidFill>
                <a:effectLst/>
                <a:uLnTx/>
                <a:uFillTx/>
                <a:latin typeface="Ubuntu Mono" pitchFamily="49" charset="0"/>
                <a:ea typeface="+mn-ea"/>
                <a:cs typeface="+mn-cs"/>
              </a:rPr>
              <a:t>						…     BL C_SWI_HANDLER</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smtClean="0">
                <a:latin typeface="Ubuntu Mono" pitchFamily="49" charset="0"/>
              </a:rPr>
              <a:t>						…     LDMFD sp!, {r0-r12, </a:t>
            </a:r>
            <a:r>
              <a:rPr lang="en-US" dirty="0" err="1" smtClean="0">
                <a:latin typeface="Ubuntu Mono" pitchFamily="49" charset="0"/>
              </a:rPr>
              <a:t>lr</a:t>
            </a:r>
            <a:r>
              <a:rPr lang="en-US" dirty="0" smtClean="0">
                <a:latin typeface="Ubuntu Mono" pitchFamily="49" charset="0"/>
              </a:rPr>
              <a:t>};</a:t>
            </a:r>
            <a:endParaRPr kumimoji="0" lang="en-US" sz="1800" b="0" i="0" u="none" strike="noStrike" kern="1200" cap="none" spc="0" normalizeH="0" noProof="0" dirty="0" smtClean="0">
              <a:ln>
                <a:noFill/>
              </a:ln>
              <a:solidFill>
                <a:schemeClr val="tx1"/>
              </a:solidFill>
              <a:effectLst/>
              <a:uLnTx/>
              <a:uFillTx/>
              <a:latin typeface="Ubuntu Mono" pitchFamily="49" charset="0"/>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baseline="0" dirty="0" smtClean="0">
                <a:latin typeface="Ubuntu Mono" pitchFamily="49" charset="0"/>
              </a:rPr>
              <a:t>						…</a:t>
            </a:r>
            <a:r>
              <a:rPr lang="en-US" dirty="0" smtClean="0">
                <a:latin typeface="Ubuntu Mono" pitchFamily="49" charset="0"/>
              </a:rPr>
              <a:t>     MOVS pc, </a:t>
            </a:r>
            <a:r>
              <a:rPr lang="en-US" dirty="0" err="1" smtClean="0">
                <a:latin typeface="Ubuntu Mono" pitchFamily="49" charset="0"/>
              </a:rPr>
              <a:t>lr</a:t>
            </a:r>
            <a:endParaRPr lang="en-US" dirty="0" smtClean="0">
              <a:latin typeface="Ubuntu Mono" pitchFamily="49"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800" b="0" i="0" u="none" strike="noStrike" kern="1200" cap="none" spc="0" normalizeH="0" baseline="0" noProof="0" dirty="0" smtClean="0">
              <a:ln>
                <a:noFill/>
              </a:ln>
              <a:solidFill>
                <a:schemeClr val="tx1"/>
              </a:solidFill>
              <a:effectLst/>
              <a:uLnTx/>
              <a:uFillTx/>
              <a:latin typeface="Ubuntu Mono" pitchFamily="49" charset="0"/>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lang="en-US" dirty="0" smtClean="0">
              <a:latin typeface="Ubuntu Mono" pitchFamily="49"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800" b="0" i="0" u="none" strike="noStrike" kern="1200" cap="none" spc="0" normalizeH="0" baseline="0" noProof="0" dirty="0" smtClean="0">
                <a:ln>
                  <a:noFill/>
                </a:ln>
                <a:solidFill>
                  <a:schemeClr val="tx1"/>
                </a:solidFill>
                <a:effectLst/>
                <a:uLnTx/>
                <a:uFillTx/>
                <a:latin typeface="Ubuntu Mono" pitchFamily="49" charset="0"/>
                <a:ea typeface="+mn-ea"/>
                <a:cs typeface="+mn-cs"/>
              </a:rPr>
              <a:t>					void </a:t>
            </a:r>
            <a:r>
              <a:rPr kumimoji="0" lang="en-US" sz="1800" b="0" i="0" u="none" strike="noStrike" kern="1200" cap="none" spc="0" normalizeH="0" baseline="0" noProof="0" dirty="0" err="1" smtClean="0">
                <a:ln>
                  <a:noFill/>
                </a:ln>
                <a:solidFill>
                  <a:schemeClr val="tx1"/>
                </a:solidFill>
                <a:effectLst/>
                <a:uLnTx/>
                <a:uFillTx/>
                <a:latin typeface="Ubuntu Mono" pitchFamily="49" charset="0"/>
                <a:ea typeface="+mn-ea"/>
                <a:cs typeface="+mn-cs"/>
              </a:rPr>
              <a:t>C_SWI_Handler</a:t>
            </a:r>
            <a:r>
              <a:rPr kumimoji="0" lang="en-US" sz="1800" b="0" i="0" u="none" strike="noStrike" kern="1200" cap="none" spc="0" normalizeH="0" baseline="0" noProof="0" dirty="0" smtClean="0">
                <a:ln>
                  <a:noFill/>
                </a:ln>
                <a:solidFill>
                  <a:schemeClr val="tx1"/>
                </a:solidFill>
                <a:effectLst/>
                <a:uLnTx/>
                <a:uFillTx/>
                <a:latin typeface="Ubuntu Mono" pitchFamily="49" charset="0"/>
                <a:ea typeface="+mn-ea"/>
                <a:cs typeface="+mn-cs"/>
              </a:rPr>
              <a:t>(</a:t>
            </a:r>
            <a:r>
              <a:rPr kumimoji="0" lang="en-US" sz="1800" b="0" i="0" u="none" strike="noStrike" kern="1200" cap="none" spc="0" normalizeH="0" baseline="0" noProof="0" dirty="0" err="1" smtClean="0">
                <a:ln>
                  <a:noFill/>
                </a:ln>
                <a:solidFill>
                  <a:schemeClr val="tx1"/>
                </a:solidFill>
                <a:effectLst/>
                <a:uLnTx/>
                <a:uFillTx/>
                <a:latin typeface="Ubuntu Mono" pitchFamily="49" charset="0"/>
                <a:ea typeface="+mn-ea"/>
                <a:cs typeface="+mn-cs"/>
              </a:rPr>
              <a:t>int</a:t>
            </a:r>
            <a:r>
              <a:rPr kumimoji="0" lang="en-US" sz="1800" b="0" i="0" u="none" strike="noStrike" kern="1200" cap="none" spc="0" normalizeH="0" baseline="0" noProof="0" dirty="0" smtClean="0">
                <a:ln>
                  <a:noFill/>
                </a:ln>
                <a:solidFill>
                  <a:schemeClr val="tx1"/>
                </a:solidFill>
                <a:effectLst/>
                <a:uLnTx/>
                <a:uFillTx/>
                <a:latin typeface="Ubuntu Mono" pitchFamily="49" charset="0"/>
                <a:ea typeface="+mn-ea"/>
                <a:cs typeface="+mn-cs"/>
              </a:rPr>
              <a:t> </a:t>
            </a:r>
            <a:r>
              <a:rPr kumimoji="0" lang="en-US" sz="1800" b="0" i="0" u="none" strike="noStrike" kern="1200" cap="none" spc="0" normalizeH="0" baseline="0" noProof="0" dirty="0" err="1" smtClean="0">
                <a:ln>
                  <a:noFill/>
                </a:ln>
                <a:solidFill>
                  <a:schemeClr val="tx1"/>
                </a:solidFill>
                <a:effectLst/>
                <a:uLnTx/>
                <a:uFillTx/>
                <a:latin typeface="Ubuntu Mono" pitchFamily="49" charset="0"/>
                <a:ea typeface="+mn-ea"/>
                <a:cs typeface="+mn-cs"/>
              </a:rPr>
              <a:t>swi_num</a:t>
            </a:r>
            <a:r>
              <a:rPr lang="en-US" dirty="0" smtClean="0">
                <a:latin typeface="Ubuntu Mono" pitchFamily="49" charset="0"/>
              </a:rPr>
              <a:t>,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800" b="0" i="0" u="none" strike="noStrike" kern="1200" cap="none" spc="0" normalizeH="0" baseline="0" noProof="0" dirty="0" smtClean="0">
                <a:ln>
                  <a:noFill/>
                </a:ln>
                <a:solidFill>
                  <a:schemeClr val="tx1"/>
                </a:solidFill>
                <a:effectLst/>
                <a:uLnTx/>
                <a:uFillTx/>
                <a:latin typeface="Ubuntu Mono" pitchFamily="49" charset="0"/>
                <a:ea typeface="+mn-ea"/>
                <a:cs typeface="+mn-cs"/>
              </a:rPr>
              <a:t>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smtClean="0">
                <a:latin typeface="Ubuntu Mono" pitchFamily="49" charset="0"/>
              </a:rPr>
              <a:t>						switch(</a:t>
            </a:r>
            <a:r>
              <a:rPr lang="en-US" dirty="0" err="1" smtClean="0">
                <a:latin typeface="Ubuntu Mono" pitchFamily="49" charset="0"/>
              </a:rPr>
              <a:t>swi_num</a:t>
            </a:r>
            <a:r>
              <a:rPr lang="en-US" dirty="0" smtClean="0">
                <a:latin typeface="Ubuntu Mono" pitchFamily="49" charset="0"/>
              </a:rPr>
              <a:t>)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800" b="0" i="0" u="none" strike="noStrike" kern="1200" cap="none" spc="0" normalizeH="0" baseline="0" noProof="0" dirty="0" smtClean="0">
                <a:ln>
                  <a:noFill/>
                </a:ln>
                <a:solidFill>
                  <a:schemeClr val="tx1"/>
                </a:solidFill>
                <a:effectLst/>
                <a:uLnTx/>
                <a:uFillTx/>
                <a:latin typeface="Ubuntu Mono" pitchFamily="49" charset="0"/>
                <a:ea typeface="+mn-ea"/>
                <a:cs typeface="+mn-cs"/>
              </a:rPr>
              <a:t>						</a:t>
            </a:r>
            <a:r>
              <a:rPr kumimoji="0" lang="en-US" sz="1800" b="0" i="0" u="none" strike="noStrike" kern="1200" cap="none" spc="0" normalizeH="0" noProof="0" dirty="0" smtClean="0">
                <a:ln>
                  <a:noFill/>
                </a:ln>
                <a:solidFill>
                  <a:schemeClr val="tx1"/>
                </a:solidFill>
                <a:effectLst/>
                <a:uLnTx/>
                <a:uFillTx/>
                <a:latin typeface="Ubuntu Mono" pitchFamily="49" charset="0"/>
                <a:ea typeface="+mn-ea"/>
                <a:cs typeface="+mn-cs"/>
              </a:rPr>
              <a:t>  case 0x00: service_SWI1();</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baseline="0" dirty="0" smtClean="0">
                <a:latin typeface="Ubuntu Mono" pitchFamily="49" charset="0"/>
              </a:rPr>
              <a:t>						</a:t>
            </a:r>
            <a:r>
              <a:rPr lang="en-US" dirty="0" smtClean="0">
                <a:latin typeface="Ubuntu Mono" pitchFamily="49" charset="0"/>
              </a:rPr>
              <a:t>  case 0x01: service_SWI2();</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800" b="0" i="0" u="none" strike="noStrike" kern="1200" cap="none" spc="0" normalizeH="0" baseline="0" noProof="0" dirty="0" smtClean="0">
                <a:ln>
                  <a:noFill/>
                </a:ln>
                <a:solidFill>
                  <a:schemeClr val="tx1"/>
                </a:solidFill>
                <a:effectLst/>
                <a:uLnTx/>
                <a:uFillTx/>
                <a:latin typeface="Ubuntu Mono" pitchFamily="49" charset="0"/>
                <a:ea typeface="+mn-ea"/>
                <a:cs typeface="+mn-cs"/>
              </a:rPr>
              <a:t>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smtClean="0">
                <a:latin typeface="Ubuntu Mono" pitchFamily="49" charset="0"/>
              </a:rPr>
              <a:t>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800" b="0" i="0" u="none" strike="noStrike" kern="1200" cap="none" spc="0" normalizeH="0" baseline="0" noProof="0" dirty="0" smtClean="0">
                <a:ln>
                  <a:noFill/>
                </a:ln>
                <a:solidFill>
                  <a:schemeClr val="tx1"/>
                </a:solidFill>
                <a:effectLst/>
                <a:uLnTx/>
                <a:uFillTx/>
                <a:latin typeface="Ubuntu Mono" pitchFamily="49" charset="0"/>
                <a:ea typeface="+mn-ea"/>
                <a:cs typeface="+mn-cs"/>
              </a:rPr>
              <a:t>					}</a:t>
            </a:r>
          </a:p>
        </p:txBody>
      </p:sp>
      <p:sp>
        <p:nvSpPr>
          <p:cNvPr id="3" name="TextBox 2"/>
          <p:cNvSpPr txBox="1"/>
          <p:nvPr/>
        </p:nvSpPr>
        <p:spPr>
          <a:xfrm>
            <a:off x="609600" y="2438400"/>
            <a:ext cx="3200400" cy="2862322"/>
          </a:xfrm>
          <a:prstGeom prst="rect">
            <a:avLst/>
          </a:prstGeom>
          <a:noFill/>
        </p:spPr>
        <p:txBody>
          <a:bodyPr wrap="square" rtlCol="0">
            <a:spAutoFit/>
          </a:bodyPr>
          <a:lstStyle/>
          <a:p>
            <a:r>
              <a:rPr lang="en-US" dirty="0" smtClean="0"/>
              <a:t>SWI instruction is stored in LR_&lt;Mode&gt; </a:t>
            </a:r>
          </a:p>
          <a:p>
            <a:endParaRPr lang="en-US" dirty="0"/>
          </a:p>
          <a:p>
            <a:r>
              <a:rPr lang="en-US" dirty="0" smtClean="0"/>
              <a:t>Encoded with the 24-bit value</a:t>
            </a:r>
          </a:p>
          <a:p>
            <a:endParaRPr lang="en-US" dirty="0"/>
          </a:p>
          <a:p>
            <a:r>
              <a:rPr lang="en-US" dirty="0" smtClean="0"/>
              <a:t>Mask that 24-bit value into r0</a:t>
            </a:r>
          </a:p>
          <a:p>
            <a:r>
              <a:rPr lang="en-US" dirty="0" smtClean="0"/>
              <a:t>Branch to SWI Handler</a:t>
            </a:r>
          </a:p>
          <a:p>
            <a:endParaRPr lang="en-US" dirty="0"/>
          </a:p>
          <a:p>
            <a:r>
              <a:rPr lang="en-US" dirty="0" smtClean="0"/>
              <a:t>Run the appropriate handler based on that value</a:t>
            </a:r>
            <a:endParaRPr lang="en-US" dirty="0"/>
          </a:p>
        </p:txBody>
      </p:sp>
      <p:sp>
        <p:nvSpPr>
          <p:cNvPr id="5" name="Slide Number Placeholder 4"/>
          <p:cNvSpPr>
            <a:spLocks noGrp="1"/>
          </p:cNvSpPr>
          <p:nvPr>
            <p:ph type="sldNum" sz="quarter" idx="12"/>
          </p:nvPr>
        </p:nvSpPr>
        <p:spPr/>
        <p:txBody>
          <a:bodyPr/>
          <a:lstStyle/>
          <a:p>
            <a:fld id="{E66970BE-4790-4AAC-BBF1-E334F1B28FAF}" type="slidenum">
              <a:rPr lang="en-US" smtClean="0"/>
              <a:pPr/>
              <a:t>162</a:t>
            </a:fld>
            <a:endParaRPr lang="en-US"/>
          </a:p>
        </p:txBody>
      </p:sp>
    </p:spTree>
  </p:cSld>
  <p:clrMapOvr>
    <a:masterClrMapping/>
  </p:clrMapOvr>
  <p:timing>
    <p:tnLst>
      <p:par>
        <p:cTn xmlns:p14="http://schemas.microsoft.com/office/powerpoint/2010/mai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Lab 3</a:t>
            </a:r>
            <a:endParaRPr lang="en-US" dirty="0"/>
          </a:p>
        </p:txBody>
      </p:sp>
      <p:sp>
        <p:nvSpPr>
          <p:cNvPr id="3" name="Content Placeholder 2"/>
          <p:cNvSpPr>
            <a:spLocks noGrp="1"/>
          </p:cNvSpPr>
          <p:nvPr>
            <p:ph idx="1"/>
          </p:nvPr>
        </p:nvSpPr>
        <p:spPr/>
        <p:txBody>
          <a:bodyPr/>
          <a:lstStyle/>
          <a:p>
            <a:r>
              <a:rPr lang="en-US" dirty="0" smtClean="0"/>
              <a:t>Interrupts lab</a:t>
            </a:r>
          </a:p>
          <a:p>
            <a:r>
              <a:rPr lang="en-US" dirty="0" smtClean="0"/>
              <a:t>Emulating a serial driver using UART</a:t>
            </a:r>
          </a:p>
          <a:p>
            <a:r>
              <a:rPr lang="en-US" dirty="0" smtClean="0"/>
              <a:t>In order to see something interesting in this lab, we take the input character and add 1 to it</a:t>
            </a:r>
          </a:p>
          <a:p>
            <a:r>
              <a:rPr lang="en-US" dirty="0" smtClean="0"/>
              <a:t>Modify </a:t>
            </a:r>
            <a:r>
              <a:rPr lang="en-US" dirty="0" err="1" smtClean="0"/>
              <a:t>inter.c</a:t>
            </a:r>
            <a:r>
              <a:rPr lang="en-US" dirty="0" smtClean="0"/>
              <a:t> and </a:t>
            </a:r>
            <a:r>
              <a:rPr lang="en-US" dirty="0" err="1" smtClean="0"/>
              <a:t>vectors.S</a:t>
            </a:r>
            <a:r>
              <a:rPr lang="en-US" dirty="0" smtClean="0"/>
              <a:t> files </a:t>
            </a:r>
          </a:p>
          <a:p>
            <a:r>
              <a:rPr lang="en-US" dirty="0" smtClean="0"/>
              <a:t>Add one or more lines where it says </a:t>
            </a:r>
          </a:p>
          <a:p>
            <a:pPr lvl="1"/>
            <a:r>
              <a:rPr lang="en-US" dirty="0" smtClean="0"/>
              <a:t>/* ADD CODE HERE */</a:t>
            </a:r>
            <a:endParaRPr lang="en-US" dirty="0"/>
          </a:p>
        </p:txBody>
      </p:sp>
      <p:sp>
        <p:nvSpPr>
          <p:cNvPr id="4" name="Slide Number Placeholder 3"/>
          <p:cNvSpPr>
            <a:spLocks noGrp="1"/>
          </p:cNvSpPr>
          <p:nvPr>
            <p:ph type="sldNum" sz="quarter" idx="12"/>
          </p:nvPr>
        </p:nvSpPr>
        <p:spPr/>
        <p:txBody>
          <a:bodyPr/>
          <a:lstStyle/>
          <a:p>
            <a:fld id="{E66970BE-4790-4AAC-BBF1-E334F1B28FAF}" type="slidenum">
              <a:rPr lang="en-US" smtClean="0"/>
              <a:pPr/>
              <a:t>163</a:t>
            </a:fld>
            <a:endParaRPr lang="en-US"/>
          </a:p>
        </p:txBody>
      </p:sp>
    </p:spTree>
    <p:extLst>
      <p:ext uri="{BB962C8B-B14F-4D97-AF65-F5344CB8AC3E}">
        <p14:creationId xmlns:p14="http://schemas.microsoft.com/office/powerpoint/2010/main" val="2849270924"/>
      </p:ext>
    </p:extLst>
  </p:cSld>
  <p:clrMapOvr>
    <a:masterClrMapping/>
  </p:clrMapOvr>
  <p:timing>
    <p:tnLst>
      <p:par>
        <p:cTn xmlns:p14="http://schemas.microsoft.com/office/powerpoint/2010/mai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inter.c</a:t>
            </a:r>
            <a:endParaRPr lang="en-US" dirty="0"/>
          </a:p>
        </p:txBody>
      </p:sp>
      <p:sp>
        <p:nvSpPr>
          <p:cNvPr id="3" name="Content Placeholder 2"/>
          <p:cNvSpPr>
            <a:spLocks noGrp="1"/>
          </p:cNvSpPr>
          <p:nvPr>
            <p:ph idx="1"/>
          </p:nvPr>
        </p:nvSpPr>
        <p:spPr/>
        <p:txBody>
          <a:bodyPr>
            <a:normAutofit/>
          </a:bodyPr>
          <a:lstStyle/>
          <a:p>
            <a:pPr marL="0" indent="0">
              <a:buNone/>
            </a:pPr>
            <a:r>
              <a:rPr lang="en-US" sz="2400" dirty="0">
                <a:latin typeface="Ubuntu Mono" pitchFamily="49" charset="0"/>
              </a:rPr>
              <a:t>void __attribute__((interrupt)) </a:t>
            </a:r>
            <a:r>
              <a:rPr lang="en-US" sz="2400" dirty="0" err="1">
                <a:latin typeface="Ubuntu Mono" pitchFamily="49" charset="0"/>
              </a:rPr>
              <a:t>irq_handler</a:t>
            </a:r>
            <a:r>
              <a:rPr lang="en-US" sz="2400" dirty="0">
                <a:latin typeface="Ubuntu Mono" pitchFamily="49" charset="0"/>
              </a:rPr>
              <a:t>() {</a:t>
            </a:r>
          </a:p>
          <a:p>
            <a:pPr marL="0" indent="0">
              <a:buNone/>
            </a:pPr>
            <a:r>
              <a:rPr lang="en-US" sz="2400" dirty="0">
                <a:latin typeface="Ubuntu Mono" pitchFamily="49" charset="0"/>
              </a:rPr>
              <a:t> /* echo the received character + 1 */</a:t>
            </a:r>
          </a:p>
          <a:p>
            <a:pPr marL="0" indent="0">
              <a:buNone/>
            </a:pPr>
            <a:r>
              <a:rPr lang="en-US" sz="2400" dirty="0">
                <a:latin typeface="Ubuntu Mono" pitchFamily="49" charset="0"/>
              </a:rPr>
              <a:t> </a:t>
            </a:r>
            <a:r>
              <a:rPr lang="en-US" sz="2400" b="1" dirty="0">
                <a:solidFill>
                  <a:srgbClr val="FF0000"/>
                </a:solidFill>
                <a:latin typeface="Ubuntu Mono" pitchFamily="49" charset="0"/>
              </a:rPr>
              <a:t>UART0_DR = UART0_DR + 1;</a:t>
            </a:r>
          </a:p>
          <a:p>
            <a:pPr marL="0" indent="0">
              <a:buNone/>
            </a:pPr>
            <a:r>
              <a:rPr lang="en-US" sz="2400" dirty="0">
                <a:latin typeface="Ubuntu Mono" pitchFamily="49" charset="0"/>
              </a:rPr>
              <a:t>}</a:t>
            </a:r>
          </a:p>
        </p:txBody>
      </p:sp>
      <p:sp>
        <p:nvSpPr>
          <p:cNvPr id="4" name="Slide Number Placeholder 3"/>
          <p:cNvSpPr>
            <a:spLocks noGrp="1"/>
          </p:cNvSpPr>
          <p:nvPr>
            <p:ph type="sldNum" sz="quarter" idx="12"/>
          </p:nvPr>
        </p:nvSpPr>
        <p:spPr/>
        <p:txBody>
          <a:bodyPr/>
          <a:lstStyle/>
          <a:p>
            <a:fld id="{E66970BE-4790-4AAC-BBF1-E334F1B28FAF}" type="slidenum">
              <a:rPr lang="en-US" smtClean="0"/>
              <a:pPr/>
              <a:t>164</a:t>
            </a:fld>
            <a:endParaRPr lang="en-US"/>
          </a:p>
        </p:txBody>
      </p:sp>
    </p:spTree>
    <p:extLst>
      <p:ext uri="{BB962C8B-B14F-4D97-AF65-F5344CB8AC3E}">
        <p14:creationId xmlns:p14="http://schemas.microsoft.com/office/powerpoint/2010/main" val="2453912235"/>
      </p:ext>
    </p:extLst>
  </p:cSld>
  <p:clrMapOvr>
    <a:masterClrMapping/>
  </p:clrMapOvr>
  <p:timing>
    <p:tnLst>
      <p:par>
        <p:cTn xmlns:p14="http://schemas.microsoft.com/office/powerpoint/2010/mai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vectors.S</a:t>
            </a:r>
            <a:endParaRPr lang="en-US" dirty="0"/>
          </a:p>
        </p:txBody>
      </p:sp>
      <p:sp>
        <p:nvSpPr>
          <p:cNvPr id="3" name="Content Placeholder 2"/>
          <p:cNvSpPr>
            <a:spLocks noGrp="1"/>
          </p:cNvSpPr>
          <p:nvPr>
            <p:ph idx="1"/>
          </p:nvPr>
        </p:nvSpPr>
        <p:spPr>
          <a:xfrm>
            <a:off x="457200" y="914400"/>
            <a:ext cx="8229600" cy="4525963"/>
          </a:xfrm>
        </p:spPr>
        <p:txBody>
          <a:bodyPr>
            <a:noAutofit/>
          </a:bodyPr>
          <a:lstStyle/>
          <a:p>
            <a:pPr marL="0" indent="0">
              <a:buNone/>
            </a:pPr>
            <a:r>
              <a:rPr lang="en-US" sz="1600" dirty="0" err="1">
                <a:latin typeface="Ubuntu Mono" pitchFamily="49" charset="0"/>
              </a:rPr>
              <a:t>reset_handler</a:t>
            </a:r>
            <a:r>
              <a:rPr lang="en-US" sz="1600" dirty="0">
                <a:latin typeface="Ubuntu Mono" pitchFamily="49" charset="0"/>
              </a:rPr>
              <a:t>:</a:t>
            </a:r>
          </a:p>
          <a:p>
            <a:pPr marL="0" indent="0">
              <a:buNone/>
            </a:pPr>
            <a:r>
              <a:rPr lang="en-US" sz="1600" dirty="0">
                <a:latin typeface="Ubuntu Mono" pitchFamily="49" charset="0"/>
              </a:rPr>
              <a:t> /* set Supervisor stack */</a:t>
            </a:r>
          </a:p>
          <a:p>
            <a:pPr marL="0" indent="0">
              <a:buNone/>
            </a:pPr>
            <a:r>
              <a:rPr lang="en-US" sz="1600" dirty="0">
                <a:latin typeface="Ubuntu Mono" pitchFamily="49" charset="0"/>
              </a:rPr>
              <a:t> LDR </a:t>
            </a:r>
            <a:r>
              <a:rPr lang="en-US" sz="1600" dirty="0" err="1">
                <a:latin typeface="Ubuntu Mono" pitchFamily="49" charset="0"/>
              </a:rPr>
              <a:t>sp</a:t>
            </a:r>
            <a:r>
              <a:rPr lang="en-US" sz="1600" dirty="0">
                <a:latin typeface="Ubuntu Mono" pitchFamily="49" charset="0"/>
              </a:rPr>
              <a:t>, =</a:t>
            </a:r>
            <a:r>
              <a:rPr lang="en-US" sz="1600" dirty="0" err="1">
                <a:latin typeface="Ubuntu Mono" pitchFamily="49" charset="0"/>
              </a:rPr>
              <a:t>stack_top</a:t>
            </a:r>
            <a:endParaRPr lang="en-US" sz="1600" dirty="0">
              <a:latin typeface="Ubuntu Mono" pitchFamily="49" charset="0"/>
            </a:endParaRPr>
          </a:p>
          <a:p>
            <a:pPr marL="0" indent="0">
              <a:buNone/>
            </a:pPr>
            <a:r>
              <a:rPr lang="en-US" sz="1600" dirty="0">
                <a:latin typeface="Ubuntu Mono" pitchFamily="49" charset="0"/>
              </a:rPr>
              <a:t> /* copy vector table to address 0 */</a:t>
            </a:r>
          </a:p>
          <a:p>
            <a:pPr marL="0" indent="0">
              <a:buNone/>
            </a:pPr>
            <a:r>
              <a:rPr lang="en-US" sz="1600" dirty="0">
                <a:latin typeface="Ubuntu Mono" pitchFamily="49" charset="0"/>
              </a:rPr>
              <a:t> BL </a:t>
            </a:r>
            <a:r>
              <a:rPr lang="en-US" sz="1600" dirty="0" err="1">
                <a:latin typeface="Ubuntu Mono" pitchFamily="49" charset="0"/>
              </a:rPr>
              <a:t>copy_vectors</a:t>
            </a:r>
            <a:endParaRPr lang="en-US" sz="1600" dirty="0">
              <a:latin typeface="Ubuntu Mono" pitchFamily="49" charset="0"/>
            </a:endParaRPr>
          </a:p>
          <a:p>
            <a:pPr marL="0" indent="0">
              <a:buNone/>
            </a:pPr>
            <a:r>
              <a:rPr lang="en-US" sz="1600" b="1" dirty="0">
                <a:solidFill>
                  <a:srgbClr val="FF0000"/>
                </a:solidFill>
                <a:latin typeface="Ubuntu Mono" pitchFamily="49" charset="0"/>
              </a:rPr>
              <a:t> /* get Program Status Register */</a:t>
            </a:r>
          </a:p>
          <a:p>
            <a:pPr marL="0" indent="0">
              <a:buNone/>
            </a:pPr>
            <a:r>
              <a:rPr lang="en-US" sz="1600" b="1" dirty="0">
                <a:solidFill>
                  <a:srgbClr val="FF0000"/>
                </a:solidFill>
                <a:latin typeface="Ubuntu Mono" pitchFamily="49" charset="0"/>
              </a:rPr>
              <a:t> MRS r0, </a:t>
            </a:r>
            <a:r>
              <a:rPr lang="en-US" sz="1600" b="1" dirty="0" err="1">
                <a:solidFill>
                  <a:srgbClr val="FF0000"/>
                </a:solidFill>
                <a:latin typeface="Ubuntu Mono" pitchFamily="49" charset="0"/>
              </a:rPr>
              <a:t>cpsr</a:t>
            </a:r>
            <a:endParaRPr lang="en-US" sz="1600" b="1" dirty="0">
              <a:solidFill>
                <a:srgbClr val="FF0000"/>
              </a:solidFill>
              <a:latin typeface="Ubuntu Mono" pitchFamily="49" charset="0"/>
            </a:endParaRPr>
          </a:p>
          <a:p>
            <a:pPr marL="0" indent="0">
              <a:buNone/>
            </a:pPr>
            <a:r>
              <a:rPr lang="en-US" sz="1600" b="1" dirty="0">
                <a:solidFill>
                  <a:srgbClr val="FF0000"/>
                </a:solidFill>
                <a:latin typeface="Ubuntu Mono" pitchFamily="49" charset="0"/>
              </a:rPr>
              <a:t> /* go in IRQ mode */</a:t>
            </a:r>
          </a:p>
          <a:p>
            <a:pPr marL="0" indent="0">
              <a:buNone/>
            </a:pPr>
            <a:r>
              <a:rPr lang="en-US" sz="1600" b="1" dirty="0">
                <a:solidFill>
                  <a:srgbClr val="FF0000"/>
                </a:solidFill>
                <a:latin typeface="Ubuntu Mono" pitchFamily="49" charset="0"/>
              </a:rPr>
              <a:t> BIC r1, r0, #0x1F</a:t>
            </a:r>
          </a:p>
          <a:p>
            <a:pPr marL="0" indent="0">
              <a:buNone/>
            </a:pPr>
            <a:r>
              <a:rPr lang="en-US" sz="1600" b="1" dirty="0">
                <a:solidFill>
                  <a:srgbClr val="FF0000"/>
                </a:solidFill>
                <a:latin typeface="Ubuntu Mono" pitchFamily="49" charset="0"/>
              </a:rPr>
              <a:t> ORR r1, r1, #0x12</a:t>
            </a:r>
          </a:p>
          <a:p>
            <a:pPr marL="0" indent="0">
              <a:buNone/>
            </a:pPr>
            <a:r>
              <a:rPr lang="en-US" sz="1600" b="1" dirty="0">
                <a:solidFill>
                  <a:srgbClr val="FF0000"/>
                </a:solidFill>
                <a:latin typeface="Ubuntu Mono" pitchFamily="49" charset="0"/>
              </a:rPr>
              <a:t> MSR </a:t>
            </a:r>
            <a:r>
              <a:rPr lang="en-US" sz="1600" b="1" dirty="0" err="1">
                <a:solidFill>
                  <a:srgbClr val="FF0000"/>
                </a:solidFill>
                <a:latin typeface="Ubuntu Mono" pitchFamily="49" charset="0"/>
              </a:rPr>
              <a:t>cpsr</a:t>
            </a:r>
            <a:r>
              <a:rPr lang="en-US" sz="1600" b="1" dirty="0">
                <a:solidFill>
                  <a:srgbClr val="FF0000"/>
                </a:solidFill>
                <a:latin typeface="Ubuntu Mono" pitchFamily="49" charset="0"/>
              </a:rPr>
              <a:t>, r1</a:t>
            </a:r>
          </a:p>
          <a:p>
            <a:pPr marL="0" indent="0">
              <a:buNone/>
            </a:pPr>
            <a:r>
              <a:rPr lang="en-US" sz="1600" b="1" dirty="0">
                <a:solidFill>
                  <a:srgbClr val="FF0000"/>
                </a:solidFill>
                <a:latin typeface="Ubuntu Mono" pitchFamily="49" charset="0"/>
              </a:rPr>
              <a:t> /* set IRQ stack */</a:t>
            </a:r>
          </a:p>
          <a:p>
            <a:pPr marL="0" indent="0">
              <a:buNone/>
            </a:pPr>
            <a:r>
              <a:rPr lang="en-US" sz="1600" b="1" dirty="0">
                <a:solidFill>
                  <a:srgbClr val="FF0000"/>
                </a:solidFill>
                <a:latin typeface="Ubuntu Mono" pitchFamily="49" charset="0"/>
              </a:rPr>
              <a:t> LDR </a:t>
            </a:r>
            <a:r>
              <a:rPr lang="en-US" sz="1600" b="1" dirty="0" err="1">
                <a:solidFill>
                  <a:srgbClr val="FF0000"/>
                </a:solidFill>
                <a:latin typeface="Ubuntu Mono" pitchFamily="49" charset="0"/>
              </a:rPr>
              <a:t>sp</a:t>
            </a:r>
            <a:r>
              <a:rPr lang="en-US" sz="1600" b="1" dirty="0">
                <a:solidFill>
                  <a:srgbClr val="FF0000"/>
                </a:solidFill>
                <a:latin typeface="Ubuntu Mono" pitchFamily="49" charset="0"/>
              </a:rPr>
              <a:t>, =</a:t>
            </a:r>
            <a:r>
              <a:rPr lang="en-US" sz="1600" b="1" dirty="0" err="1">
                <a:solidFill>
                  <a:srgbClr val="FF0000"/>
                </a:solidFill>
                <a:latin typeface="Ubuntu Mono" pitchFamily="49" charset="0"/>
              </a:rPr>
              <a:t>irq_stack_top</a:t>
            </a:r>
            <a:endParaRPr lang="en-US" sz="1600" b="1" dirty="0">
              <a:solidFill>
                <a:srgbClr val="FF0000"/>
              </a:solidFill>
              <a:latin typeface="Ubuntu Mono" pitchFamily="49" charset="0"/>
            </a:endParaRPr>
          </a:p>
          <a:p>
            <a:pPr marL="0" indent="0">
              <a:buNone/>
            </a:pPr>
            <a:r>
              <a:rPr lang="en-US" sz="1600" b="1" dirty="0">
                <a:solidFill>
                  <a:srgbClr val="FF0000"/>
                </a:solidFill>
                <a:latin typeface="Ubuntu Mono" pitchFamily="49" charset="0"/>
              </a:rPr>
              <a:t> /* Enable IRQs */</a:t>
            </a:r>
          </a:p>
          <a:p>
            <a:pPr marL="0" indent="0">
              <a:buNone/>
            </a:pPr>
            <a:r>
              <a:rPr lang="en-US" sz="1600" b="1" dirty="0">
                <a:solidFill>
                  <a:srgbClr val="FF0000"/>
                </a:solidFill>
                <a:latin typeface="Ubuntu Mono" pitchFamily="49" charset="0"/>
              </a:rPr>
              <a:t> BIC r0, r0, #0x80</a:t>
            </a:r>
          </a:p>
          <a:p>
            <a:pPr marL="0" indent="0">
              <a:buNone/>
            </a:pPr>
            <a:r>
              <a:rPr lang="en-US" sz="1600" b="1" dirty="0">
                <a:solidFill>
                  <a:srgbClr val="FF0000"/>
                </a:solidFill>
                <a:latin typeface="Ubuntu Mono" pitchFamily="49" charset="0"/>
              </a:rPr>
              <a:t> /* go back in Supervisor mode */</a:t>
            </a:r>
          </a:p>
          <a:p>
            <a:pPr marL="0" indent="0">
              <a:buNone/>
            </a:pPr>
            <a:r>
              <a:rPr lang="en-US" sz="1600" b="1" dirty="0">
                <a:solidFill>
                  <a:srgbClr val="FF0000"/>
                </a:solidFill>
                <a:latin typeface="Ubuntu Mono" pitchFamily="49" charset="0"/>
              </a:rPr>
              <a:t> MSR </a:t>
            </a:r>
            <a:r>
              <a:rPr lang="en-US" sz="1600" b="1" dirty="0" err="1">
                <a:solidFill>
                  <a:srgbClr val="FF0000"/>
                </a:solidFill>
                <a:latin typeface="Ubuntu Mono" pitchFamily="49" charset="0"/>
              </a:rPr>
              <a:t>cpsr</a:t>
            </a:r>
            <a:r>
              <a:rPr lang="en-US" sz="1600" b="1" dirty="0">
                <a:solidFill>
                  <a:srgbClr val="FF0000"/>
                </a:solidFill>
                <a:latin typeface="Ubuntu Mono" pitchFamily="49" charset="0"/>
              </a:rPr>
              <a:t>, r0</a:t>
            </a:r>
          </a:p>
          <a:p>
            <a:pPr marL="0" indent="0">
              <a:buNone/>
            </a:pPr>
            <a:r>
              <a:rPr lang="en-US" sz="1600" dirty="0">
                <a:latin typeface="Ubuntu Mono" pitchFamily="49" charset="0"/>
              </a:rPr>
              <a:t> /* jump to main */</a:t>
            </a:r>
          </a:p>
          <a:p>
            <a:pPr marL="0" indent="0">
              <a:buNone/>
            </a:pPr>
            <a:r>
              <a:rPr lang="en-US" sz="1600" dirty="0">
                <a:latin typeface="Ubuntu Mono" pitchFamily="49" charset="0"/>
              </a:rPr>
              <a:t> BL main</a:t>
            </a:r>
          </a:p>
          <a:p>
            <a:pPr marL="0" indent="0">
              <a:buNone/>
            </a:pPr>
            <a:r>
              <a:rPr lang="en-US" sz="1600" dirty="0">
                <a:latin typeface="Ubuntu Mono" pitchFamily="49" charset="0"/>
              </a:rPr>
              <a:t> B .</a:t>
            </a:r>
          </a:p>
        </p:txBody>
      </p:sp>
      <p:sp>
        <p:nvSpPr>
          <p:cNvPr id="4" name="Slide Number Placeholder 3"/>
          <p:cNvSpPr>
            <a:spLocks noGrp="1"/>
          </p:cNvSpPr>
          <p:nvPr>
            <p:ph type="sldNum" sz="quarter" idx="12"/>
          </p:nvPr>
        </p:nvSpPr>
        <p:spPr/>
        <p:txBody>
          <a:bodyPr/>
          <a:lstStyle/>
          <a:p>
            <a:fld id="{E66970BE-4790-4AAC-BBF1-E334F1B28FAF}" type="slidenum">
              <a:rPr lang="en-US" smtClean="0"/>
              <a:pPr/>
              <a:t>165</a:t>
            </a:fld>
            <a:endParaRPr lang="en-US"/>
          </a:p>
        </p:txBody>
      </p:sp>
    </p:spTree>
    <p:extLst>
      <p:ext uri="{BB962C8B-B14F-4D97-AF65-F5344CB8AC3E}">
        <p14:creationId xmlns:p14="http://schemas.microsoft.com/office/powerpoint/2010/main" val="2113469189"/>
      </p:ext>
    </p:extLst>
  </p:cSld>
  <p:clrMapOvr>
    <a:masterClrMapping/>
  </p:clrMapOvr>
  <p:timing>
    <p:tnLst>
      <p:par>
        <p:cTn xmlns:p14="http://schemas.microsoft.com/office/powerpoint/2010/mai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 Program Status Register</a:t>
            </a:r>
            <a:endParaRPr lang="en-US" dirty="0"/>
          </a:p>
        </p:txBody>
      </p:sp>
      <p:graphicFrame>
        <p:nvGraphicFramePr>
          <p:cNvPr id="4" name="Content Placeholder 3"/>
          <p:cNvGraphicFramePr>
            <a:graphicFrameLocks noGrp="1"/>
          </p:cNvGraphicFramePr>
          <p:nvPr>
            <p:ph idx="1"/>
          </p:nvPr>
        </p:nvGraphicFramePr>
        <p:xfrm>
          <a:off x="0" y="1143000"/>
          <a:ext cx="9144000" cy="24685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0" y="2743200"/>
            <a:ext cx="4724400" cy="4114800"/>
          </a:xfrm>
          <a:prstGeom prst="rect">
            <a:avLst/>
          </a:prstGeom>
        </p:spPr>
        <p:txBody>
          <a:bodyPr vert="horz" lIns="91440" tIns="45720" rIns="91440" bIns="45720" rtlCol="0">
            <a:normAutofit/>
          </a:bodyPr>
          <a:lstStyle/>
          <a:p>
            <a:pPr marL="342900" indent="-342900">
              <a:spcBef>
                <a:spcPct val="20000"/>
              </a:spcBef>
              <a:buFont typeface="Arial" pitchFamily="34" charset="0"/>
              <a:buChar char="•"/>
            </a:pPr>
            <a:r>
              <a:rPr lang="en-US" sz="2200" b="1" dirty="0" smtClean="0">
                <a:solidFill>
                  <a:prstClr val="black"/>
                </a:solidFill>
                <a:latin typeface="Courier New" pitchFamily="49" charset="0"/>
                <a:cs typeface="Courier New" pitchFamily="49" charset="0"/>
              </a:rPr>
              <a:t>I – 1: Disable IRQ mode</a:t>
            </a:r>
          </a:p>
          <a:p>
            <a:pPr marL="342900" indent="-342900">
              <a:spcBef>
                <a:spcPct val="20000"/>
              </a:spcBef>
              <a:buFont typeface="Arial" pitchFamily="34" charset="0"/>
              <a:buChar char="•"/>
            </a:pPr>
            <a:r>
              <a:rPr lang="en-US" sz="2200" b="1" dirty="0" smtClean="0">
                <a:solidFill>
                  <a:prstClr val="black"/>
                </a:solidFill>
                <a:latin typeface="Courier New" pitchFamily="49" charset="0"/>
                <a:cs typeface="Courier New" pitchFamily="49" charset="0"/>
              </a:rPr>
              <a:t>F – 1: Disable FIQ mode</a:t>
            </a:r>
          </a:p>
          <a:p>
            <a:pPr marL="342900" indent="-342900">
              <a:spcBef>
                <a:spcPct val="20000"/>
              </a:spcBef>
              <a:buFont typeface="Arial" pitchFamily="34" charset="0"/>
              <a:buChar char="•"/>
            </a:pPr>
            <a:r>
              <a:rPr lang="en-US" sz="2200" b="1" dirty="0" smtClean="0">
                <a:solidFill>
                  <a:prstClr val="black"/>
                </a:solidFill>
                <a:latin typeface="Courier New" pitchFamily="49" charset="0"/>
                <a:cs typeface="Courier New" pitchFamily="49" charset="0"/>
              </a:rPr>
              <a:t>T – 0: ARM state</a:t>
            </a:r>
          </a:p>
          <a:p>
            <a:pPr marL="342900" indent="-342900">
              <a:spcBef>
                <a:spcPct val="20000"/>
              </a:spcBef>
              <a:buFont typeface="Arial" pitchFamily="34" charset="0"/>
              <a:buChar char="•"/>
            </a:pPr>
            <a:r>
              <a:rPr lang="en-US" sz="2200" b="1" dirty="0" smtClean="0">
                <a:solidFill>
                  <a:prstClr val="black"/>
                </a:solidFill>
                <a:latin typeface="Courier New" pitchFamily="49" charset="0"/>
                <a:cs typeface="Courier New" pitchFamily="49" charset="0"/>
              </a:rPr>
              <a:t>    1: Thumb state</a:t>
            </a:r>
          </a:p>
          <a:p>
            <a:pPr marL="342900" indent="-342900">
              <a:spcBef>
                <a:spcPct val="20000"/>
              </a:spcBef>
              <a:buFont typeface="Arial" pitchFamily="34" charset="0"/>
              <a:buChar char="•"/>
            </a:pPr>
            <a:r>
              <a:rPr lang="en-US" sz="2200" b="1" dirty="0" smtClean="0">
                <a:solidFill>
                  <a:prstClr val="black"/>
                </a:solidFill>
                <a:latin typeface="Courier New" pitchFamily="49" charset="0"/>
                <a:cs typeface="Courier New" pitchFamily="49" charset="0"/>
              </a:rPr>
              <a:t>_MODE – Mode bits</a:t>
            </a:r>
          </a:p>
        </p:txBody>
      </p:sp>
      <p:graphicFrame>
        <p:nvGraphicFramePr>
          <p:cNvPr id="7" name="Table 6"/>
          <p:cNvGraphicFramePr>
            <a:graphicFrameLocks noGrp="1"/>
          </p:cNvGraphicFramePr>
          <p:nvPr/>
        </p:nvGraphicFramePr>
        <p:xfrm>
          <a:off x="4953000" y="2743200"/>
          <a:ext cx="3886200" cy="3149600"/>
        </p:xfrm>
        <a:graphic>
          <a:graphicData uri="http://schemas.openxmlformats.org/drawingml/2006/table">
            <a:tbl>
              <a:tblPr firstRow="1" bandRow="1">
                <a:tableStyleId>{93296810-A885-4BE3-A3E7-6D5BEEA58F35}</a:tableStyleId>
              </a:tblPr>
              <a:tblGrid>
                <a:gridCol w="1371600"/>
                <a:gridCol w="2514600"/>
              </a:tblGrid>
              <a:tr h="393700">
                <a:tc>
                  <a:txBody>
                    <a:bodyPr/>
                    <a:lstStyle/>
                    <a:p>
                      <a:r>
                        <a:rPr lang="en-US" dirty="0" smtClean="0"/>
                        <a:t>_Mode [4:0]</a:t>
                      </a:r>
                      <a:endParaRPr lang="en-US" dirty="0"/>
                    </a:p>
                  </a:txBody>
                  <a:tcPr/>
                </a:tc>
                <a:tc>
                  <a:txBody>
                    <a:bodyPr/>
                    <a:lstStyle/>
                    <a:p>
                      <a:r>
                        <a:rPr lang="en-US" dirty="0" smtClean="0"/>
                        <a:t>Mode</a:t>
                      </a:r>
                      <a:endParaRPr lang="en-US" dirty="0"/>
                    </a:p>
                  </a:txBody>
                  <a:tcPr/>
                </a:tc>
              </a:tr>
              <a:tr h="393700">
                <a:tc>
                  <a:txBody>
                    <a:bodyPr/>
                    <a:lstStyle/>
                    <a:p>
                      <a:r>
                        <a:rPr lang="en-US" dirty="0" smtClean="0"/>
                        <a:t>10000</a:t>
                      </a:r>
                      <a:endParaRPr lang="en-US" dirty="0"/>
                    </a:p>
                  </a:txBody>
                  <a:tcPr/>
                </a:tc>
                <a:tc>
                  <a:txBody>
                    <a:bodyPr/>
                    <a:lstStyle/>
                    <a:p>
                      <a:r>
                        <a:rPr lang="en-US" dirty="0" smtClean="0"/>
                        <a:t>User</a:t>
                      </a:r>
                      <a:endParaRPr lang="en-US" dirty="0"/>
                    </a:p>
                  </a:txBody>
                  <a:tcPr/>
                </a:tc>
              </a:tr>
              <a:tr h="393700">
                <a:tc>
                  <a:txBody>
                    <a:bodyPr/>
                    <a:lstStyle/>
                    <a:p>
                      <a:r>
                        <a:rPr lang="en-US" dirty="0" smtClean="0"/>
                        <a:t>10001</a:t>
                      </a:r>
                      <a:endParaRPr lang="en-US" dirty="0"/>
                    </a:p>
                  </a:txBody>
                  <a:tcPr/>
                </a:tc>
                <a:tc>
                  <a:txBody>
                    <a:bodyPr/>
                    <a:lstStyle/>
                    <a:p>
                      <a:r>
                        <a:rPr lang="en-US" dirty="0" smtClean="0"/>
                        <a:t>FIQ</a:t>
                      </a:r>
                      <a:endParaRPr lang="en-US" dirty="0"/>
                    </a:p>
                  </a:txBody>
                  <a:tcPr/>
                </a:tc>
              </a:tr>
              <a:tr h="393700">
                <a:tc>
                  <a:txBody>
                    <a:bodyPr/>
                    <a:lstStyle/>
                    <a:p>
                      <a:r>
                        <a:rPr lang="en-US" dirty="0" smtClean="0"/>
                        <a:t>10010</a:t>
                      </a:r>
                      <a:endParaRPr lang="en-US" dirty="0"/>
                    </a:p>
                  </a:txBody>
                  <a:tcPr/>
                </a:tc>
                <a:tc>
                  <a:txBody>
                    <a:bodyPr/>
                    <a:lstStyle/>
                    <a:p>
                      <a:r>
                        <a:rPr lang="en-US" dirty="0" smtClean="0"/>
                        <a:t>IRQ</a:t>
                      </a:r>
                      <a:endParaRPr lang="en-US" dirty="0"/>
                    </a:p>
                  </a:txBody>
                  <a:tcPr/>
                </a:tc>
              </a:tr>
              <a:tr h="393700">
                <a:tc>
                  <a:txBody>
                    <a:bodyPr/>
                    <a:lstStyle/>
                    <a:p>
                      <a:r>
                        <a:rPr lang="en-US" dirty="0" smtClean="0"/>
                        <a:t>10011</a:t>
                      </a:r>
                      <a:endParaRPr lang="en-US" dirty="0"/>
                    </a:p>
                  </a:txBody>
                  <a:tcPr/>
                </a:tc>
                <a:tc>
                  <a:txBody>
                    <a:bodyPr/>
                    <a:lstStyle/>
                    <a:p>
                      <a:r>
                        <a:rPr lang="en-US" dirty="0" smtClean="0"/>
                        <a:t>SVC (Supervisor)</a:t>
                      </a:r>
                      <a:endParaRPr lang="en-US" dirty="0"/>
                    </a:p>
                  </a:txBody>
                  <a:tcPr/>
                </a:tc>
              </a:tr>
              <a:tr h="393700">
                <a:tc>
                  <a:txBody>
                    <a:bodyPr/>
                    <a:lstStyle/>
                    <a:p>
                      <a:r>
                        <a:rPr lang="en-US" dirty="0" smtClean="0"/>
                        <a:t>10111</a:t>
                      </a:r>
                      <a:endParaRPr lang="en-US" dirty="0"/>
                    </a:p>
                  </a:txBody>
                  <a:tcPr/>
                </a:tc>
                <a:tc>
                  <a:txBody>
                    <a:bodyPr/>
                    <a:lstStyle/>
                    <a:p>
                      <a:r>
                        <a:rPr lang="en-US" dirty="0" smtClean="0"/>
                        <a:t>Abort</a:t>
                      </a:r>
                      <a:endParaRPr lang="en-US" dirty="0"/>
                    </a:p>
                  </a:txBody>
                  <a:tcPr/>
                </a:tc>
              </a:tr>
              <a:tr h="393700">
                <a:tc>
                  <a:txBody>
                    <a:bodyPr/>
                    <a:lstStyle/>
                    <a:p>
                      <a:r>
                        <a:rPr lang="en-US" dirty="0" smtClean="0"/>
                        <a:t>11011</a:t>
                      </a:r>
                      <a:endParaRPr lang="en-US" dirty="0"/>
                    </a:p>
                  </a:txBody>
                  <a:tcPr/>
                </a:tc>
                <a:tc>
                  <a:txBody>
                    <a:bodyPr/>
                    <a:lstStyle/>
                    <a:p>
                      <a:r>
                        <a:rPr lang="en-US" dirty="0" smtClean="0"/>
                        <a:t>Undefined</a:t>
                      </a:r>
                      <a:endParaRPr lang="en-US" dirty="0"/>
                    </a:p>
                  </a:txBody>
                  <a:tcPr/>
                </a:tc>
              </a:tr>
              <a:tr h="393700">
                <a:tc>
                  <a:txBody>
                    <a:bodyPr/>
                    <a:lstStyle/>
                    <a:p>
                      <a:r>
                        <a:rPr lang="en-US" dirty="0" smtClean="0"/>
                        <a:t>11111</a:t>
                      </a:r>
                      <a:endParaRPr lang="en-US" dirty="0"/>
                    </a:p>
                  </a:txBody>
                  <a:tcPr/>
                </a:tc>
                <a:tc>
                  <a:txBody>
                    <a:bodyPr/>
                    <a:lstStyle/>
                    <a:p>
                      <a:r>
                        <a:rPr lang="en-US" dirty="0" smtClean="0"/>
                        <a:t>System</a:t>
                      </a:r>
                      <a:endParaRPr lang="en-US" dirty="0"/>
                    </a:p>
                  </a:txBody>
                  <a:tcPr/>
                </a:tc>
              </a:tr>
            </a:tbl>
          </a:graphicData>
        </a:graphic>
      </p:graphicFrame>
      <p:sp>
        <p:nvSpPr>
          <p:cNvPr id="3" name="Slide Number Placeholder 2"/>
          <p:cNvSpPr>
            <a:spLocks noGrp="1"/>
          </p:cNvSpPr>
          <p:nvPr>
            <p:ph type="sldNum" sz="quarter" idx="12"/>
          </p:nvPr>
        </p:nvSpPr>
        <p:spPr/>
        <p:txBody>
          <a:bodyPr/>
          <a:lstStyle/>
          <a:p>
            <a:fld id="{E66970BE-4790-4AAC-BBF1-E334F1B28FAF}" type="slidenum">
              <a:rPr lang="en-US" smtClean="0">
                <a:solidFill>
                  <a:prstClr val="black">
                    <a:tint val="75000"/>
                  </a:prstClr>
                </a:solidFill>
              </a:rPr>
              <a:pPr/>
              <a:t>166</a:t>
            </a:fld>
            <a:endParaRPr lang="en-US">
              <a:solidFill>
                <a:prstClr val="black">
                  <a:tint val="75000"/>
                </a:prstClr>
              </a:solidFill>
            </a:endParaRPr>
          </a:p>
        </p:txBody>
      </p:sp>
    </p:spTree>
    <p:extLst>
      <p:ext uri="{BB962C8B-B14F-4D97-AF65-F5344CB8AC3E}">
        <p14:creationId xmlns:p14="http://schemas.microsoft.com/office/powerpoint/2010/main" val="373726449"/>
      </p:ext>
    </p:extLst>
  </p:cSld>
  <p:clrMapOvr>
    <a:masterClrMapping/>
  </p:clrMapOvr>
  <p:timing>
    <p:tnLst>
      <p:par>
        <p:cTn xmlns:p14="http://schemas.microsoft.com/office/powerpoint/2010/mai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ARM ELF Format</a:t>
            </a:r>
            <a:endParaRPr lang="en-US" dirty="0"/>
          </a:p>
        </p:txBody>
      </p:sp>
      <p:graphicFrame>
        <p:nvGraphicFramePr>
          <p:cNvPr id="4" name="Content Placeholder 3"/>
          <p:cNvGraphicFramePr>
            <a:graphicFrameLocks noGrp="1"/>
          </p:cNvGraphicFramePr>
          <p:nvPr>
            <p:ph idx="1"/>
          </p:nvPr>
        </p:nvGraphicFramePr>
        <p:xfrm>
          <a:off x="2057400" y="1524000"/>
          <a:ext cx="3429000" cy="4820920"/>
        </p:xfrm>
        <a:graphic>
          <a:graphicData uri="http://schemas.openxmlformats.org/drawingml/2006/table">
            <a:tbl>
              <a:tblPr firstRow="1" bandRow="1">
                <a:tableStyleId>{C4B1156A-380E-4F78-BDF5-A606A8083BF9}</a:tableStyleId>
              </a:tblPr>
              <a:tblGrid>
                <a:gridCol w="3429000"/>
              </a:tblGrid>
              <a:tr h="370840">
                <a:tc>
                  <a:txBody>
                    <a:bodyPr/>
                    <a:lstStyle/>
                    <a:p>
                      <a:pPr algn="ctr"/>
                      <a:r>
                        <a:rPr lang="en-US" dirty="0" smtClean="0"/>
                        <a:t>ELF Header</a:t>
                      </a:r>
                      <a:endParaRPr lang="en-US" dirty="0"/>
                    </a:p>
                  </a:txBody>
                  <a:tcPr/>
                </a:tc>
              </a:tr>
              <a:tr h="370840">
                <a:tc>
                  <a:txBody>
                    <a:bodyPr/>
                    <a:lstStyle/>
                    <a:p>
                      <a:pPr algn="ctr"/>
                      <a:r>
                        <a:rPr lang="en-US" dirty="0" smtClean="0"/>
                        <a:t>.init</a:t>
                      </a:r>
                      <a:endParaRPr lang="en-US" dirty="0"/>
                    </a:p>
                  </a:txBody>
                  <a:tcPr/>
                </a:tc>
              </a:tr>
              <a:tr h="370840">
                <a:tc>
                  <a:txBody>
                    <a:bodyPr/>
                    <a:lstStyle/>
                    <a:p>
                      <a:pPr algn="ctr"/>
                      <a:r>
                        <a:rPr lang="en-US" dirty="0" smtClean="0"/>
                        <a:t>.text</a:t>
                      </a:r>
                      <a:endParaRPr lang="en-US" dirty="0"/>
                    </a:p>
                  </a:txBody>
                  <a:tcPr/>
                </a:tc>
              </a:tr>
              <a:tr h="370840">
                <a:tc>
                  <a:txBody>
                    <a:bodyPr/>
                    <a:lstStyle/>
                    <a:p>
                      <a:pPr algn="ctr"/>
                      <a:r>
                        <a:rPr lang="en-US" dirty="0" smtClean="0"/>
                        <a:t>.</a:t>
                      </a:r>
                      <a:r>
                        <a:rPr lang="en-US" dirty="0" err="1" smtClean="0"/>
                        <a:t>rodata</a:t>
                      </a:r>
                      <a:endParaRPr lang="en-US" dirty="0"/>
                    </a:p>
                  </a:txBody>
                  <a:tcPr/>
                </a:tc>
              </a:tr>
              <a:tr h="370840">
                <a:tc>
                  <a:txBody>
                    <a:bodyPr/>
                    <a:lstStyle/>
                    <a:p>
                      <a:pPr algn="ctr"/>
                      <a:r>
                        <a:rPr lang="en-US" dirty="0" smtClean="0"/>
                        <a:t>.data</a:t>
                      </a:r>
                      <a:endParaRPr lang="en-US" dirty="0"/>
                    </a:p>
                  </a:txBody>
                  <a:tcPr/>
                </a:tc>
              </a:tr>
              <a:tr h="370840">
                <a:tc>
                  <a:txBody>
                    <a:bodyPr/>
                    <a:lstStyle/>
                    <a:p>
                      <a:pPr algn="ctr"/>
                      <a:r>
                        <a:rPr lang="en-US" dirty="0" smtClean="0"/>
                        <a:t>.</a:t>
                      </a:r>
                      <a:r>
                        <a:rPr lang="en-US" dirty="0" err="1" smtClean="0"/>
                        <a:t>bss</a:t>
                      </a:r>
                      <a:endParaRPr lang="en-US" dirty="0"/>
                    </a:p>
                  </a:txBody>
                  <a:tcPr/>
                </a:tc>
              </a:tr>
              <a:tr h="370840">
                <a:tc>
                  <a:txBody>
                    <a:bodyPr/>
                    <a:lstStyle/>
                    <a:p>
                      <a:pPr algn="ctr"/>
                      <a:r>
                        <a:rPr lang="en-US" dirty="0" smtClean="0"/>
                        <a:t>.</a:t>
                      </a:r>
                      <a:r>
                        <a:rPr lang="en-US" dirty="0" err="1" smtClean="0"/>
                        <a:t>symtab</a:t>
                      </a:r>
                      <a:endParaRPr lang="en-US" dirty="0"/>
                    </a:p>
                  </a:txBody>
                  <a:tcPr/>
                </a:tc>
              </a:tr>
              <a:tr h="370840">
                <a:tc>
                  <a:txBody>
                    <a:bodyPr/>
                    <a:lstStyle/>
                    <a:p>
                      <a:pPr algn="ctr"/>
                      <a:r>
                        <a:rPr lang="en-US" dirty="0" smtClean="0"/>
                        <a:t>.</a:t>
                      </a:r>
                      <a:r>
                        <a:rPr lang="en-US" dirty="0" err="1" smtClean="0"/>
                        <a:t>rel.text</a:t>
                      </a:r>
                      <a:endParaRPr lang="en-US" dirty="0"/>
                    </a:p>
                  </a:txBody>
                  <a:tcPr/>
                </a:tc>
              </a:tr>
              <a:tr h="370840">
                <a:tc>
                  <a:txBody>
                    <a:bodyPr/>
                    <a:lstStyle/>
                    <a:p>
                      <a:pPr algn="ctr"/>
                      <a:r>
                        <a:rPr lang="en-US" dirty="0" smtClean="0"/>
                        <a:t>.</a:t>
                      </a:r>
                      <a:r>
                        <a:rPr lang="en-US" dirty="0" err="1" smtClean="0"/>
                        <a:t>rel.data</a:t>
                      </a:r>
                      <a:endParaRPr lang="en-US" dirty="0"/>
                    </a:p>
                  </a:txBody>
                  <a:tcPr/>
                </a:tc>
              </a:tr>
              <a:tr h="370840">
                <a:tc>
                  <a:txBody>
                    <a:bodyPr/>
                    <a:lstStyle/>
                    <a:p>
                      <a:pPr algn="ctr"/>
                      <a:r>
                        <a:rPr lang="en-US" dirty="0" smtClean="0"/>
                        <a:t>.debug</a:t>
                      </a:r>
                      <a:endParaRPr lang="en-US" dirty="0"/>
                    </a:p>
                  </a:txBody>
                  <a:tcPr/>
                </a:tc>
              </a:tr>
              <a:tr h="370840">
                <a:tc>
                  <a:txBody>
                    <a:bodyPr/>
                    <a:lstStyle/>
                    <a:p>
                      <a:pPr algn="ctr"/>
                      <a:r>
                        <a:rPr lang="en-US" dirty="0" smtClean="0"/>
                        <a:t>.line</a:t>
                      </a:r>
                      <a:endParaRPr lang="en-US" dirty="0"/>
                    </a:p>
                  </a:txBody>
                  <a:tcPr/>
                </a:tc>
              </a:tr>
              <a:tr h="370840">
                <a:tc>
                  <a:txBody>
                    <a:bodyPr/>
                    <a:lstStyle/>
                    <a:p>
                      <a:pPr algn="ctr"/>
                      <a:r>
                        <a:rPr lang="en-US" dirty="0" smtClean="0"/>
                        <a:t>.</a:t>
                      </a:r>
                      <a:r>
                        <a:rPr lang="en-US" dirty="0" err="1" smtClean="0"/>
                        <a:t>strtab</a:t>
                      </a:r>
                      <a:endParaRPr lang="en-US" dirty="0"/>
                    </a:p>
                  </a:txBody>
                  <a:tcPr/>
                </a:tc>
              </a:tr>
              <a:tr h="370840">
                <a:tc>
                  <a:txBody>
                    <a:bodyPr/>
                    <a:lstStyle/>
                    <a:p>
                      <a:pPr algn="ctr"/>
                      <a:r>
                        <a:rPr lang="en-US" b="1" dirty="0" smtClean="0"/>
                        <a:t>Section header table</a:t>
                      </a:r>
                      <a:endParaRPr lang="en-US" b="1" dirty="0"/>
                    </a:p>
                  </a:txBody>
                  <a:tcPr/>
                </a:tc>
              </a:tr>
            </a:tbl>
          </a:graphicData>
        </a:graphic>
      </p:graphicFrame>
      <p:sp>
        <p:nvSpPr>
          <p:cNvPr id="5" name="Right Brace 4"/>
          <p:cNvSpPr/>
          <p:nvPr/>
        </p:nvSpPr>
        <p:spPr>
          <a:xfrm>
            <a:off x="5562600" y="1524000"/>
            <a:ext cx="304800" cy="1447800"/>
          </a:xfrm>
          <a:prstGeom prst="rightBrace">
            <a:avLst>
              <a:gd name="adj1" fmla="val 8333"/>
              <a:gd name="adj2" fmla="val 53432"/>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Right Brace 5"/>
          <p:cNvSpPr/>
          <p:nvPr/>
        </p:nvSpPr>
        <p:spPr>
          <a:xfrm>
            <a:off x="5562600" y="2971800"/>
            <a:ext cx="304800" cy="7620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Right Brace 6"/>
          <p:cNvSpPr/>
          <p:nvPr/>
        </p:nvSpPr>
        <p:spPr>
          <a:xfrm>
            <a:off x="5562600" y="3810000"/>
            <a:ext cx="304800" cy="25146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TextBox 7"/>
          <p:cNvSpPr txBox="1"/>
          <p:nvPr/>
        </p:nvSpPr>
        <p:spPr>
          <a:xfrm>
            <a:off x="6019800" y="2057400"/>
            <a:ext cx="2895600" cy="369332"/>
          </a:xfrm>
          <a:prstGeom prst="rect">
            <a:avLst/>
          </a:prstGeom>
          <a:noFill/>
        </p:spPr>
        <p:txBody>
          <a:bodyPr wrap="square" rtlCol="0">
            <a:spAutoFit/>
          </a:bodyPr>
          <a:lstStyle/>
          <a:p>
            <a:r>
              <a:rPr lang="en-US" dirty="0" smtClean="0"/>
              <a:t>Read-only Code segment</a:t>
            </a:r>
            <a:endParaRPr lang="en-US" dirty="0"/>
          </a:p>
        </p:txBody>
      </p:sp>
      <p:sp>
        <p:nvSpPr>
          <p:cNvPr id="9" name="TextBox 8"/>
          <p:cNvSpPr txBox="1"/>
          <p:nvPr/>
        </p:nvSpPr>
        <p:spPr>
          <a:xfrm>
            <a:off x="6019800" y="3124200"/>
            <a:ext cx="2895600" cy="369332"/>
          </a:xfrm>
          <a:prstGeom prst="rect">
            <a:avLst/>
          </a:prstGeom>
          <a:noFill/>
        </p:spPr>
        <p:txBody>
          <a:bodyPr wrap="square" rtlCol="0">
            <a:spAutoFit/>
          </a:bodyPr>
          <a:lstStyle/>
          <a:p>
            <a:r>
              <a:rPr lang="en-US" dirty="0" smtClean="0"/>
              <a:t>Read/write Data segment</a:t>
            </a:r>
            <a:endParaRPr lang="en-US" dirty="0"/>
          </a:p>
        </p:txBody>
      </p:sp>
      <p:sp>
        <p:nvSpPr>
          <p:cNvPr id="10" name="TextBox 9"/>
          <p:cNvSpPr txBox="1"/>
          <p:nvPr/>
        </p:nvSpPr>
        <p:spPr>
          <a:xfrm>
            <a:off x="6019800" y="4876800"/>
            <a:ext cx="2895600" cy="923330"/>
          </a:xfrm>
          <a:prstGeom prst="rect">
            <a:avLst/>
          </a:prstGeom>
          <a:noFill/>
        </p:spPr>
        <p:txBody>
          <a:bodyPr wrap="square" rtlCol="0">
            <a:spAutoFit/>
          </a:bodyPr>
          <a:lstStyle/>
          <a:p>
            <a:r>
              <a:rPr lang="en-US" dirty="0" smtClean="0"/>
              <a:t>Symbol table and debugging info NOT loaded into memory</a:t>
            </a:r>
            <a:endParaRPr lang="en-US" dirty="0"/>
          </a:p>
        </p:txBody>
      </p:sp>
      <p:sp>
        <p:nvSpPr>
          <p:cNvPr id="3" name="Slide Number Placeholder 2"/>
          <p:cNvSpPr>
            <a:spLocks noGrp="1"/>
          </p:cNvSpPr>
          <p:nvPr>
            <p:ph type="sldNum" sz="quarter" idx="12"/>
          </p:nvPr>
        </p:nvSpPr>
        <p:spPr/>
        <p:txBody>
          <a:bodyPr/>
          <a:lstStyle/>
          <a:p>
            <a:fld id="{E66970BE-4790-4AAC-BBF1-E334F1B28FAF}" type="slidenum">
              <a:rPr lang="en-US" smtClean="0"/>
              <a:pPr/>
              <a:t>167</a:t>
            </a:fld>
            <a:endParaRPr lang="en-US"/>
          </a:p>
        </p:txBody>
      </p:sp>
    </p:spTree>
  </p:cSld>
  <p:clrMapOvr>
    <a:masterClrMapping/>
  </p:clrMapOvr>
  <p:timing>
    <p:tnLst>
      <p:par>
        <p:cTn xmlns:p14="http://schemas.microsoft.com/office/powerpoint/2010/mai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ARM ELF Format</a:t>
            </a:r>
            <a:endParaRPr lang="en-US" dirty="0"/>
          </a:p>
        </p:txBody>
      </p:sp>
      <p:sp>
        <p:nvSpPr>
          <p:cNvPr id="3" name="Content Placeholder 2"/>
          <p:cNvSpPr>
            <a:spLocks noGrp="1"/>
          </p:cNvSpPr>
          <p:nvPr>
            <p:ph idx="1"/>
          </p:nvPr>
        </p:nvSpPr>
        <p:spPr/>
        <p:txBody>
          <a:bodyPr/>
          <a:lstStyle/>
          <a:p>
            <a:r>
              <a:rPr lang="en-US" dirty="0" smtClean="0"/>
              <a:t>.text – has your code</a:t>
            </a:r>
          </a:p>
          <a:p>
            <a:r>
              <a:rPr lang="en-US" dirty="0" smtClean="0"/>
              <a:t>.</a:t>
            </a:r>
            <a:r>
              <a:rPr lang="en-US" dirty="0" err="1" smtClean="0"/>
              <a:t>rodata</a:t>
            </a:r>
            <a:r>
              <a:rPr lang="en-US" dirty="0" smtClean="0"/>
              <a:t> – has constants and read-only data</a:t>
            </a:r>
          </a:p>
          <a:p>
            <a:r>
              <a:rPr lang="en-US" dirty="0" smtClean="0"/>
              <a:t>.data – has your global and static variables</a:t>
            </a:r>
          </a:p>
          <a:p>
            <a:r>
              <a:rPr lang="en-US" dirty="0" smtClean="0"/>
              <a:t>.</a:t>
            </a:r>
            <a:r>
              <a:rPr lang="en-US" dirty="0" err="1" smtClean="0"/>
              <a:t>bss</a:t>
            </a:r>
            <a:r>
              <a:rPr lang="en-US" dirty="0" smtClean="0"/>
              <a:t> – contains uninitialized variables</a:t>
            </a:r>
          </a:p>
          <a:p>
            <a:r>
              <a:rPr lang="en-US" dirty="0" smtClean="0"/>
              <a:t>Heap starts after .</a:t>
            </a:r>
            <a:r>
              <a:rPr lang="en-US" dirty="0" err="1" smtClean="0"/>
              <a:t>bss</a:t>
            </a:r>
            <a:r>
              <a:rPr lang="en-US" dirty="0" smtClean="0"/>
              <a:t> section in memory grows towards increasing memory</a:t>
            </a:r>
          </a:p>
          <a:p>
            <a:r>
              <a:rPr lang="en-US" dirty="0" smtClean="0"/>
              <a:t>Stack starts at the opposite end and grows toward heap</a:t>
            </a:r>
          </a:p>
          <a:p>
            <a:endParaRPr lang="en-US" dirty="0" smtClean="0"/>
          </a:p>
          <a:p>
            <a:endParaRPr lang="en-US" dirty="0" smtClean="0"/>
          </a:p>
          <a:p>
            <a:endParaRPr lang="en-US" dirty="0"/>
          </a:p>
        </p:txBody>
      </p:sp>
      <p:sp>
        <p:nvSpPr>
          <p:cNvPr id="4" name="Slide Number Placeholder 3"/>
          <p:cNvSpPr>
            <a:spLocks noGrp="1"/>
          </p:cNvSpPr>
          <p:nvPr>
            <p:ph type="sldNum" sz="quarter" idx="12"/>
          </p:nvPr>
        </p:nvSpPr>
        <p:spPr/>
        <p:txBody>
          <a:bodyPr/>
          <a:lstStyle/>
          <a:p>
            <a:fld id="{E66970BE-4790-4AAC-BBF1-E334F1B28FAF}" type="slidenum">
              <a:rPr lang="en-US" smtClean="0"/>
              <a:pPr/>
              <a:t>168</a:t>
            </a:fld>
            <a:endParaRPr lang="en-US"/>
          </a:p>
        </p:txBody>
      </p:sp>
    </p:spTree>
  </p:cSld>
  <p:clrMapOvr>
    <a:masterClrMapping/>
  </p:clrMapOvr>
  <p:timing>
    <p:tnLst>
      <p:par>
        <p:cTn xmlns:p14="http://schemas.microsoft.com/office/powerpoint/2010/mai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ARM ELF Format</a:t>
            </a:r>
            <a:endParaRPr lang="en-US" dirty="0"/>
          </a:p>
        </p:txBody>
      </p:sp>
      <p:graphicFrame>
        <p:nvGraphicFramePr>
          <p:cNvPr id="4" name="Content Placeholder 3"/>
          <p:cNvGraphicFramePr>
            <a:graphicFrameLocks noGrp="1"/>
          </p:cNvGraphicFramePr>
          <p:nvPr>
            <p:ph idx="1"/>
          </p:nvPr>
        </p:nvGraphicFramePr>
        <p:xfrm>
          <a:off x="152400" y="1295400"/>
          <a:ext cx="6781800" cy="5156200"/>
        </p:xfrm>
        <a:graphic>
          <a:graphicData uri="http://schemas.openxmlformats.org/drawingml/2006/table">
            <a:tbl>
              <a:tblPr firstRow="1" bandRow="1">
                <a:tableStyleId>{F5AB1C69-6EDB-4FF4-983F-18BD219EF322}</a:tableStyleId>
              </a:tblPr>
              <a:tblGrid>
                <a:gridCol w="990600"/>
                <a:gridCol w="5791200"/>
              </a:tblGrid>
              <a:tr h="370840">
                <a:tc>
                  <a:txBody>
                    <a:bodyPr/>
                    <a:lstStyle/>
                    <a:p>
                      <a:r>
                        <a:rPr lang="en-US" dirty="0" smtClean="0"/>
                        <a:t>Section</a:t>
                      </a:r>
                      <a:endParaRPr lang="en-US" dirty="0"/>
                    </a:p>
                  </a:txBody>
                  <a:tcPr/>
                </a:tc>
                <a:tc>
                  <a:txBody>
                    <a:bodyPr/>
                    <a:lstStyle/>
                    <a:p>
                      <a:r>
                        <a:rPr lang="en-US" dirty="0" smtClean="0"/>
                        <a:t>Description</a:t>
                      </a:r>
                      <a:endParaRPr lang="en-US" dirty="0"/>
                    </a:p>
                  </a:txBody>
                  <a:tcPr/>
                </a:tc>
              </a:tr>
              <a:tr h="370840">
                <a:tc>
                  <a:txBody>
                    <a:bodyPr/>
                    <a:lstStyle/>
                    <a:p>
                      <a:r>
                        <a:rPr lang="en-US" dirty="0" smtClean="0"/>
                        <a:t>.text</a:t>
                      </a:r>
                      <a:endParaRPr lang="en-US" dirty="0"/>
                    </a:p>
                  </a:txBody>
                  <a:tcPr/>
                </a:tc>
                <a:tc>
                  <a:txBody>
                    <a:bodyPr/>
                    <a:lstStyle/>
                    <a:p>
                      <a:r>
                        <a:rPr lang="en-US" dirty="0" smtClean="0"/>
                        <a:t>Program instructions and data</a:t>
                      </a:r>
                      <a:endParaRPr lang="en-US" dirty="0"/>
                    </a:p>
                  </a:txBody>
                  <a:tcPr/>
                </a:tc>
              </a:tr>
              <a:tr h="370840">
                <a:tc>
                  <a:txBody>
                    <a:bodyPr/>
                    <a:lstStyle/>
                    <a:p>
                      <a:r>
                        <a:rPr lang="en-US" dirty="0" smtClean="0"/>
                        <a:t>.</a:t>
                      </a:r>
                      <a:r>
                        <a:rPr lang="en-US" dirty="0" err="1" smtClean="0"/>
                        <a:t>rodata</a:t>
                      </a:r>
                      <a:endParaRPr lang="en-US" dirty="0"/>
                    </a:p>
                  </a:txBody>
                  <a:tcPr/>
                </a:tc>
                <a:tc>
                  <a:txBody>
                    <a:bodyPr/>
                    <a:lstStyle/>
                    <a:p>
                      <a:r>
                        <a:rPr lang="en-US" dirty="0" smtClean="0"/>
                        <a:t>Read-only data like</a:t>
                      </a:r>
                      <a:r>
                        <a:rPr lang="en-US" baseline="0" dirty="0" smtClean="0"/>
                        <a:t> format strings for </a:t>
                      </a:r>
                      <a:r>
                        <a:rPr lang="en-US" baseline="0" dirty="0" err="1" smtClean="0"/>
                        <a:t>printf</a:t>
                      </a:r>
                      <a:endParaRPr lang="en-US" dirty="0"/>
                    </a:p>
                  </a:txBody>
                  <a:tcPr/>
                </a:tc>
              </a:tr>
              <a:tr h="370840">
                <a:tc>
                  <a:txBody>
                    <a:bodyPr/>
                    <a:lstStyle/>
                    <a:p>
                      <a:r>
                        <a:rPr lang="en-US" dirty="0" smtClean="0"/>
                        <a:t>.data</a:t>
                      </a:r>
                      <a:endParaRPr lang="en-US" dirty="0"/>
                    </a:p>
                  </a:txBody>
                  <a:tcPr/>
                </a:tc>
                <a:tc>
                  <a:txBody>
                    <a:bodyPr/>
                    <a:lstStyle/>
                    <a:p>
                      <a:r>
                        <a:rPr lang="en-US" dirty="0" smtClean="0"/>
                        <a:t>Initialized global data</a:t>
                      </a:r>
                      <a:endParaRPr lang="en-US" dirty="0"/>
                    </a:p>
                  </a:txBody>
                  <a:tcPr/>
                </a:tc>
              </a:tr>
              <a:tr h="370840">
                <a:tc>
                  <a:txBody>
                    <a:bodyPr/>
                    <a:lstStyle/>
                    <a:p>
                      <a:r>
                        <a:rPr lang="en-US" dirty="0" smtClean="0"/>
                        <a:t>.</a:t>
                      </a:r>
                      <a:r>
                        <a:rPr lang="en-US" dirty="0" err="1" smtClean="0"/>
                        <a:t>bss</a:t>
                      </a:r>
                      <a:endParaRPr lang="en-US" dirty="0"/>
                    </a:p>
                  </a:txBody>
                  <a:tcPr/>
                </a:tc>
                <a:tc>
                  <a:txBody>
                    <a:bodyPr/>
                    <a:lstStyle/>
                    <a:p>
                      <a:r>
                        <a:rPr lang="en-US" dirty="0" smtClean="0"/>
                        <a:t>Un-initialized global</a:t>
                      </a:r>
                      <a:r>
                        <a:rPr lang="en-US" baseline="0" dirty="0" smtClean="0"/>
                        <a:t> data</a:t>
                      </a:r>
                      <a:endParaRPr lang="en-US" dirty="0"/>
                    </a:p>
                  </a:txBody>
                  <a:tcPr/>
                </a:tc>
              </a:tr>
              <a:tr h="370840">
                <a:tc>
                  <a:txBody>
                    <a:bodyPr/>
                    <a:lstStyle/>
                    <a:p>
                      <a:r>
                        <a:rPr lang="en-US" dirty="0" smtClean="0"/>
                        <a:t>.</a:t>
                      </a:r>
                      <a:r>
                        <a:rPr lang="en-US" dirty="0" err="1" smtClean="0"/>
                        <a:t>symtab</a:t>
                      </a:r>
                      <a:endParaRPr lang="en-US" dirty="0"/>
                    </a:p>
                  </a:txBody>
                  <a:tcPr/>
                </a:tc>
                <a:tc>
                  <a:txBody>
                    <a:bodyPr/>
                    <a:lstStyle/>
                    <a:p>
                      <a:r>
                        <a:rPr lang="en-US" dirty="0" smtClean="0"/>
                        <a:t>This section</a:t>
                      </a:r>
                      <a:r>
                        <a:rPr lang="en-US" baseline="0" dirty="0" smtClean="0"/>
                        <a:t> has the symbol information such as global variables and functions </a:t>
                      </a:r>
                      <a:endParaRPr lang="en-US" dirty="0"/>
                    </a:p>
                  </a:txBody>
                  <a:tcPr/>
                </a:tc>
              </a:tr>
              <a:tr h="370840">
                <a:tc>
                  <a:txBody>
                    <a:bodyPr/>
                    <a:lstStyle/>
                    <a:p>
                      <a:r>
                        <a:rPr lang="en-US" dirty="0" smtClean="0"/>
                        <a:t>.</a:t>
                      </a:r>
                      <a:r>
                        <a:rPr lang="en-US" dirty="0" err="1" smtClean="0"/>
                        <a:t>rel.text</a:t>
                      </a:r>
                      <a:endParaRPr lang="en-US" dirty="0"/>
                    </a:p>
                  </a:txBody>
                  <a:tcPr/>
                </a:tc>
                <a:tc>
                  <a:txBody>
                    <a:bodyPr/>
                    <a:lstStyle/>
                    <a:p>
                      <a:r>
                        <a:rPr lang="en-US" dirty="0" smtClean="0"/>
                        <a:t>List of locations in the .text</a:t>
                      </a:r>
                      <a:r>
                        <a:rPr lang="en-US" baseline="0" dirty="0" smtClean="0"/>
                        <a:t> that linker needs to determine when combining .o files</a:t>
                      </a:r>
                      <a:endParaRPr lang="en-US" dirty="0"/>
                    </a:p>
                  </a:txBody>
                  <a:tcPr/>
                </a:tc>
              </a:tr>
              <a:tr h="370840">
                <a:tc>
                  <a:txBody>
                    <a:bodyPr/>
                    <a:lstStyle/>
                    <a:p>
                      <a:r>
                        <a:rPr lang="en-US" dirty="0" smtClean="0"/>
                        <a:t>.</a:t>
                      </a:r>
                      <a:r>
                        <a:rPr lang="en-US" dirty="0" err="1" smtClean="0"/>
                        <a:t>rel.data</a:t>
                      </a:r>
                      <a:endParaRPr lang="en-US" dirty="0"/>
                    </a:p>
                  </a:txBody>
                  <a:tcPr/>
                </a:tc>
                <a:tc>
                  <a:txBody>
                    <a:bodyPr/>
                    <a:lstStyle/>
                    <a:p>
                      <a:r>
                        <a:rPr lang="en-US" dirty="0" smtClean="0"/>
                        <a:t>Relocation</a:t>
                      </a:r>
                      <a:r>
                        <a:rPr lang="en-US" baseline="0" dirty="0" smtClean="0"/>
                        <a:t> information for global variables</a:t>
                      </a:r>
                      <a:endParaRPr lang="en-US" dirty="0"/>
                    </a:p>
                  </a:txBody>
                  <a:tcPr/>
                </a:tc>
              </a:tr>
              <a:tr h="370840">
                <a:tc>
                  <a:txBody>
                    <a:bodyPr/>
                    <a:lstStyle/>
                    <a:p>
                      <a:r>
                        <a:rPr lang="en-US" dirty="0" smtClean="0"/>
                        <a:t>.debug</a:t>
                      </a:r>
                      <a:endParaRPr lang="en-US" dirty="0"/>
                    </a:p>
                  </a:txBody>
                  <a:tcPr/>
                </a:tc>
                <a:tc>
                  <a:txBody>
                    <a:bodyPr/>
                    <a:lstStyle/>
                    <a:p>
                      <a:r>
                        <a:rPr lang="en-US" dirty="0" smtClean="0"/>
                        <a:t>Debugging </a:t>
                      </a:r>
                      <a:r>
                        <a:rPr lang="en-US" dirty="0" err="1" smtClean="0"/>
                        <a:t>informations</a:t>
                      </a:r>
                      <a:r>
                        <a:rPr lang="en-US" baseline="0" dirty="0" smtClean="0"/>
                        <a:t> (such as the one turned on with </a:t>
                      </a:r>
                      <a:r>
                        <a:rPr lang="en-US" baseline="0" dirty="0" err="1" smtClean="0"/>
                        <a:t>gcc</a:t>
                      </a:r>
                      <a:r>
                        <a:rPr lang="en-US" baseline="0" dirty="0" smtClean="0"/>
                        <a:t> –g)</a:t>
                      </a:r>
                      <a:endParaRPr lang="en-US" dirty="0"/>
                    </a:p>
                  </a:txBody>
                  <a:tcPr/>
                </a:tc>
              </a:tr>
              <a:tr h="370840">
                <a:tc>
                  <a:txBody>
                    <a:bodyPr/>
                    <a:lstStyle/>
                    <a:p>
                      <a:r>
                        <a:rPr lang="en-US" dirty="0" smtClean="0"/>
                        <a:t>.line</a:t>
                      </a:r>
                      <a:endParaRPr lang="en-US" dirty="0"/>
                    </a:p>
                  </a:txBody>
                  <a:tcPr/>
                </a:tc>
                <a:tc>
                  <a:txBody>
                    <a:bodyPr/>
                    <a:lstStyle/>
                    <a:p>
                      <a:r>
                        <a:rPr lang="en-US" dirty="0" smtClean="0"/>
                        <a:t>Mapping b/w line numbers in C program</a:t>
                      </a:r>
                      <a:r>
                        <a:rPr lang="en-US" baseline="0" dirty="0" smtClean="0"/>
                        <a:t> and machine code (debug)</a:t>
                      </a:r>
                      <a:endParaRPr lang="en-US" dirty="0"/>
                    </a:p>
                  </a:txBody>
                  <a:tcPr/>
                </a:tc>
              </a:tr>
              <a:tr h="370840">
                <a:tc>
                  <a:txBody>
                    <a:bodyPr/>
                    <a:lstStyle/>
                    <a:p>
                      <a:r>
                        <a:rPr lang="en-US" dirty="0" smtClean="0"/>
                        <a:t>.</a:t>
                      </a:r>
                      <a:r>
                        <a:rPr lang="en-US" dirty="0" err="1" smtClean="0"/>
                        <a:t>strtab</a:t>
                      </a:r>
                      <a:endParaRPr lang="en-US" dirty="0"/>
                    </a:p>
                  </a:txBody>
                  <a:tcPr/>
                </a:tc>
                <a:tc>
                  <a:txBody>
                    <a:bodyPr/>
                    <a:lstStyle/>
                    <a:p>
                      <a:r>
                        <a:rPr lang="en-US" dirty="0" smtClean="0"/>
                        <a:t>String table for symbols</a:t>
                      </a:r>
                      <a:r>
                        <a:rPr lang="en-US" baseline="0" dirty="0" smtClean="0"/>
                        <a:t> in .</a:t>
                      </a:r>
                      <a:r>
                        <a:rPr lang="en-US" baseline="0" dirty="0" err="1" smtClean="0"/>
                        <a:t>symtab</a:t>
                      </a:r>
                      <a:r>
                        <a:rPr lang="en-US" baseline="0" dirty="0" smtClean="0"/>
                        <a:t> and .debug</a:t>
                      </a:r>
                      <a:endParaRPr lang="en-US" dirty="0"/>
                    </a:p>
                  </a:txBody>
                  <a:tcPr/>
                </a:tc>
              </a:tr>
            </a:tbl>
          </a:graphicData>
        </a:graphic>
      </p:graphicFrame>
      <p:sp>
        <p:nvSpPr>
          <p:cNvPr id="5" name="Right Brace 4"/>
          <p:cNvSpPr/>
          <p:nvPr/>
        </p:nvSpPr>
        <p:spPr>
          <a:xfrm>
            <a:off x="6934200" y="2438400"/>
            <a:ext cx="304800" cy="685800"/>
          </a:xfrm>
          <a:prstGeom prst="rightBrace">
            <a:avLst>
              <a:gd name="adj1" fmla="val 8333"/>
              <a:gd name="adj2" fmla="val 53432"/>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Slide Number Placeholder 2"/>
          <p:cNvSpPr>
            <a:spLocks noGrp="1"/>
          </p:cNvSpPr>
          <p:nvPr>
            <p:ph type="sldNum" sz="quarter" idx="12"/>
          </p:nvPr>
        </p:nvSpPr>
        <p:spPr/>
        <p:txBody>
          <a:bodyPr/>
          <a:lstStyle/>
          <a:p>
            <a:fld id="{E66970BE-4790-4AAC-BBF1-E334F1B28FAF}" type="slidenum">
              <a:rPr lang="en-US" smtClean="0"/>
              <a:pPr/>
              <a:t>169</a:t>
            </a:fld>
            <a:endParaRPr lang="en-US"/>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Instruction cycle</a:t>
            </a:r>
            <a:endParaRPr lang="en-US" dirty="0"/>
          </a:p>
        </p:txBody>
      </p:sp>
      <p:graphicFrame>
        <p:nvGraphicFramePr>
          <p:cNvPr id="4" name="Diagram 3"/>
          <p:cNvGraphicFramePr/>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Oval 4"/>
          <p:cNvSpPr/>
          <p:nvPr/>
        </p:nvSpPr>
        <p:spPr>
          <a:xfrm>
            <a:off x="533400" y="1066800"/>
            <a:ext cx="1219200" cy="1143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Start</a:t>
            </a:r>
            <a:endParaRPr lang="en-US" dirty="0"/>
          </a:p>
        </p:txBody>
      </p:sp>
      <p:cxnSp>
        <p:nvCxnSpPr>
          <p:cNvPr id="7" name="Curved Connector 6"/>
          <p:cNvCxnSpPr>
            <a:stCxn id="5" idx="6"/>
          </p:cNvCxnSpPr>
          <p:nvPr/>
        </p:nvCxnSpPr>
        <p:spPr>
          <a:xfrm>
            <a:off x="1752600" y="1638300"/>
            <a:ext cx="1905000" cy="647700"/>
          </a:xfrm>
          <a:prstGeom prst="curved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sp>
        <p:nvSpPr>
          <p:cNvPr id="12" name="Oval 11"/>
          <p:cNvSpPr/>
          <p:nvPr/>
        </p:nvSpPr>
        <p:spPr>
          <a:xfrm>
            <a:off x="609600" y="5105400"/>
            <a:ext cx="1219200" cy="1143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End</a:t>
            </a:r>
            <a:endParaRPr lang="en-US" dirty="0"/>
          </a:p>
        </p:txBody>
      </p:sp>
      <p:cxnSp>
        <p:nvCxnSpPr>
          <p:cNvPr id="14" name="Curved Connector 13"/>
          <p:cNvCxnSpPr/>
          <p:nvPr/>
        </p:nvCxnSpPr>
        <p:spPr>
          <a:xfrm rot="5400000">
            <a:off x="1524000" y="4495800"/>
            <a:ext cx="762000" cy="609600"/>
          </a:xfrm>
          <a:prstGeom prst="curved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sp>
        <p:nvSpPr>
          <p:cNvPr id="3" name="Slide Number Placeholder 2"/>
          <p:cNvSpPr>
            <a:spLocks noGrp="1"/>
          </p:cNvSpPr>
          <p:nvPr>
            <p:ph type="sldNum" sz="quarter" idx="12"/>
          </p:nvPr>
        </p:nvSpPr>
        <p:spPr/>
        <p:txBody>
          <a:bodyPr/>
          <a:lstStyle/>
          <a:p>
            <a:fld id="{E66970BE-4790-4AAC-BBF1-E334F1B28FAF}" type="slidenum">
              <a:rPr lang="en-US" smtClean="0"/>
              <a:pPr/>
              <a:t>17</a:t>
            </a:fld>
            <a:endParaRPr lang="en-US"/>
          </a:p>
        </p:txBody>
      </p:sp>
    </p:spTree>
  </p:cSld>
  <p:clrMapOvr>
    <a:masterClrMapping/>
  </p:clrMapOvr>
  <p:timing>
    <p:tnLst>
      <p:par>
        <p:cTn xmlns:p14="http://schemas.microsoft.com/office/powerpoint/2010/mai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perform a control hijack</a:t>
            </a:r>
            <a:endParaRPr lang="en-US" dirty="0"/>
          </a:p>
        </p:txBody>
      </p:sp>
      <p:sp>
        <p:nvSpPr>
          <p:cNvPr id="3" name="Content Placeholder 2"/>
          <p:cNvSpPr>
            <a:spLocks noGrp="1"/>
          </p:cNvSpPr>
          <p:nvPr>
            <p:ph idx="1"/>
          </p:nvPr>
        </p:nvSpPr>
        <p:spPr/>
        <p:txBody>
          <a:bodyPr/>
          <a:lstStyle/>
          <a:p>
            <a:r>
              <a:rPr lang="en-US" dirty="0" smtClean="0"/>
              <a:t>We can write to the SP given a vulnerable function (</a:t>
            </a:r>
            <a:r>
              <a:rPr lang="en-US" dirty="0" err="1" smtClean="0"/>
              <a:t>strcpy</a:t>
            </a:r>
            <a:r>
              <a:rPr lang="en-US" dirty="0" smtClean="0"/>
              <a:t> or </a:t>
            </a:r>
            <a:r>
              <a:rPr lang="en-US" dirty="0" err="1" smtClean="0"/>
              <a:t>memcpy</a:t>
            </a:r>
            <a:r>
              <a:rPr lang="en-US" dirty="0" smtClean="0"/>
              <a:t> with no bounds check into local variable)</a:t>
            </a:r>
          </a:p>
          <a:p>
            <a:r>
              <a:rPr lang="en-US" dirty="0" smtClean="0"/>
              <a:t>ATPCS as we saw requires </a:t>
            </a:r>
            <a:r>
              <a:rPr lang="en-US" dirty="0" err="1" smtClean="0"/>
              <a:t>args</a:t>
            </a:r>
            <a:r>
              <a:rPr lang="en-US" dirty="0" smtClean="0"/>
              <a:t> to be passed in through R0-R3</a:t>
            </a:r>
          </a:p>
          <a:p>
            <a:r>
              <a:rPr lang="en-US" dirty="0" smtClean="0"/>
              <a:t>For popping a shell we can make a system() with arguments containing string “/bin/</a:t>
            </a:r>
            <a:r>
              <a:rPr lang="en-US" dirty="0" err="1" smtClean="0"/>
              <a:t>sh</a:t>
            </a:r>
            <a:r>
              <a:rPr lang="en-US" dirty="0" smtClean="0"/>
              <a:t>”</a:t>
            </a:r>
          </a:p>
        </p:txBody>
      </p:sp>
      <p:sp>
        <p:nvSpPr>
          <p:cNvPr id="4" name="Slide Number Placeholder 3"/>
          <p:cNvSpPr>
            <a:spLocks noGrp="1"/>
          </p:cNvSpPr>
          <p:nvPr>
            <p:ph type="sldNum" sz="quarter" idx="12"/>
          </p:nvPr>
        </p:nvSpPr>
        <p:spPr/>
        <p:txBody>
          <a:bodyPr/>
          <a:lstStyle/>
          <a:p>
            <a:fld id="{E66970BE-4790-4AAC-BBF1-E334F1B28FAF}" type="slidenum">
              <a:rPr lang="en-US" smtClean="0"/>
              <a:pPr/>
              <a:t>170</a:t>
            </a:fld>
            <a:endParaRPr lang="en-US"/>
          </a:p>
        </p:txBody>
      </p:sp>
    </p:spTree>
    <p:extLst>
      <p:ext uri="{BB962C8B-B14F-4D97-AF65-F5344CB8AC3E}">
        <p14:creationId xmlns:p14="http://schemas.microsoft.com/office/powerpoint/2010/main" val="2940657853"/>
      </p:ext>
    </p:extLst>
  </p:cSld>
  <p:clrMapOvr>
    <a:masterClrMapping/>
  </p:clrMapOvr>
  <p:timing>
    <p:tnLst>
      <p:par>
        <p:cTn xmlns:p14="http://schemas.microsoft.com/office/powerpoint/2010/mai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ARM now executing first instruction in one()</a:t>
            </a:r>
            <a:endParaRPr lang="en-US" dirty="0"/>
          </a:p>
        </p:txBody>
      </p:sp>
      <p:sp>
        <p:nvSpPr>
          <p:cNvPr id="4" name="Rectangle 3"/>
          <p:cNvSpPr/>
          <p:nvPr/>
        </p:nvSpPr>
        <p:spPr>
          <a:xfrm>
            <a:off x="3886200" y="1600200"/>
            <a:ext cx="3276600" cy="4572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solidFill>
                  <a:prstClr val="black"/>
                </a:solidFill>
              </a:rPr>
              <a:t>…</a:t>
            </a:r>
            <a:endParaRPr lang="en-US" dirty="0">
              <a:solidFill>
                <a:prstClr val="black"/>
              </a:solidFill>
            </a:endParaRPr>
          </a:p>
        </p:txBody>
      </p:sp>
      <p:sp>
        <p:nvSpPr>
          <p:cNvPr id="5" name="Rectangle 4"/>
          <p:cNvSpPr/>
          <p:nvPr/>
        </p:nvSpPr>
        <p:spPr>
          <a:xfrm>
            <a:off x="3886200" y="2057400"/>
            <a:ext cx="3276600" cy="4572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solidFill>
                <a:prstClr val="black"/>
              </a:solidFill>
            </a:endParaRPr>
          </a:p>
        </p:txBody>
      </p:sp>
      <p:sp>
        <p:nvSpPr>
          <p:cNvPr id="6" name="Rectangle 5"/>
          <p:cNvSpPr/>
          <p:nvPr/>
        </p:nvSpPr>
        <p:spPr>
          <a:xfrm>
            <a:off x="3886200" y="2514600"/>
            <a:ext cx="3276600" cy="4572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solidFill>
                <a:prstClr val="black"/>
              </a:solidFill>
            </a:endParaRPr>
          </a:p>
        </p:txBody>
      </p:sp>
      <p:sp>
        <p:nvSpPr>
          <p:cNvPr id="7" name="Rectangle 6"/>
          <p:cNvSpPr/>
          <p:nvPr/>
        </p:nvSpPr>
        <p:spPr>
          <a:xfrm>
            <a:off x="3886200" y="2971800"/>
            <a:ext cx="3276600" cy="4572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solidFill>
                <a:prstClr val="black"/>
              </a:solidFill>
            </a:endParaRPr>
          </a:p>
        </p:txBody>
      </p:sp>
      <p:sp>
        <p:nvSpPr>
          <p:cNvPr id="8" name="Rectangle 7"/>
          <p:cNvSpPr/>
          <p:nvPr/>
        </p:nvSpPr>
        <p:spPr>
          <a:xfrm>
            <a:off x="3886200" y="3429000"/>
            <a:ext cx="3276600" cy="4572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solidFill>
                <a:prstClr val="black"/>
              </a:solidFill>
            </a:endParaRPr>
          </a:p>
        </p:txBody>
      </p:sp>
      <p:sp>
        <p:nvSpPr>
          <p:cNvPr id="9" name="Rectangle 8"/>
          <p:cNvSpPr/>
          <p:nvPr/>
        </p:nvSpPr>
        <p:spPr>
          <a:xfrm>
            <a:off x="3886200" y="3886200"/>
            <a:ext cx="3276600" cy="4572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solidFill>
                  <a:prstClr val="black"/>
                </a:solidFill>
              </a:rPr>
              <a:t>main() “frame”</a:t>
            </a:r>
            <a:endParaRPr lang="en-US" dirty="0">
              <a:solidFill>
                <a:prstClr val="black"/>
              </a:solidFill>
            </a:endParaRPr>
          </a:p>
        </p:txBody>
      </p:sp>
      <p:sp>
        <p:nvSpPr>
          <p:cNvPr id="10" name="Rectangle 9"/>
          <p:cNvSpPr/>
          <p:nvPr/>
        </p:nvSpPr>
        <p:spPr>
          <a:xfrm>
            <a:off x="3886200" y="4343400"/>
            <a:ext cx="3276600" cy="4572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solidFill>
                  <a:prstClr val="black"/>
                </a:solidFill>
              </a:rPr>
              <a:t>One() “frame”</a:t>
            </a:r>
            <a:endParaRPr lang="en-US" dirty="0">
              <a:solidFill>
                <a:prstClr val="black"/>
              </a:solidFill>
            </a:endParaRPr>
          </a:p>
        </p:txBody>
      </p:sp>
      <p:sp>
        <p:nvSpPr>
          <p:cNvPr id="11" name="Rectangle 10"/>
          <p:cNvSpPr/>
          <p:nvPr/>
        </p:nvSpPr>
        <p:spPr>
          <a:xfrm>
            <a:off x="3886200" y="4800600"/>
            <a:ext cx="3276600" cy="4572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solidFill>
                  <a:prstClr val="black"/>
                </a:solidFill>
              </a:rPr>
              <a:t>undefined</a:t>
            </a:r>
            <a:endParaRPr lang="en-US" dirty="0">
              <a:solidFill>
                <a:prstClr val="black"/>
              </a:solidFill>
            </a:endParaRPr>
          </a:p>
        </p:txBody>
      </p:sp>
      <p:cxnSp>
        <p:nvCxnSpPr>
          <p:cNvPr id="12" name="Straight Arrow Connector 11"/>
          <p:cNvCxnSpPr/>
          <p:nvPr/>
        </p:nvCxnSpPr>
        <p:spPr>
          <a:xfrm flipV="1">
            <a:off x="7953153" y="1447800"/>
            <a:ext cx="0" cy="5029200"/>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sp>
        <p:nvSpPr>
          <p:cNvPr id="13" name="TextBox 12"/>
          <p:cNvSpPr txBox="1"/>
          <p:nvPr/>
        </p:nvSpPr>
        <p:spPr>
          <a:xfrm rot="5400000">
            <a:off x="6890266" y="3549134"/>
            <a:ext cx="2743200" cy="369332"/>
          </a:xfrm>
          <a:prstGeom prst="rect">
            <a:avLst/>
          </a:prstGeom>
          <a:noFill/>
        </p:spPr>
        <p:txBody>
          <a:bodyPr wrap="square" rtlCol="0">
            <a:spAutoFit/>
          </a:bodyPr>
          <a:lstStyle/>
          <a:p>
            <a:r>
              <a:rPr lang="en-US" b="1" dirty="0" smtClean="0">
                <a:solidFill>
                  <a:srgbClr val="F79646">
                    <a:lumMod val="75000"/>
                  </a:srgbClr>
                </a:solidFill>
                <a:effectLst>
                  <a:outerShdw blurRad="38100" dist="38100" dir="2700000" algn="tl">
                    <a:srgbClr val="000000">
                      <a:alpha val="43137"/>
                    </a:srgbClr>
                  </a:outerShdw>
                </a:effectLst>
              </a:rPr>
              <a:t>Increasing Memory</a:t>
            </a:r>
            <a:endParaRPr lang="en-US" b="1" dirty="0">
              <a:solidFill>
                <a:srgbClr val="F79646">
                  <a:lumMod val="75000"/>
                </a:srgbClr>
              </a:solidFill>
              <a:effectLst>
                <a:outerShdw blurRad="38100" dist="38100" dir="2700000" algn="tl">
                  <a:srgbClr val="000000">
                    <a:alpha val="43137"/>
                  </a:srgbClr>
                </a:outerShdw>
              </a:effectLst>
            </a:endParaRPr>
          </a:p>
        </p:txBody>
      </p:sp>
      <p:sp>
        <p:nvSpPr>
          <p:cNvPr id="14" name="Rectangle 13"/>
          <p:cNvSpPr/>
          <p:nvPr/>
        </p:nvSpPr>
        <p:spPr>
          <a:xfrm>
            <a:off x="457200" y="2819400"/>
            <a:ext cx="2286000" cy="4572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solidFill>
                  <a:prstClr val="black"/>
                </a:solidFill>
              </a:rPr>
              <a:t>Local variables</a:t>
            </a:r>
            <a:endParaRPr lang="en-US" dirty="0">
              <a:solidFill>
                <a:prstClr val="black"/>
              </a:solidFill>
            </a:endParaRPr>
          </a:p>
        </p:txBody>
      </p:sp>
      <p:sp>
        <p:nvSpPr>
          <p:cNvPr id="15" name="Rectangle 14"/>
          <p:cNvSpPr/>
          <p:nvPr/>
        </p:nvSpPr>
        <p:spPr>
          <a:xfrm>
            <a:off x="457200" y="3276600"/>
            <a:ext cx="2286000" cy="4572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solidFill>
                  <a:prstClr val="black"/>
                </a:solidFill>
              </a:rPr>
              <a:t>Caller-save registers</a:t>
            </a:r>
            <a:endParaRPr lang="en-US" dirty="0">
              <a:solidFill>
                <a:prstClr val="black"/>
              </a:solidFill>
            </a:endParaRPr>
          </a:p>
        </p:txBody>
      </p:sp>
      <p:sp>
        <p:nvSpPr>
          <p:cNvPr id="16" name="Rectangle 15"/>
          <p:cNvSpPr/>
          <p:nvPr/>
        </p:nvSpPr>
        <p:spPr>
          <a:xfrm>
            <a:off x="457200" y="3733800"/>
            <a:ext cx="2286000" cy="4572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err="1" smtClean="0">
                <a:solidFill>
                  <a:prstClr val="black"/>
                </a:solidFill>
              </a:rPr>
              <a:t>Args</a:t>
            </a:r>
            <a:r>
              <a:rPr lang="en-US" dirty="0" smtClean="0">
                <a:solidFill>
                  <a:prstClr val="black"/>
                </a:solidFill>
              </a:rPr>
              <a:t> to One()</a:t>
            </a:r>
            <a:endParaRPr lang="en-US" dirty="0">
              <a:solidFill>
                <a:prstClr val="black"/>
              </a:solidFill>
            </a:endParaRPr>
          </a:p>
        </p:txBody>
      </p:sp>
      <p:cxnSp>
        <p:nvCxnSpPr>
          <p:cNvPr id="17" name="Straight Connector 16"/>
          <p:cNvCxnSpPr/>
          <p:nvPr/>
        </p:nvCxnSpPr>
        <p:spPr>
          <a:xfrm flipH="1" flipV="1">
            <a:off x="2743200" y="4191000"/>
            <a:ext cx="1143000" cy="1524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flipH="1">
            <a:off x="2743200" y="4800600"/>
            <a:ext cx="1143000" cy="304800"/>
          </a:xfrm>
          <a:prstGeom prst="line">
            <a:avLst/>
          </a:prstGeom>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152400" y="914400"/>
            <a:ext cx="3581400" cy="1754326"/>
          </a:xfrm>
          <a:prstGeom prst="rect">
            <a:avLst/>
          </a:prstGeom>
          <a:noFill/>
        </p:spPr>
        <p:txBody>
          <a:bodyPr wrap="square" rtlCol="0">
            <a:spAutoFit/>
          </a:bodyPr>
          <a:lstStyle/>
          <a:p>
            <a:r>
              <a:rPr lang="en-US" dirty="0" err="1" smtClean="0">
                <a:solidFill>
                  <a:prstClr val="black"/>
                </a:solidFill>
              </a:rPr>
              <a:t>Callee</a:t>
            </a:r>
            <a:r>
              <a:rPr lang="en-US" dirty="0" smtClean="0">
                <a:solidFill>
                  <a:prstClr val="black"/>
                </a:solidFill>
              </a:rPr>
              <a:t>-save registers are pushed onto stack using STMFD sp!,{registers} along with R14 (LR)</a:t>
            </a:r>
          </a:p>
          <a:p>
            <a:endParaRPr lang="en-US" dirty="0" smtClean="0">
              <a:solidFill>
                <a:prstClr val="black"/>
              </a:solidFill>
            </a:endParaRPr>
          </a:p>
          <a:p>
            <a:r>
              <a:rPr lang="en-US" dirty="0" smtClean="0">
                <a:solidFill>
                  <a:prstClr val="black"/>
                </a:solidFill>
              </a:rPr>
              <a:t>And R11/R7/R3(FP) can also be updated relative to (R13)SP</a:t>
            </a:r>
            <a:endParaRPr lang="en-US" dirty="0">
              <a:solidFill>
                <a:prstClr val="black"/>
              </a:solidFill>
            </a:endParaRPr>
          </a:p>
        </p:txBody>
      </p:sp>
      <p:sp>
        <p:nvSpPr>
          <p:cNvPr id="20" name="Rectangle 19"/>
          <p:cNvSpPr/>
          <p:nvPr/>
        </p:nvSpPr>
        <p:spPr>
          <a:xfrm>
            <a:off x="457200" y="4648200"/>
            <a:ext cx="2286000" cy="4572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err="1" smtClean="0">
                <a:solidFill>
                  <a:prstClr val="black"/>
                </a:solidFill>
              </a:rPr>
              <a:t>Callee</a:t>
            </a:r>
            <a:r>
              <a:rPr lang="en-US" dirty="0" smtClean="0">
                <a:solidFill>
                  <a:prstClr val="black"/>
                </a:solidFill>
              </a:rPr>
              <a:t>-save registers</a:t>
            </a:r>
            <a:endParaRPr lang="en-US" dirty="0">
              <a:solidFill>
                <a:prstClr val="black"/>
              </a:solidFill>
            </a:endParaRPr>
          </a:p>
        </p:txBody>
      </p:sp>
      <p:sp>
        <p:nvSpPr>
          <p:cNvPr id="31" name="Rectangle 30"/>
          <p:cNvSpPr/>
          <p:nvPr/>
        </p:nvSpPr>
        <p:spPr>
          <a:xfrm>
            <a:off x="457200" y="4191000"/>
            <a:ext cx="2286000" cy="4572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solidFill>
                  <a:prstClr val="black"/>
                </a:solidFill>
              </a:rPr>
              <a:t>LR = </a:t>
            </a:r>
            <a:r>
              <a:rPr lang="en-US" dirty="0" err="1" smtClean="0">
                <a:solidFill>
                  <a:prstClr val="black"/>
                </a:solidFill>
              </a:rPr>
              <a:t>PC@main</a:t>
            </a:r>
            <a:endParaRPr lang="en-US" dirty="0">
              <a:solidFill>
                <a:prstClr val="black"/>
              </a:solidFill>
            </a:endParaRPr>
          </a:p>
        </p:txBody>
      </p:sp>
      <p:sp>
        <p:nvSpPr>
          <p:cNvPr id="3" name="Slide Number Placeholder 2"/>
          <p:cNvSpPr>
            <a:spLocks noGrp="1"/>
          </p:cNvSpPr>
          <p:nvPr>
            <p:ph type="sldNum" sz="quarter" idx="12"/>
          </p:nvPr>
        </p:nvSpPr>
        <p:spPr/>
        <p:txBody>
          <a:bodyPr/>
          <a:lstStyle/>
          <a:p>
            <a:fld id="{E66970BE-4790-4AAC-BBF1-E334F1B28FAF}" type="slidenum">
              <a:rPr lang="en-US" smtClean="0"/>
              <a:pPr/>
              <a:t>171</a:t>
            </a:fld>
            <a:endParaRPr lang="en-US"/>
          </a:p>
        </p:txBody>
      </p:sp>
    </p:spTree>
    <p:extLst>
      <p:ext uri="{BB962C8B-B14F-4D97-AF65-F5344CB8AC3E}">
        <p14:creationId xmlns:p14="http://schemas.microsoft.com/office/powerpoint/2010/main" val="157226918"/>
      </p:ext>
    </p:extLst>
  </p:cSld>
  <p:clrMapOvr>
    <a:masterClrMapping/>
  </p:clrMapOvr>
  <p:timing>
    <p:tnLst>
      <p:par>
        <p:cTn xmlns:p14="http://schemas.microsoft.com/office/powerpoint/2010/mai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Itzhak</a:t>
            </a:r>
            <a:r>
              <a:rPr lang="en-US" dirty="0" smtClean="0"/>
              <a:t> </a:t>
            </a:r>
            <a:r>
              <a:rPr lang="en-US" dirty="0" err="1" smtClean="0"/>
              <a:t>Avraham’s</a:t>
            </a:r>
            <a:r>
              <a:rPr lang="en-US" dirty="0" smtClean="0"/>
              <a:t> approach</a:t>
            </a:r>
            <a:endParaRPr lang="en-US" dirty="0"/>
          </a:p>
        </p:txBody>
      </p:sp>
      <p:sp>
        <p:nvSpPr>
          <p:cNvPr id="3" name="Content Placeholder 2"/>
          <p:cNvSpPr>
            <a:spLocks noGrp="1"/>
          </p:cNvSpPr>
          <p:nvPr>
            <p:ph idx="1"/>
          </p:nvPr>
        </p:nvSpPr>
        <p:spPr/>
        <p:txBody>
          <a:bodyPr/>
          <a:lstStyle/>
          <a:p>
            <a:r>
              <a:rPr lang="en-US" dirty="0" smtClean="0"/>
              <a:t>Use a return to </a:t>
            </a:r>
            <a:r>
              <a:rPr lang="en-US" dirty="0" err="1" smtClean="0"/>
              <a:t>libc</a:t>
            </a:r>
            <a:r>
              <a:rPr lang="en-US" dirty="0"/>
              <a:t> </a:t>
            </a:r>
            <a:r>
              <a:rPr lang="en-US" dirty="0" smtClean="0"/>
              <a:t>style method</a:t>
            </a:r>
          </a:p>
          <a:p>
            <a:r>
              <a:rPr lang="en-US" dirty="0" smtClean="0"/>
              <a:t>We can overwrite LR in stack</a:t>
            </a:r>
          </a:p>
          <a:p>
            <a:r>
              <a:rPr lang="en-US" dirty="0" smtClean="0"/>
              <a:t>Return to a function that contains instructions to pop values from stack into R0 (containing our “/bin/</a:t>
            </a:r>
            <a:r>
              <a:rPr lang="en-US" dirty="0" err="1" smtClean="0"/>
              <a:t>sh</a:t>
            </a:r>
            <a:r>
              <a:rPr lang="en-US" dirty="0" smtClean="0"/>
              <a:t>” address) and another LR in stack pointing to system()</a:t>
            </a:r>
          </a:p>
          <a:p>
            <a:r>
              <a:rPr lang="en-US" dirty="0" smtClean="0"/>
              <a:t>The above function that contains this code for us is erand48()</a:t>
            </a:r>
            <a:endParaRPr lang="en-US" dirty="0"/>
          </a:p>
        </p:txBody>
      </p:sp>
      <p:sp>
        <p:nvSpPr>
          <p:cNvPr id="4" name="Slide Number Placeholder 3"/>
          <p:cNvSpPr>
            <a:spLocks noGrp="1"/>
          </p:cNvSpPr>
          <p:nvPr>
            <p:ph type="sldNum" sz="quarter" idx="12"/>
          </p:nvPr>
        </p:nvSpPr>
        <p:spPr/>
        <p:txBody>
          <a:bodyPr/>
          <a:lstStyle/>
          <a:p>
            <a:fld id="{E66970BE-4790-4AAC-BBF1-E334F1B28FAF}" type="slidenum">
              <a:rPr lang="en-US" smtClean="0"/>
              <a:pPr/>
              <a:t>172</a:t>
            </a:fld>
            <a:endParaRPr lang="en-US"/>
          </a:p>
        </p:txBody>
      </p:sp>
      <p:sp>
        <p:nvSpPr>
          <p:cNvPr id="5" name="Rectangle 4"/>
          <p:cNvSpPr/>
          <p:nvPr/>
        </p:nvSpPr>
        <p:spPr>
          <a:xfrm>
            <a:off x="32655" y="6358934"/>
            <a:ext cx="8273143" cy="276999"/>
          </a:xfrm>
          <a:prstGeom prst="rect">
            <a:avLst/>
          </a:prstGeom>
        </p:spPr>
        <p:txBody>
          <a:bodyPr wrap="square">
            <a:spAutoFit/>
          </a:bodyPr>
          <a:lstStyle/>
          <a:p>
            <a:r>
              <a:rPr lang="en-US" sz="1200" dirty="0"/>
              <a:t>Source: </a:t>
            </a:r>
            <a:r>
              <a:rPr lang="en-US" sz="1200" dirty="0">
                <a:hlinkClick r:id="rId3"/>
              </a:rPr>
              <a:t>https://</a:t>
            </a:r>
            <a:r>
              <a:rPr lang="en-US" sz="1200" dirty="0" smtClean="0">
                <a:hlinkClick r:id="rId3"/>
              </a:rPr>
              <a:t>media.blackhat.com/bh-dc-11/Avraham/BlackHat_DC_2011_Avraham-Popping_Android_Devices-Slides.pdf</a:t>
            </a:r>
            <a:endParaRPr lang="en-US" sz="1200" dirty="0"/>
          </a:p>
        </p:txBody>
      </p:sp>
    </p:spTree>
    <p:extLst>
      <p:ext uri="{BB962C8B-B14F-4D97-AF65-F5344CB8AC3E}">
        <p14:creationId xmlns:p14="http://schemas.microsoft.com/office/powerpoint/2010/main" val="2753021472"/>
      </p:ext>
    </p:extLst>
  </p:cSld>
  <p:clrMapOvr>
    <a:masterClrMapping/>
  </p:clrMapOvr>
  <p:timing>
    <p:tnLst>
      <p:par>
        <p:cTn xmlns:p14="http://schemas.microsoft.com/office/powerpoint/2010/mai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Stack</a:t>
            </a:r>
            <a:endParaRPr lang="en-US" dirty="0"/>
          </a:p>
        </p:txBody>
      </p:sp>
      <p:cxnSp>
        <p:nvCxnSpPr>
          <p:cNvPr id="10" name="Straight Arrow Connector 9"/>
          <p:cNvCxnSpPr/>
          <p:nvPr/>
        </p:nvCxnSpPr>
        <p:spPr>
          <a:xfrm flipV="1">
            <a:off x="7953153" y="1447800"/>
            <a:ext cx="0" cy="5029200"/>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sp>
        <p:nvSpPr>
          <p:cNvPr id="11" name="TextBox 10"/>
          <p:cNvSpPr txBox="1"/>
          <p:nvPr/>
        </p:nvSpPr>
        <p:spPr>
          <a:xfrm rot="5400000">
            <a:off x="6890266" y="3549134"/>
            <a:ext cx="2743200" cy="369332"/>
          </a:xfrm>
          <a:prstGeom prst="rect">
            <a:avLst/>
          </a:prstGeom>
          <a:noFill/>
        </p:spPr>
        <p:txBody>
          <a:bodyPr wrap="square" rtlCol="0">
            <a:spAutoFit/>
          </a:bodyPr>
          <a:lstStyle/>
          <a:p>
            <a:r>
              <a:rPr lang="en-US" b="1" dirty="0" smtClean="0">
                <a:solidFill>
                  <a:srgbClr val="F79646">
                    <a:lumMod val="75000"/>
                  </a:srgbClr>
                </a:solidFill>
                <a:effectLst>
                  <a:outerShdw blurRad="38100" dist="38100" dir="2700000" algn="tl">
                    <a:srgbClr val="000000">
                      <a:alpha val="43137"/>
                    </a:srgbClr>
                  </a:outerShdw>
                </a:effectLst>
              </a:rPr>
              <a:t>Increasing Memory</a:t>
            </a:r>
            <a:endParaRPr lang="en-US" b="1" dirty="0">
              <a:solidFill>
                <a:srgbClr val="F79646">
                  <a:lumMod val="75000"/>
                </a:srgbClr>
              </a:solidFill>
              <a:effectLst>
                <a:outerShdw blurRad="38100" dist="38100" dir="2700000" algn="tl">
                  <a:srgbClr val="000000">
                    <a:alpha val="43137"/>
                  </a:srgbClr>
                </a:outerShdw>
              </a:effectLst>
            </a:endParaRPr>
          </a:p>
        </p:txBody>
      </p:sp>
      <p:sp>
        <p:nvSpPr>
          <p:cNvPr id="14" name="TextBox 13"/>
          <p:cNvSpPr txBox="1"/>
          <p:nvPr/>
        </p:nvSpPr>
        <p:spPr>
          <a:xfrm>
            <a:off x="5105400" y="4648200"/>
            <a:ext cx="2438400" cy="369332"/>
          </a:xfrm>
          <a:prstGeom prst="rect">
            <a:avLst/>
          </a:prstGeom>
          <a:noFill/>
        </p:spPr>
        <p:txBody>
          <a:bodyPr wrap="square" rtlCol="0">
            <a:spAutoFit/>
          </a:bodyPr>
          <a:lstStyle/>
          <a:p>
            <a:r>
              <a:rPr lang="en-US" dirty="0" smtClean="0"/>
              <a:t>Point to erand48(</a:t>
            </a:r>
            <a:r>
              <a:rPr lang="en-US" dirty="0" smtClean="0"/>
              <a:t>)+x</a:t>
            </a:r>
            <a:endParaRPr lang="en-US" dirty="0"/>
          </a:p>
        </p:txBody>
      </p:sp>
      <p:sp>
        <p:nvSpPr>
          <p:cNvPr id="15" name="TextBox 14"/>
          <p:cNvSpPr txBox="1"/>
          <p:nvPr/>
        </p:nvSpPr>
        <p:spPr>
          <a:xfrm>
            <a:off x="5105400" y="4191000"/>
            <a:ext cx="2438400" cy="369332"/>
          </a:xfrm>
          <a:prstGeom prst="rect">
            <a:avLst/>
          </a:prstGeom>
          <a:noFill/>
        </p:spPr>
        <p:txBody>
          <a:bodyPr wrap="square" rtlCol="0">
            <a:spAutoFit/>
          </a:bodyPr>
          <a:lstStyle/>
          <a:p>
            <a:r>
              <a:rPr lang="en-US" dirty="0" smtClean="0"/>
              <a:t>R0: Point to /bin/</a:t>
            </a:r>
            <a:r>
              <a:rPr lang="en-US" dirty="0" err="1" smtClean="0"/>
              <a:t>sh</a:t>
            </a:r>
            <a:endParaRPr lang="en-US" dirty="0"/>
          </a:p>
        </p:txBody>
      </p:sp>
      <p:sp>
        <p:nvSpPr>
          <p:cNvPr id="16" name="Rectangle 15"/>
          <p:cNvSpPr/>
          <p:nvPr/>
        </p:nvSpPr>
        <p:spPr>
          <a:xfrm>
            <a:off x="228600" y="4114800"/>
            <a:ext cx="19812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LDRD R0, R1</a:t>
            </a:r>
            <a:endParaRPr lang="en-US" dirty="0"/>
          </a:p>
        </p:txBody>
      </p:sp>
      <p:sp>
        <p:nvSpPr>
          <p:cNvPr id="17" name="Rectangle 16"/>
          <p:cNvSpPr/>
          <p:nvPr/>
        </p:nvSpPr>
        <p:spPr>
          <a:xfrm>
            <a:off x="228600" y="3581400"/>
            <a:ext cx="19812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SUB SP, #12</a:t>
            </a:r>
            <a:endParaRPr lang="en-US" dirty="0"/>
          </a:p>
        </p:txBody>
      </p:sp>
      <p:sp>
        <p:nvSpPr>
          <p:cNvPr id="18" name="Rectangle 17"/>
          <p:cNvSpPr/>
          <p:nvPr/>
        </p:nvSpPr>
        <p:spPr>
          <a:xfrm>
            <a:off x="228600" y="3048000"/>
            <a:ext cx="19812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POP  </a:t>
            </a:r>
            <a:r>
              <a:rPr lang="en-US" dirty="0" smtClean="0"/>
              <a:t>PC, LR</a:t>
            </a:r>
            <a:endParaRPr lang="en-US" dirty="0"/>
          </a:p>
        </p:txBody>
      </p:sp>
      <p:sp>
        <p:nvSpPr>
          <p:cNvPr id="19" name="TextBox 18"/>
          <p:cNvSpPr txBox="1"/>
          <p:nvPr/>
        </p:nvSpPr>
        <p:spPr>
          <a:xfrm>
            <a:off x="5105400" y="3810000"/>
            <a:ext cx="2438400" cy="369332"/>
          </a:xfrm>
          <a:prstGeom prst="rect">
            <a:avLst/>
          </a:prstGeom>
          <a:noFill/>
        </p:spPr>
        <p:txBody>
          <a:bodyPr wrap="square" rtlCol="0">
            <a:spAutoFit/>
          </a:bodyPr>
          <a:lstStyle/>
          <a:p>
            <a:r>
              <a:rPr lang="en-US" dirty="0" smtClean="0"/>
              <a:t>R1: Can be junk</a:t>
            </a:r>
            <a:endParaRPr lang="en-US" dirty="0"/>
          </a:p>
        </p:txBody>
      </p:sp>
      <p:sp>
        <p:nvSpPr>
          <p:cNvPr id="20" name="TextBox 19"/>
          <p:cNvSpPr txBox="1"/>
          <p:nvPr/>
        </p:nvSpPr>
        <p:spPr>
          <a:xfrm>
            <a:off x="5105400" y="2819400"/>
            <a:ext cx="2438400" cy="369332"/>
          </a:xfrm>
          <a:prstGeom prst="rect">
            <a:avLst/>
          </a:prstGeom>
          <a:noFill/>
        </p:spPr>
        <p:txBody>
          <a:bodyPr wrap="square" rtlCol="0">
            <a:spAutoFit/>
          </a:bodyPr>
          <a:lstStyle/>
          <a:p>
            <a:r>
              <a:rPr lang="en-US" dirty="0" smtClean="0"/>
              <a:t>Point to system()</a:t>
            </a:r>
            <a:endParaRPr lang="en-US" dirty="0"/>
          </a:p>
        </p:txBody>
      </p:sp>
      <p:sp>
        <p:nvSpPr>
          <p:cNvPr id="25" name="TextBox 24"/>
          <p:cNvSpPr txBox="1"/>
          <p:nvPr/>
        </p:nvSpPr>
        <p:spPr>
          <a:xfrm>
            <a:off x="5105400" y="3352800"/>
            <a:ext cx="2438400" cy="369332"/>
          </a:xfrm>
          <a:prstGeom prst="rect">
            <a:avLst/>
          </a:prstGeom>
          <a:noFill/>
        </p:spPr>
        <p:txBody>
          <a:bodyPr wrap="square" rtlCol="0">
            <a:spAutoFit/>
          </a:bodyPr>
          <a:lstStyle/>
          <a:p>
            <a:r>
              <a:rPr lang="en-US" dirty="0" smtClean="0"/>
              <a:t>Junk value</a:t>
            </a:r>
            <a:endParaRPr lang="en-US" dirty="0"/>
          </a:p>
        </p:txBody>
      </p:sp>
      <p:sp>
        <p:nvSpPr>
          <p:cNvPr id="27" name="TextBox 26"/>
          <p:cNvSpPr txBox="1"/>
          <p:nvPr/>
        </p:nvSpPr>
        <p:spPr>
          <a:xfrm>
            <a:off x="5105400" y="2133600"/>
            <a:ext cx="2438400" cy="646331"/>
          </a:xfrm>
          <a:prstGeom prst="rect">
            <a:avLst/>
          </a:prstGeom>
          <a:noFill/>
        </p:spPr>
        <p:txBody>
          <a:bodyPr wrap="square" rtlCol="0">
            <a:spAutoFit/>
          </a:bodyPr>
          <a:lstStyle/>
          <a:p>
            <a:r>
              <a:rPr lang="en-US" dirty="0" smtClean="0"/>
              <a:t>Put “/bin/</a:t>
            </a:r>
            <a:r>
              <a:rPr lang="en-US" dirty="0" err="1" smtClean="0"/>
              <a:t>sh</a:t>
            </a:r>
            <a:r>
              <a:rPr lang="en-US" dirty="0" smtClean="0"/>
              <a:t>” string here</a:t>
            </a:r>
            <a:endParaRPr lang="en-US" dirty="0"/>
          </a:p>
        </p:txBody>
      </p:sp>
      <p:sp>
        <p:nvSpPr>
          <p:cNvPr id="28" name="TextBox 27"/>
          <p:cNvSpPr txBox="1"/>
          <p:nvPr/>
        </p:nvSpPr>
        <p:spPr>
          <a:xfrm>
            <a:off x="152400" y="2286000"/>
            <a:ext cx="2438400" cy="369332"/>
          </a:xfrm>
          <a:prstGeom prst="rect">
            <a:avLst/>
          </a:prstGeom>
          <a:noFill/>
        </p:spPr>
        <p:txBody>
          <a:bodyPr wrap="square" rtlCol="0">
            <a:spAutoFit/>
          </a:bodyPr>
          <a:lstStyle/>
          <a:p>
            <a:r>
              <a:rPr lang="en-US" dirty="0" smtClean="0">
                <a:solidFill>
                  <a:schemeClr val="tx2">
                    <a:lumMod val="60000"/>
                    <a:lumOff val="40000"/>
                  </a:schemeClr>
                </a:solidFill>
              </a:rPr>
              <a:t>erand48()+x:</a:t>
            </a:r>
            <a:endParaRPr lang="en-US" dirty="0">
              <a:solidFill>
                <a:schemeClr val="tx2">
                  <a:lumMod val="60000"/>
                  <a:lumOff val="40000"/>
                </a:schemeClr>
              </a:solidFill>
            </a:endParaRPr>
          </a:p>
        </p:txBody>
      </p:sp>
      <p:sp>
        <p:nvSpPr>
          <p:cNvPr id="35" name="Rectangle 34"/>
          <p:cNvSpPr/>
          <p:nvPr/>
        </p:nvSpPr>
        <p:spPr>
          <a:xfrm>
            <a:off x="3048000" y="6019800"/>
            <a:ext cx="1752600" cy="4572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err="1" smtClean="0"/>
              <a:t>Buf</a:t>
            </a:r>
            <a:r>
              <a:rPr lang="en-US" dirty="0" smtClean="0"/>
              <a:t>[5]</a:t>
            </a:r>
          </a:p>
        </p:txBody>
      </p:sp>
      <p:sp>
        <p:nvSpPr>
          <p:cNvPr id="36" name="Rectangle 35"/>
          <p:cNvSpPr/>
          <p:nvPr/>
        </p:nvSpPr>
        <p:spPr>
          <a:xfrm>
            <a:off x="3048000" y="5562600"/>
            <a:ext cx="1752600" cy="4572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err="1" smtClean="0"/>
              <a:t>Buf</a:t>
            </a:r>
            <a:r>
              <a:rPr lang="en-US" dirty="0" smtClean="0"/>
              <a:t>[5]</a:t>
            </a:r>
          </a:p>
        </p:txBody>
      </p:sp>
      <p:sp>
        <p:nvSpPr>
          <p:cNvPr id="37" name="Rectangle 36"/>
          <p:cNvSpPr/>
          <p:nvPr/>
        </p:nvSpPr>
        <p:spPr>
          <a:xfrm>
            <a:off x="3048000" y="5105400"/>
            <a:ext cx="1752600" cy="4572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smtClean="0"/>
              <a:t>Register </a:t>
            </a:r>
            <a:r>
              <a:rPr lang="en-US" dirty="0" err="1" smtClean="0"/>
              <a:t>val</a:t>
            </a:r>
            <a:endParaRPr lang="en-US" dirty="0" smtClean="0"/>
          </a:p>
        </p:txBody>
      </p:sp>
      <p:sp>
        <p:nvSpPr>
          <p:cNvPr id="40" name="TextBox 39"/>
          <p:cNvSpPr txBox="1"/>
          <p:nvPr/>
        </p:nvSpPr>
        <p:spPr>
          <a:xfrm>
            <a:off x="5105400" y="5105400"/>
            <a:ext cx="2438400" cy="369332"/>
          </a:xfrm>
          <a:prstGeom prst="rect">
            <a:avLst/>
          </a:prstGeom>
          <a:noFill/>
        </p:spPr>
        <p:txBody>
          <a:bodyPr wrap="square" rtlCol="0">
            <a:spAutoFit/>
          </a:bodyPr>
          <a:lstStyle/>
          <a:p>
            <a:r>
              <a:rPr lang="en-US" dirty="0" err="1" smtClean="0"/>
              <a:t>Callee</a:t>
            </a:r>
            <a:r>
              <a:rPr lang="en-US" dirty="0" smtClean="0"/>
              <a:t> saved register(s)</a:t>
            </a:r>
            <a:endParaRPr lang="en-US" dirty="0"/>
          </a:p>
        </p:txBody>
      </p:sp>
      <p:sp>
        <p:nvSpPr>
          <p:cNvPr id="41" name="Rectangle 40"/>
          <p:cNvSpPr/>
          <p:nvPr/>
        </p:nvSpPr>
        <p:spPr>
          <a:xfrm>
            <a:off x="3048000" y="4648200"/>
            <a:ext cx="1752600" cy="45720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t>LR</a:t>
            </a:r>
          </a:p>
        </p:txBody>
      </p:sp>
      <p:cxnSp>
        <p:nvCxnSpPr>
          <p:cNvPr id="43" name="Elbow Connector 42"/>
          <p:cNvCxnSpPr>
            <a:stCxn id="41" idx="1"/>
            <a:endCxn id="16" idx="3"/>
          </p:cNvCxnSpPr>
          <p:nvPr/>
        </p:nvCxnSpPr>
        <p:spPr>
          <a:xfrm rot="10800000">
            <a:off x="2209800" y="4381500"/>
            <a:ext cx="838200" cy="495300"/>
          </a:xfrm>
          <a:prstGeom prst="bentConnector3">
            <a:avLst>
              <a:gd name="adj1" fmla="val 50000"/>
            </a:avLst>
          </a:prstGeom>
          <a:ln>
            <a:tailEnd type="arrow"/>
          </a:ln>
        </p:spPr>
        <p:style>
          <a:lnRef idx="2">
            <a:schemeClr val="accent6"/>
          </a:lnRef>
          <a:fillRef idx="0">
            <a:schemeClr val="accent6"/>
          </a:fillRef>
          <a:effectRef idx="1">
            <a:schemeClr val="accent6"/>
          </a:effectRef>
          <a:fontRef idx="minor">
            <a:schemeClr val="tx1"/>
          </a:fontRef>
        </p:style>
      </p:cxnSp>
      <p:sp>
        <p:nvSpPr>
          <p:cNvPr id="45" name="Rectangle 44"/>
          <p:cNvSpPr/>
          <p:nvPr/>
        </p:nvSpPr>
        <p:spPr>
          <a:xfrm>
            <a:off x="3048000" y="4191000"/>
            <a:ext cx="1752600" cy="4572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smtClean="0"/>
              <a:t>R0 for system()</a:t>
            </a:r>
          </a:p>
        </p:txBody>
      </p:sp>
      <p:sp>
        <p:nvSpPr>
          <p:cNvPr id="46" name="Rectangle 45"/>
          <p:cNvSpPr/>
          <p:nvPr/>
        </p:nvSpPr>
        <p:spPr>
          <a:xfrm>
            <a:off x="3048000" y="3733800"/>
            <a:ext cx="1752600" cy="4572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smtClean="0"/>
              <a:t>R1</a:t>
            </a:r>
          </a:p>
        </p:txBody>
      </p:sp>
      <p:sp>
        <p:nvSpPr>
          <p:cNvPr id="47" name="Rectangle 46"/>
          <p:cNvSpPr/>
          <p:nvPr/>
        </p:nvSpPr>
        <p:spPr>
          <a:xfrm>
            <a:off x="3048000" y="3276600"/>
            <a:ext cx="1752600" cy="4572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smtClean="0"/>
              <a:t>Junk</a:t>
            </a:r>
          </a:p>
        </p:txBody>
      </p:sp>
      <p:sp>
        <p:nvSpPr>
          <p:cNvPr id="48" name="Rectangle 47"/>
          <p:cNvSpPr/>
          <p:nvPr/>
        </p:nvSpPr>
        <p:spPr>
          <a:xfrm>
            <a:off x="3048000" y="2819400"/>
            <a:ext cx="1752600" cy="4572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&amp;system()</a:t>
            </a:r>
          </a:p>
        </p:txBody>
      </p:sp>
      <p:sp>
        <p:nvSpPr>
          <p:cNvPr id="49" name="Rectangle 48"/>
          <p:cNvSpPr/>
          <p:nvPr/>
        </p:nvSpPr>
        <p:spPr>
          <a:xfrm>
            <a:off x="3048000" y="2123552"/>
            <a:ext cx="1752600" cy="6858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smtClean="0"/>
              <a:t>string</a:t>
            </a:r>
          </a:p>
        </p:txBody>
      </p:sp>
      <p:cxnSp>
        <p:nvCxnSpPr>
          <p:cNvPr id="51" name="Elbow Connector 50"/>
          <p:cNvCxnSpPr>
            <a:stCxn id="45" idx="1"/>
            <a:endCxn id="49" idx="1"/>
          </p:cNvCxnSpPr>
          <p:nvPr/>
        </p:nvCxnSpPr>
        <p:spPr>
          <a:xfrm rot="10800000">
            <a:off x="3048000" y="2466452"/>
            <a:ext cx="12700" cy="1953148"/>
          </a:xfrm>
          <a:prstGeom prst="bentConnector3">
            <a:avLst>
              <a:gd name="adj1" fmla="val 1800000"/>
            </a:avLst>
          </a:prstGeom>
          <a:ln>
            <a:tailEnd type="arrow"/>
          </a:ln>
        </p:spPr>
        <p:style>
          <a:lnRef idx="2">
            <a:schemeClr val="accent4"/>
          </a:lnRef>
          <a:fillRef idx="0">
            <a:schemeClr val="accent4"/>
          </a:fillRef>
          <a:effectRef idx="1">
            <a:schemeClr val="accent4"/>
          </a:effectRef>
          <a:fontRef idx="minor">
            <a:schemeClr val="tx1"/>
          </a:fontRef>
        </p:style>
      </p:cxnSp>
      <p:sp>
        <p:nvSpPr>
          <p:cNvPr id="3" name="Slide Number Placeholder 2"/>
          <p:cNvSpPr>
            <a:spLocks noGrp="1"/>
          </p:cNvSpPr>
          <p:nvPr>
            <p:ph type="sldNum" sz="quarter" idx="12"/>
          </p:nvPr>
        </p:nvSpPr>
        <p:spPr/>
        <p:txBody>
          <a:bodyPr/>
          <a:lstStyle/>
          <a:p>
            <a:fld id="{E66970BE-4790-4AAC-BBF1-E334F1B28FAF}" type="slidenum">
              <a:rPr lang="en-US" smtClean="0"/>
              <a:pPr/>
              <a:t>173</a:t>
            </a:fld>
            <a:endParaRPr lang="en-US"/>
          </a:p>
        </p:txBody>
      </p:sp>
    </p:spTree>
    <p:extLst>
      <p:ext uri="{BB962C8B-B14F-4D97-AF65-F5344CB8AC3E}">
        <p14:creationId xmlns:p14="http://schemas.microsoft.com/office/powerpoint/2010/main" val="2982396463"/>
      </p:ext>
    </p:extLst>
  </p:cSld>
  <p:clrMapOvr>
    <a:masterClrMapping/>
  </p:clrMapOvr>
  <p:timing>
    <p:tnLst>
      <p:par>
        <p:cTn xmlns:p14="http://schemas.microsoft.com/office/powerpoint/2010/mai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Lab 4</a:t>
            </a:r>
            <a:endParaRPr lang="en-US" dirty="0"/>
          </a:p>
        </p:txBody>
      </p:sp>
      <p:sp>
        <p:nvSpPr>
          <p:cNvPr id="3" name="Content Placeholder 2"/>
          <p:cNvSpPr>
            <a:spLocks noGrp="1"/>
          </p:cNvSpPr>
          <p:nvPr>
            <p:ph idx="1"/>
          </p:nvPr>
        </p:nvSpPr>
        <p:spPr/>
        <p:txBody>
          <a:bodyPr>
            <a:normAutofit/>
          </a:bodyPr>
          <a:lstStyle/>
          <a:p>
            <a:r>
              <a:rPr lang="en-US" dirty="0" smtClean="0"/>
              <a:t>Control flow hijack lab</a:t>
            </a:r>
          </a:p>
          <a:p>
            <a:pPr lvl="1"/>
            <a:r>
              <a:rPr lang="en-US" dirty="0" smtClean="0"/>
              <a:t>Objective: Get a shell using return to </a:t>
            </a:r>
            <a:r>
              <a:rPr lang="en-US" dirty="0" err="1" smtClean="0"/>
              <a:t>libc</a:t>
            </a:r>
            <a:r>
              <a:rPr lang="en-US" dirty="0" smtClean="0"/>
              <a:t> style attack</a:t>
            </a:r>
          </a:p>
          <a:p>
            <a:pPr lvl="1"/>
            <a:r>
              <a:rPr lang="en-US" dirty="0" err="1" smtClean="0"/>
              <a:t>Itzhak</a:t>
            </a:r>
            <a:r>
              <a:rPr lang="en-US" dirty="0" smtClean="0"/>
              <a:t> </a:t>
            </a:r>
            <a:r>
              <a:rPr lang="en-US" dirty="0" err="1" smtClean="0"/>
              <a:t>Avraham’s</a:t>
            </a:r>
            <a:r>
              <a:rPr lang="en-US" dirty="0" smtClean="0"/>
              <a:t> paper included</a:t>
            </a:r>
          </a:p>
          <a:p>
            <a:pPr lvl="1"/>
            <a:endParaRPr lang="en-US" dirty="0" smtClean="0"/>
          </a:p>
          <a:p>
            <a:r>
              <a:rPr lang="en-US" dirty="0" smtClean="0"/>
              <a:t>Other useful links:</a:t>
            </a:r>
          </a:p>
          <a:p>
            <a:pPr lvl="1"/>
            <a:r>
              <a:rPr lang="en-US" dirty="0" smtClean="0">
                <a:hlinkClick r:id="rId2"/>
              </a:rPr>
              <a:t>http://research.shell-storm.org/files/research-4-en.php</a:t>
            </a:r>
            <a:endParaRPr lang="en-US" dirty="0"/>
          </a:p>
        </p:txBody>
      </p:sp>
      <p:sp>
        <p:nvSpPr>
          <p:cNvPr id="4" name="Slide Number Placeholder 3"/>
          <p:cNvSpPr>
            <a:spLocks noGrp="1"/>
          </p:cNvSpPr>
          <p:nvPr>
            <p:ph type="sldNum" sz="quarter" idx="12"/>
          </p:nvPr>
        </p:nvSpPr>
        <p:spPr/>
        <p:txBody>
          <a:bodyPr/>
          <a:lstStyle/>
          <a:p>
            <a:fld id="{E66970BE-4790-4AAC-BBF1-E334F1B28FAF}" type="slidenum">
              <a:rPr lang="en-US" smtClean="0"/>
              <a:pPr/>
              <a:t>174</a:t>
            </a:fld>
            <a:endParaRPr lang="en-US"/>
          </a:p>
        </p:txBody>
      </p:sp>
    </p:spTree>
    <p:extLst>
      <p:ext uri="{BB962C8B-B14F-4D97-AF65-F5344CB8AC3E}">
        <p14:creationId xmlns:p14="http://schemas.microsoft.com/office/powerpoint/2010/main" val="1883382581"/>
      </p:ext>
    </p:extLst>
  </p:cSld>
  <p:clrMapOvr>
    <a:masterClrMapping/>
  </p:clrMapOvr>
  <p:timing>
    <p:tnLst>
      <p:par>
        <p:cTn xmlns:p14="http://schemas.microsoft.com/office/powerpoint/2010/mai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Lab 4 Notes</a:t>
            </a:r>
            <a:endParaRPr lang="en-US" dirty="0"/>
          </a:p>
        </p:txBody>
      </p:sp>
      <p:sp>
        <p:nvSpPr>
          <p:cNvPr id="3" name="Content Placeholder 2"/>
          <p:cNvSpPr>
            <a:spLocks noGrp="1"/>
          </p:cNvSpPr>
          <p:nvPr>
            <p:ph idx="1"/>
          </p:nvPr>
        </p:nvSpPr>
        <p:spPr/>
        <p:txBody>
          <a:bodyPr/>
          <a:lstStyle/>
          <a:p>
            <a:r>
              <a:rPr lang="en-US" dirty="0"/>
              <a:t>IMPORTANT: </a:t>
            </a:r>
          </a:p>
          <a:p>
            <a:pPr lvl="1"/>
            <a:r>
              <a:rPr lang="en-US" dirty="0"/>
              <a:t>echo 0 &gt; /</a:t>
            </a:r>
            <a:r>
              <a:rPr lang="en-US" dirty="0" err="1"/>
              <a:t>proc</a:t>
            </a:r>
            <a:r>
              <a:rPr lang="en-US" dirty="0"/>
              <a:t>/sys/kernel/</a:t>
            </a:r>
            <a:r>
              <a:rPr lang="en-US" dirty="0" err="1"/>
              <a:t>randomize_va_space</a:t>
            </a:r>
            <a:endParaRPr lang="en-US" dirty="0"/>
          </a:p>
          <a:p>
            <a:r>
              <a:rPr lang="en-US" dirty="0"/>
              <a:t>In </a:t>
            </a:r>
            <a:r>
              <a:rPr lang="en-US" dirty="0" err="1"/>
              <a:t>gdb</a:t>
            </a:r>
            <a:r>
              <a:rPr lang="en-US" dirty="0"/>
              <a:t> you can breakpoint and run</a:t>
            </a:r>
          </a:p>
          <a:p>
            <a:pPr lvl="2"/>
            <a:r>
              <a:rPr lang="en-US" dirty="0"/>
              <a:t>p </a:t>
            </a:r>
            <a:r>
              <a:rPr lang="en-US" dirty="0" err="1"/>
              <a:t>str</a:t>
            </a:r>
            <a:r>
              <a:rPr lang="en-US" dirty="0"/>
              <a:t> // Gets address of /bin/</a:t>
            </a:r>
            <a:r>
              <a:rPr lang="en-US" dirty="0" err="1"/>
              <a:t>sh</a:t>
            </a:r>
            <a:r>
              <a:rPr lang="en-US" dirty="0"/>
              <a:t> </a:t>
            </a:r>
            <a:r>
              <a:rPr lang="en-US" dirty="0" smtClean="0"/>
              <a:t>string</a:t>
            </a:r>
          </a:p>
          <a:p>
            <a:pPr lvl="2"/>
            <a:r>
              <a:rPr lang="en-US" dirty="0" smtClean="0"/>
              <a:t>p erand48 // Gets address of erand48 method</a:t>
            </a:r>
          </a:p>
          <a:p>
            <a:pPr lvl="2"/>
            <a:r>
              <a:rPr lang="en-US" dirty="0" smtClean="0"/>
              <a:t>p system // Gets address of the system method</a:t>
            </a:r>
          </a:p>
          <a:p>
            <a:pPr lvl="2"/>
            <a:r>
              <a:rPr lang="en-US" dirty="0" smtClean="0"/>
              <a:t>Remember to add 1 to the erand48 address (thumb2 instruction set requires LSB to be 1)</a:t>
            </a:r>
            <a:endParaRPr lang="en-US" dirty="0"/>
          </a:p>
          <a:p>
            <a:pPr lvl="2"/>
            <a:r>
              <a:rPr lang="en-US" dirty="0"/>
              <a:t>To verify run x/s &lt;enter address from previous&gt;</a:t>
            </a:r>
          </a:p>
          <a:p>
            <a:endParaRPr lang="en-US" dirty="0"/>
          </a:p>
        </p:txBody>
      </p:sp>
      <p:sp>
        <p:nvSpPr>
          <p:cNvPr id="4" name="Slide Number Placeholder 3"/>
          <p:cNvSpPr>
            <a:spLocks noGrp="1"/>
          </p:cNvSpPr>
          <p:nvPr>
            <p:ph type="sldNum" sz="quarter" idx="12"/>
          </p:nvPr>
        </p:nvSpPr>
        <p:spPr/>
        <p:txBody>
          <a:bodyPr/>
          <a:lstStyle/>
          <a:p>
            <a:fld id="{E66970BE-4790-4AAC-BBF1-E334F1B28FAF}" type="slidenum">
              <a:rPr lang="en-US" smtClean="0"/>
              <a:pPr/>
              <a:t>175</a:t>
            </a:fld>
            <a:endParaRPr lang="en-US"/>
          </a:p>
        </p:txBody>
      </p:sp>
    </p:spTree>
    <p:extLst>
      <p:ext uri="{BB962C8B-B14F-4D97-AF65-F5344CB8AC3E}">
        <p14:creationId xmlns:p14="http://schemas.microsoft.com/office/powerpoint/2010/main" val="2635840994"/>
      </p:ext>
    </p:extLst>
  </p:cSld>
  <p:clrMapOvr>
    <a:masterClrMapping/>
  </p:clrMapOvr>
  <p:timing>
    <p:tnLst>
      <p:par>
        <p:cTn xmlns:p14="http://schemas.microsoft.com/office/powerpoint/2010/mai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Lab 4 Notes </a:t>
            </a:r>
            <a:r>
              <a:rPr lang="en-US" dirty="0" err="1" smtClean="0"/>
              <a:t>contd</a:t>
            </a:r>
            <a:r>
              <a:rPr lang="en-US" dirty="0" smtClean="0"/>
              <a:t>…</a:t>
            </a:r>
            <a:endParaRPr lang="en-US" dirty="0"/>
          </a:p>
        </p:txBody>
      </p:sp>
      <p:sp>
        <p:nvSpPr>
          <p:cNvPr id="3" name="Content Placeholder 2"/>
          <p:cNvSpPr>
            <a:spLocks noGrp="1"/>
          </p:cNvSpPr>
          <p:nvPr>
            <p:ph idx="1"/>
          </p:nvPr>
        </p:nvSpPr>
        <p:spPr/>
        <p:txBody>
          <a:bodyPr/>
          <a:lstStyle/>
          <a:p>
            <a:r>
              <a:rPr lang="en-US" dirty="0" smtClean="0"/>
              <a:t>To craft your exploit string run: </a:t>
            </a:r>
            <a:endParaRPr lang="en-US" dirty="0"/>
          </a:p>
          <a:p>
            <a:pPr lvl="1"/>
            <a:r>
              <a:rPr lang="en-US" dirty="0" err="1"/>
              <a:t>perl</a:t>
            </a:r>
            <a:r>
              <a:rPr lang="en-US" dirty="0"/>
              <a:t> –e ‘print  “ABCD”x3 . “\</a:t>
            </a:r>
            <a:r>
              <a:rPr lang="en-US" dirty="0" err="1"/>
              <a:t>xAB</a:t>
            </a:r>
            <a:r>
              <a:rPr lang="en-US" dirty="0"/>
              <a:t>\</a:t>
            </a:r>
            <a:r>
              <a:rPr lang="en-US" dirty="0" err="1"/>
              <a:t>xCD</a:t>
            </a:r>
            <a:r>
              <a:rPr lang="en-US" dirty="0"/>
              <a:t>\</a:t>
            </a:r>
            <a:r>
              <a:rPr lang="en-US" dirty="0" err="1"/>
              <a:t>xDE</a:t>
            </a:r>
            <a:r>
              <a:rPr lang="en-US" dirty="0"/>
              <a:t>\</a:t>
            </a:r>
            <a:r>
              <a:rPr lang="en-US" dirty="0" err="1"/>
              <a:t>xEF</a:t>
            </a:r>
            <a:r>
              <a:rPr lang="en-US" dirty="0"/>
              <a:t>” . “EFGH”’ &gt; solution</a:t>
            </a:r>
          </a:p>
          <a:p>
            <a:pPr lvl="1"/>
            <a:r>
              <a:rPr lang="en-US" dirty="0" err="1"/>
              <a:t>gdb</a:t>
            </a:r>
            <a:r>
              <a:rPr lang="en-US" dirty="0"/>
              <a:t> ./</a:t>
            </a:r>
            <a:r>
              <a:rPr lang="en-US" dirty="0" err="1"/>
              <a:t>boverflow</a:t>
            </a:r>
            <a:endParaRPr lang="en-US" dirty="0"/>
          </a:p>
          <a:p>
            <a:pPr lvl="1"/>
            <a:r>
              <a:rPr lang="en-US" dirty="0" smtClean="0"/>
              <a:t>“b stage1” or whatever is in your </a:t>
            </a:r>
            <a:r>
              <a:rPr lang="en-US" dirty="0" err="1" smtClean="0"/>
              <a:t>init</a:t>
            </a:r>
            <a:r>
              <a:rPr lang="en-US" dirty="0" smtClean="0"/>
              <a:t> commands file</a:t>
            </a:r>
            <a:endParaRPr lang="en-US" dirty="0"/>
          </a:p>
          <a:p>
            <a:pPr lvl="1"/>
            <a:r>
              <a:rPr lang="en-US" dirty="0"/>
              <a:t>run `cat solution`</a:t>
            </a:r>
          </a:p>
          <a:p>
            <a:pPr lvl="1"/>
            <a:endParaRPr lang="en-US" dirty="0"/>
          </a:p>
        </p:txBody>
      </p:sp>
      <p:sp>
        <p:nvSpPr>
          <p:cNvPr id="4" name="Slide Number Placeholder 3"/>
          <p:cNvSpPr>
            <a:spLocks noGrp="1"/>
          </p:cNvSpPr>
          <p:nvPr>
            <p:ph type="sldNum" sz="quarter" idx="12"/>
          </p:nvPr>
        </p:nvSpPr>
        <p:spPr/>
        <p:txBody>
          <a:bodyPr/>
          <a:lstStyle/>
          <a:p>
            <a:fld id="{E66970BE-4790-4AAC-BBF1-E334F1B28FAF}" type="slidenum">
              <a:rPr lang="en-US" smtClean="0"/>
              <a:pPr/>
              <a:t>176</a:t>
            </a:fld>
            <a:endParaRPr lang="en-US"/>
          </a:p>
        </p:txBody>
      </p:sp>
    </p:spTree>
    <p:extLst>
      <p:ext uri="{BB962C8B-B14F-4D97-AF65-F5344CB8AC3E}">
        <p14:creationId xmlns:p14="http://schemas.microsoft.com/office/powerpoint/2010/main" val="2883774721"/>
      </p:ext>
    </p:extLst>
  </p:cSld>
  <p:clrMapOvr>
    <a:masterClrMapping/>
  </p:clrMapOvr>
  <p:timing>
    <p:tnLst>
      <p:par>
        <p:cTn xmlns:p14="http://schemas.microsoft.com/office/powerpoint/2010/mai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Possible Solution</a:t>
            </a:r>
            <a:endParaRPr lang="en-US" dirty="0"/>
          </a:p>
        </p:txBody>
      </p:sp>
      <p:sp>
        <p:nvSpPr>
          <p:cNvPr id="3" name="Content Placeholder 2"/>
          <p:cNvSpPr>
            <a:spLocks noGrp="1"/>
          </p:cNvSpPr>
          <p:nvPr>
            <p:ph idx="1"/>
          </p:nvPr>
        </p:nvSpPr>
        <p:spPr/>
        <p:txBody>
          <a:bodyPr/>
          <a:lstStyle/>
          <a:p>
            <a:r>
              <a:rPr lang="en-US" dirty="0" smtClean="0"/>
              <a:t>My erand48+x located at 0x76F28E56 + 1</a:t>
            </a:r>
          </a:p>
          <a:p>
            <a:r>
              <a:rPr lang="en-US" dirty="0" smtClean="0"/>
              <a:t>My system located at 0x76F2D768 +1</a:t>
            </a:r>
          </a:p>
          <a:p>
            <a:r>
              <a:rPr lang="en-US" dirty="0" smtClean="0"/>
              <a:t>My “/bin/</a:t>
            </a:r>
            <a:r>
              <a:rPr lang="en-US" dirty="0" err="1" smtClean="0"/>
              <a:t>sh</a:t>
            </a:r>
            <a:r>
              <a:rPr lang="en-US" dirty="0" smtClean="0"/>
              <a:t>” passed in through string located at 0x7EFFF6E8</a:t>
            </a:r>
          </a:p>
          <a:p>
            <a:r>
              <a:rPr lang="en-US" dirty="0" smtClean="0"/>
              <a:t>As per the stack diagram I need “ABCD”x3 + 0x578EF276 + 0xE8F6FF7E + “EFGH” + “IJKL” + 0x69D7F276 + “/bin/</a:t>
            </a:r>
            <a:r>
              <a:rPr lang="en-US" dirty="0" err="1" smtClean="0"/>
              <a:t>sh</a:t>
            </a:r>
            <a:r>
              <a:rPr lang="en-US" dirty="0" smtClean="0"/>
              <a:t>”</a:t>
            </a:r>
            <a:endParaRPr lang="en-US" dirty="0"/>
          </a:p>
        </p:txBody>
      </p:sp>
      <p:sp>
        <p:nvSpPr>
          <p:cNvPr id="4" name="Slide Number Placeholder 3"/>
          <p:cNvSpPr>
            <a:spLocks noGrp="1"/>
          </p:cNvSpPr>
          <p:nvPr>
            <p:ph type="sldNum" sz="quarter" idx="12"/>
          </p:nvPr>
        </p:nvSpPr>
        <p:spPr/>
        <p:txBody>
          <a:bodyPr/>
          <a:lstStyle/>
          <a:p>
            <a:fld id="{E66970BE-4790-4AAC-BBF1-E334F1B28FAF}" type="slidenum">
              <a:rPr lang="en-US" smtClean="0"/>
              <a:pPr/>
              <a:t>177</a:t>
            </a:fld>
            <a:endParaRPr lang="en-US"/>
          </a:p>
        </p:txBody>
      </p:sp>
    </p:spTree>
    <p:extLst>
      <p:ext uri="{BB962C8B-B14F-4D97-AF65-F5344CB8AC3E}">
        <p14:creationId xmlns:p14="http://schemas.microsoft.com/office/powerpoint/2010/main" val="1109368135"/>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Day 2 part 1.5</a:t>
            </a:r>
            <a:endParaRPr lang="en-US" dirty="0"/>
          </a:p>
        </p:txBody>
      </p:sp>
      <p:sp>
        <p:nvSpPr>
          <p:cNvPr id="3" name="Text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2"/>
          </p:nvPr>
        </p:nvSpPr>
        <p:spPr/>
        <p:txBody>
          <a:bodyPr/>
          <a:lstStyle/>
          <a:p>
            <a:fld id="{E66970BE-4790-4AAC-BBF1-E334F1B28FAF}" type="slidenum">
              <a:rPr lang="en-US" smtClean="0"/>
              <a:pPr/>
              <a:t>178</a:t>
            </a:fld>
            <a:endParaRPr lang="en-US"/>
          </a:p>
        </p:txBody>
      </p:sp>
    </p:spTree>
    <p:extLst>
      <p:ext uri="{BB962C8B-B14F-4D97-AF65-F5344CB8AC3E}">
        <p14:creationId xmlns:p14="http://schemas.microsoft.com/office/powerpoint/2010/main" val="844211292"/>
      </p:ext>
    </p:extLst>
  </p:cSld>
  <p:clrMapOvr>
    <a:masterClrMapping/>
  </p:clrMapOvr>
  <p:timing>
    <p:tnLst>
      <p:par>
        <p:cTn xmlns:p14="http://schemas.microsoft.com/office/powerpoint/2010/mai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Code Optimization</a:t>
            </a:r>
            <a:endParaRPr lang="en-US" dirty="0"/>
          </a:p>
        </p:txBody>
      </p:sp>
      <p:sp>
        <p:nvSpPr>
          <p:cNvPr id="3" name="Content Placeholder 2"/>
          <p:cNvSpPr>
            <a:spLocks noGrp="1"/>
          </p:cNvSpPr>
          <p:nvPr>
            <p:ph idx="1"/>
          </p:nvPr>
        </p:nvSpPr>
        <p:spPr/>
        <p:txBody>
          <a:bodyPr/>
          <a:lstStyle/>
          <a:p>
            <a:r>
              <a:rPr lang="en-US" dirty="0" smtClean="0"/>
              <a:t>Ok we can write assembly and C programs</a:t>
            </a:r>
          </a:p>
          <a:p>
            <a:r>
              <a:rPr lang="en-US" dirty="0" smtClean="0"/>
              <a:t>However, do we know what really happens to that C program once we give it to the compiler?</a:t>
            </a:r>
          </a:p>
          <a:p>
            <a:r>
              <a:rPr lang="en-US" dirty="0" smtClean="0"/>
              <a:t>We assume certain things happen for us</a:t>
            </a:r>
          </a:p>
          <a:p>
            <a:r>
              <a:rPr lang="en-US" dirty="0" smtClean="0"/>
              <a:t>For example, dead code is removed</a:t>
            </a:r>
          </a:p>
          <a:p>
            <a:r>
              <a:rPr lang="en-US" dirty="0" smtClean="0"/>
              <a:t>However with great compilers comes great responsibility… </a:t>
            </a:r>
          </a:p>
        </p:txBody>
      </p:sp>
      <p:sp>
        <p:nvSpPr>
          <p:cNvPr id="4" name="Slide Number Placeholder 3"/>
          <p:cNvSpPr>
            <a:spLocks noGrp="1"/>
          </p:cNvSpPr>
          <p:nvPr>
            <p:ph type="sldNum" sz="quarter" idx="12"/>
          </p:nvPr>
        </p:nvSpPr>
        <p:spPr/>
        <p:txBody>
          <a:bodyPr/>
          <a:lstStyle/>
          <a:p>
            <a:fld id="{E66970BE-4790-4AAC-BBF1-E334F1B28FAF}" type="slidenum">
              <a:rPr lang="en-US" smtClean="0"/>
              <a:pPr/>
              <a:t>179</a:t>
            </a:fld>
            <a:endParaRPr lang="en-US"/>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ARM vs. x86</a:t>
            </a:r>
            <a:endParaRPr lang="en-US" dirty="0"/>
          </a:p>
        </p:txBody>
      </p:sp>
      <p:sp>
        <p:nvSpPr>
          <p:cNvPr id="3" name="Content Placeholder 2"/>
          <p:cNvSpPr>
            <a:spLocks noGrp="1"/>
          </p:cNvSpPr>
          <p:nvPr>
            <p:ph idx="1"/>
          </p:nvPr>
        </p:nvSpPr>
        <p:spPr/>
        <p:txBody>
          <a:bodyPr>
            <a:normAutofit fontScale="70000" lnSpcReduction="20000"/>
          </a:bodyPr>
          <a:lstStyle/>
          <a:p>
            <a:r>
              <a:rPr lang="en-US" dirty="0" err="1" smtClean="0"/>
              <a:t>Endianness</a:t>
            </a:r>
            <a:r>
              <a:rPr lang="en-US" dirty="0" smtClean="0"/>
              <a:t> (Bi-</a:t>
            </a:r>
            <a:r>
              <a:rPr lang="en-US" dirty="0" err="1" smtClean="0"/>
              <a:t>Endian</a:t>
            </a:r>
            <a:r>
              <a:rPr lang="en-US" dirty="0" smtClean="0"/>
              <a:t>)</a:t>
            </a:r>
          </a:p>
          <a:p>
            <a:pPr lvl="1"/>
            <a:r>
              <a:rPr lang="en-US" dirty="0" smtClean="0"/>
              <a:t>Instructions are little </a:t>
            </a:r>
            <a:r>
              <a:rPr lang="en-US" dirty="0" err="1" smtClean="0"/>
              <a:t>endian</a:t>
            </a:r>
            <a:r>
              <a:rPr lang="en-US" dirty="0" smtClean="0"/>
              <a:t> (except on the –R profile for ARMv7 where it is implementation defined)</a:t>
            </a:r>
          </a:p>
          <a:p>
            <a:pPr lvl="1"/>
            <a:r>
              <a:rPr lang="en-US" dirty="0" smtClean="0"/>
              <a:t>Data </a:t>
            </a:r>
            <a:r>
              <a:rPr lang="en-US" dirty="0" err="1" smtClean="0"/>
              <a:t>endianness</a:t>
            </a:r>
            <a:r>
              <a:rPr lang="en-US" dirty="0" smtClean="0"/>
              <a:t> can be mixed (depends on the E bit in CPSR)</a:t>
            </a:r>
          </a:p>
          <a:p>
            <a:r>
              <a:rPr lang="en-US" dirty="0" smtClean="0"/>
              <a:t>Fixed length instructions</a:t>
            </a:r>
          </a:p>
          <a:p>
            <a:pPr lvl="1"/>
            <a:r>
              <a:rPr lang="en-US" dirty="0" smtClean="0"/>
              <a:t>Instruction operand order is generally: OP DEST, SRC (AT&amp;T syntax)</a:t>
            </a:r>
          </a:p>
          <a:p>
            <a:r>
              <a:rPr lang="en-US" dirty="0" smtClean="0"/>
              <a:t>Short instruction execution times</a:t>
            </a:r>
          </a:p>
          <a:p>
            <a:r>
              <a:rPr lang="en-US" dirty="0" smtClean="0"/>
              <a:t>Register differences (CPSR, SPSR…)</a:t>
            </a:r>
          </a:p>
          <a:p>
            <a:pPr lvl="1"/>
            <a:r>
              <a:rPr lang="en-US" dirty="0" smtClean="0"/>
              <a:t>Has a few extra registers</a:t>
            </a:r>
          </a:p>
          <a:p>
            <a:pPr lvl="1"/>
            <a:r>
              <a:rPr lang="en-US" dirty="0" smtClean="0"/>
              <a:t>Operations only on registers not memory (Load/Store architecture)</a:t>
            </a:r>
          </a:p>
          <a:p>
            <a:r>
              <a:rPr lang="en-US" dirty="0" smtClean="0"/>
              <a:t>Pipelining &amp; Interrupts</a:t>
            </a:r>
          </a:p>
          <a:p>
            <a:r>
              <a:rPr lang="en-US" dirty="0" smtClean="0"/>
              <a:t>Exceptions</a:t>
            </a:r>
          </a:p>
          <a:p>
            <a:r>
              <a:rPr lang="en-US" dirty="0" smtClean="0"/>
              <a:t>Processor Modes</a:t>
            </a:r>
          </a:p>
          <a:p>
            <a:r>
              <a:rPr lang="en-US" dirty="0" smtClean="0"/>
              <a:t>Code &amp; Compiler optimizations due to the above differences</a:t>
            </a:r>
          </a:p>
        </p:txBody>
      </p:sp>
      <p:sp>
        <p:nvSpPr>
          <p:cNvPr id="4" name="Slide Number Placeholder 3"/>
          <p:cNvSpPr>
            <a:spLocks noGrp="1"/>
          </p:cNvSpPr>
          <p:nvPr>
            <p:ph type="sldNum" sz="quarter" idx="12"/>
          </p:nvPr>
        </p:nvSpPr>
        <p:spPr/>
        <p:txBody>
          <a:bodyPr/>
          <a:lstStyle/>
          <a:p>
            <a:fld id="{E66970BE-4790-4AAC-BBF1-E334F1B28FAF}" type="slidenum">
              <a:rPr lang="en-US" smtClean="0"/>
              <a:pPr/>
              <a:t>18</a:t>
            </a:fld>
            <a:endParaRPr lang="en-US"/>
          </a:p>
        </p:txBody>
      </p:sp>
    </p:spTree>
  </p:cSld>
  <p:clrMapOvr>
    <a:masterClrMapping/>
  </p:clrMapOvr>
  <p:timing>
    <p:tnLst>
      <p:par>
        <p:cTn xmlns:p14="http://schemas.microsoft.com/office/powerpoint/2010/mai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GCC Optimizations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Can optimize for code size, memory usage</a:t>
            </a:r>
          </a:p>
          <a:p>
            <a:r>
              <a:rPr lang="en-US" dirty="0" smtClean="0"/>
              <a:t>Usually compiler knows best, however can also be </a:t>
            </a:r>
            <a:r>
              <a:rPr lang="en-US" u="sng" dirty="0" smtClean="0"/>
              <a:t>NOT</a:t>
            </a:r>
            <a:r>
              <a:rPr lang="en-US" dirty="0" smtClean="0"/>
              <a:t> what system designer has in mind.</a:t>
            </a:r>
          </a:p>
          <a:p>
            <a:pPr lvl="1"/>
            <a:endParaRPr lang="en-US" dirty="0" smtClean="0"/>
          </a:p>
          <a:p>
            <a:pPr lvl="1"/>
            <a:endParaRPr lang="en-US" dirty="0" smtClean="0"/>
          </a:p>
          <a:p>
            <a:pPr lvl="1"/>
            <a:endParaRPr lang="en-US" dirty="0" smtClean="0"/>
          </a:p>
          <a:p>
            <a:pPr lvl="1"/>
            <a:endParaRPr lang="en-US" dirty="0" smtClean="0"/>
          </a:p>
          <a:p>
            <a:r>
              <a:rPr lang="en-US" dirty="0" smtClean="0"/>
              <a:t>We can help compiler decide</a:t>
            </a:r>
          </a:p>
          <a:p>
            <a:r>
              <a:rPr lang="en-US" dirty="0" smtClean="0"/>
              <a:t>For more evil C, checkout </a:t>
            </a:r>
            <a:r>
              <a:rPr lang="en-US" dirty="0" smtClean="0">
                <a:hlinkClick r:id="rId3"/>
              </a:rPr>
              <a:t>http://www.steike.com/code/useless/evil-c/</a:t>
            </a:r>
            <a:endParaRPr lang="en-US" dirty="0"/>
          </a:p>
        </p:txBody>
      </p:sp>
      <p:sp>
        <p:nvSpPr>
          <p:cNvPr id="4" name="TextBox 3"/>
          <p:cNvSpPr txBox="1"/>
          <p:nvPr/>
        </p:nvSpPr>
        <p:spPr>
          <a:xfrm>
            <a:off x="457200" y="2971800"/>
            <a:ext cx="4114800" cy="1477328"/>
          </a:xfrm>
          <a:prstGeom prst="rect">
            <a:avLst/>
          </a:prstGeom>
          <a:noFill/>
        </p:spPr>
        <p:txBody>
          <a:bodyPr wrap="square" rtlCol="0">
            <a:spAutoFit/>
          </a:bodyPr>
          <a:lstStyle/>
          <a:p>
            <a:r>
              <a:rPr lang="en-US" b="1" dirty="0" err="1" smtClean="0">
                <a:latin typeface="Ubuntu Mono" pitchFamily="49" charset="0"/>
                <a:cs typeface="Courier New" pitchFamily="49" charset="0"/>
              </a:rPr>
              <a:t>int</a:t>
            </a:r>
            <a:r>
              <a:rPr lang="en-US" b="1" dirty="0" smtClean="0">
                <a:latin typeface="Ubuntu Mono" pitchFamily="49" charset="0"/>
                <a:cs typeface="Courier New" pitchFamily="49" charset="0"/>
              </a:rPr>
              <a:t> func1(</a:t>
            </a:r>
            <a:r>
              <a:rPr lang="en-US" b="1" dirty="0" err="1" smtClean="0">
                <a:latin typeface="Ubuntu Mono" pitchFamily="49" charset="0"/>
                <a:cs typeface="Courier New" pitchFamily="49" charset="0"/>
              </a:rPr>
              <a:t>int</a:t>
            </a:r>
            <a:r>
              <a:rPr lang="en-US" b="1" dirty="0" smtClean="0">
                <a:latin typeface="Ubuntu Mono" pitchFamily="49" charset="0"/>
                <a:cs typeface="Courier New" pitchFamily="49" charset="0"/>
              </a:rPr>
              <a:t> *a, </a:t>
            </a:r>
            <a:r>
              <a:rPr lang="en-US" b="1" dirty="0" err="1" smtClean="0">
                <a:latin typeface="Ubuntu Mono" pitchFamily="49" charset="0"/>
                <a:cs typeface="Courier New" pitchFamily="49" charset="0"/>
              </a:rPr>
              <a:t>int</a:t>
            </a:r>
            <a:r>
              <a:rPr lang="en-US" b="1" dirty="0" smtClean="0">
                <a:latin typeface="Ubuntu Mono" pitchFamily="49" charset="0"/>
                <a:cs typeface="Courier New" pitchFamily="49" charset="0"/>
              </a:rPr>
              <a:t> *b)</a:t>
            </a:r>
          </a:p>
          <a:p>
            <a:r>
              <a:rPr lang="en-US" b="1" dirty="0" smtClean="0">
                <a:latin typeface="Ubuntu Mono" pitchFamily="49" charset="0"/>
                <a:cs typeface="Courier New" pitchFamily="49" charset="0"/>
              </a:rPr>
              <a:t>{</a:t>
            </a:r>
          </a:p>
          <a:p>
            <a:r>
              <a:rPr lang="en-US" b="1" dirty="0" smtClean="0">
                <a:latin typeface="Ubuntu Mono" pitchFamily="49" charset="0"/>
                <a:cs typeface="Courier New" pitchFamily="49" charset="0"/>
              </a:rPr>
              <a:t>  *a += *b;</a:t>
            </a:r>
          </a:p>
          <a:p>
            <a:r>
              <a:rPr lang="en-US" b="1" dirty="0" smtClean="0">
                <a:latin typeface="Ubuntu Mono" pitchFamily="49" charset="0"/>
                <a:cs typeface="Courier New" pitchFamily="49" charset="0"/>
              </a:rPr>
              <a:t>  *a += *b;</a:t>
            </a:r>
          </a:p>
          <a:p>
            <a:r>
              <a:rPr lang="en-US" b="1" dirty="0" smtClean="0">
                <a:latin typeface="Ubuntu Mono" pitchFamily="49" charset="0"/>
                <a:cs typeface="Courier New" pitchFamily="49" charset="0"/>
              </a:rPr>
              <a:t>}</a:t>
            </a:r>
          </a:p>
        </p:txBody>
      </p:sp>
      <p:sp>
        <p:nvSpPr>
          <p:cNvPr id="5" name="TextBox 4"/>
          <p:cNvSpPr txBox="1"/>
          <p:nvPr/>
        </p:nvSpPr>
        <p:spPr>
          <a:xfrm>
            <a:off x="228600" y="6488668"/>
            <a:ext cx="8229600" cy="369332"/>
          </a:xfrm>
          <a:prstGeom prst="rect">
            <a:avLst/>
          </a:prstGeom>
          <a:noFill/>
        </p:spPr>
        <p:txBody>
          <a:bodyPr wrap="square" rtlCol="0">
            <a:spAutoFit/>
          </a:bodyPr>
          <a:lstStyle/>
          <a:p>
            <a:r>
              <a:rPr lang="en-US" dirty="0" smtClean="0"/>
              <a:t>Source: Bryan, R., </a:t>
            </a:r>
            <a:r>
              <a:rPr lang="en-US" dirty="0" err="1" smtClean="0"/>
              <a:t>O’Hallaron</a:t>
            </a:r>
            <a:r>
              <a:rPr lang="en-US" dirty="0" smtClean="0"/>
              <a:t>, D. “Computer Systems: A Programmer’s Perspective”</a:t>
            </a:r>
            <a:endParaRPr lang="en-US" dirty="0"/>
          </a:p>
        </p:txBody>
      </p:sp>
      <p:sp>
        <p:nvSpPr>
          <p:cNvPr id="6" name="TextBox 5"/>
          <p:cNvSpPr txBox="1"/>
          <p:nvPr/>
        </p:nvSpPr>
        <p:spPr>
          <a:xfrm>
            <a:off x="4495800" y="2971800"/>
            <a:ext cx="3581400" cy="1200329"/>
          </a:xfrm>
          <a:prstGeom prst="rect">
            <a:avLst/>
          </a:prstGeom>
          <a:noFill/>
        </p:spPr>
        <p:txBody>
          <a:bodyPr wrap="square" rtlCol="0">
            <a:spAutoFit/>
          </a:bodyPr>
          <a:lstStyle/>
          <a:p>
            <a:r>
              <a:rPr lang="en-US" b="1" dirty="0" err="1" smtClean="0">
                <a:latin typeface="Ubuntu Mono" pitchFamily="49" charset="0"/>
                <a:cs typeface="Courier New" pitchFamily="49" charset="0"/>
              </a:rPr>
              <a:t>int</a:t>
            </a:r>
            <a:r>
              <a:rPr lang="en-US" b="1" dirty="0" smtClean="0">
                <a:latin typeface="Ubuntu Mono" pitchFamily="49" charset="0"/>
                <a:cs typeface="Courier New" pitchFamily="49" charset="0"/>
              </a:rPr>
              <a:t> func2(</a:t>
            </a:r>
            <a:r>
              <a:rPr lang="en-US" b="1" dirty="0" err="1" smtClean="0">
                <a:latin typeface="Ubuntu Mono" pitchFamily="49" charset="0"/>
                <a:cs typeface="Courier New" pitchFamily="49" charset="0"/>
              </a:rPr>
              <a:t>int</a:t>
            </a:r>
            <a:r>
              <a:rPr lang="en-US" b="1" dirty="0" smtClean="0">
                <a:latin typeface="Ubuntu Mono" pitchFamily="49" charset="0"/>
                <a:cs typeface="Courier New" pitchFamily="49" charset="0"/>
              </a:rPr>
              <a:t> *a, </a:t>
            </a:r>
            <a:r>
              <a:rPr lang="en-US" b="1" dirty="0" err="1" smtClean="0">
                <a:latin typeface="Ubuntu Mono" pitchFamily="49" charset="0"/>
                <a:cs typeface="Courier New" pitchFamily="49" charset="0"/>
              </a:rPr>
              <a:t>int</a:t>
            </a:r>
            <a:r>
              <a:rPr lang="en-US" b="1" dirty="0" smtClean="0">
                <a:latin typeface="Ubuntu Mono" pitchFamily="49" charset="0"/>
                <a:cs typeface="Courier New" pitchFamily="49" charset="0"/>
              </a:rPr>
              <a:t> *b)</a:t>
            </a:r>
          </a:p>
          <a:p>
            <a:r>
              <a:rPr lang="en-US" b="1" dirty="0" smtClean="0">
                <a:latin typeface="Ubuntu Mono" pitchFamily="49" charset="0"/>
                <a:cs typeface="Courier New" pitchFamily="49" charset="0"/>
              </a:rPr>
              <a:t>{</a:t>
            </a:r>
          </a:p>
          <a:p>
            <a:r>
              <a:rPr lang="en-US" b="1" dirty="0" smtClean="0">
                <a:latin typeface="Ubuntu Mono" pitchFamily="49" charset="0"/>
                <a:cs typeface="Courier New" pitchFamily="49" charset="0"/>
              </a:rPr>
              <a:t>  *a += ((*b)&lt;&lt;1);</a:t>
            </a:r>
          </a:p>
          <a:p>
            <a:r>
              <a:rPr lang="en-US" b="1" dirty="0" smtClean="0">
                <a:latin typeface="Ubuntu Mono" pitchFamily="49" charset="0"/>
                <a:cs typeface="Courier New" pitchFamily="49" charset="0"/>
              </a:rPr>
              <a:t>}</a:t>
            </a:r>
          </a:p>
        </p:txBody>
      </p:sp>
      <p:sp>
        <p:nvSpPr>
          <p:cNvPr id="7" name="Slide Number Placeholder 6"/>
          <p:cNvSpPr>
            <a:spLocks noGrp="1"/>
          </p:cNvSpPr>
          <p:nvPr>
            <p:ph type="sldNum" sz="quarter" idx="12"/>
          </p:nvPr>
        </p:nvSpPr>
        <p:spPr/>
        <p:txBody>
          <a:bodyPr/>
          <a:lstStyle/>
          <a:p>
            <a:fld id="{E66970BE-4790-4AAC-BBF1-E334F1B28FAF}" type="slidenum">
              <a:rPr lang="en-US" smtClean="0"/>
              <a:pPr/>
              <a:t>180</a:t>
            </a:fld>
            <a:endParaRPr lang="en-US"/>
          </a:p>
        </p:txBody>
      </p:sp>
    </p:spTree>
  </p:cSld>
  <p:clrMapOvr>
    <a:masterClrMapping/>
  </p:clrMapOvr>
  <p:timing>
    <p:tnLst>
      <p:par>
        <p:cTn xmlns:p14="http://schemas.microsoft.com/office/powerpoint/2010/mai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GCC optimizations 2</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Common sub-expression elimination</a:t>
            </a:r>
          </a:p>
          <a:p>
            <a:r>
              <a:rPr lang="en-US" dirty="0" smtClean="0"/>
              <a:t>Dead code removal</a:t>
            </a:r>
          </a:p>
          <a:p>
            <a:pPr lvl="1"/>
            <a:r>
              <a:rPr lang="en-US" dirty="0" smtClean="0"/>
              <a:t>Use </a:t>
            </a:r>
            <a:r>
              <a:rPr lang="en-US" dirty="0" err="1" smtClean="0"/>
              <a:t>ifdefs</a:t>
            </a:r>
            <a:r>
              <a:rPr lang="en-US" dirty="0" smtClean="0"/>
              <a:t> helps compiler eliminate dead code</a:t>
            </a:r>
          </a:p>
          <a:p>
            <a:r>
              <a:rPr lang="en-US" dirty="0" smtClean="0"/>
              <a:t>Induction variables &amp; Strength reduction</a:t>
            </a:r>
          </a:p>
          <a:p>
            <a:r>
              <a:rPr lang="en-US" dirty="0" smtClean="0"/>
              <a:t>Loop unrolling</a:t>
            </a:r>
          </a:p>
          <a:p>
            <a:pPr lvl="1"/>
            <a:r>
              <a:rPr lang="en-US" dirty="0" smtClean="0"/>
              <a:t>Increases code size, but reduces the number of branches</a:t>
            </a:r>
          </a:p>
          <a:p>
            <a:r>
              <a:rPr lang="en-US" dirty="0" smtClean="0"/>
              <a:t>Function </a:t>
            </a:r>
            <a:r>
              <a:rPr lang="en-US" dirty="0" err="1" smtClean="0"/>
              <a:t>inlining</a:t>
            </a:r>
            <a:endParaRPr lang="en-US" dirty="0" smtClean="0"/>
          </a:p>
          <a:p>
            <a:pPr lvl="1"/>
            <a:r>
              <a:rPr lang="en-US" dirty="0" smtClean="0"/>
              <a:t>Again can reduce number of branches</a:t>
            </a:r>
          </a:p>
          <a:p>
            <a:pPr lvl="1"/>
            <a:r>
              <a:rPr lang="en-US" dirty="0" smtClean="0"/>
              <a:t>In C code, add __inline before function spec</a:t>
            </a:r>
          </a:p>
          <a:p>
            <a:pPr>
              <a:buNone/>
            </a:pPr>
            <a:endParaRPr lang="en-US" dirty="0" smtClean="0"/>
          </a:p>
          <a:p>
            <a:endParaRPr lang="en-US" dirty="0"/>
          </a:p>
        </p:txBody>
      </p:sp>
      <p:sp>
        <p:nvSpPr>
          <p:cNvPr id="4" name="Slide Number Placeholder 3"/>
          <p:cNvSpPr>
            <a:spLocks noGrp="1"/>
          </p:cNvSpPr>
          <p:nvPr>
            <p:ph type="sldNum" sz="quarter" idx="12"/>
          </p:nvPr>
        </p:nvSpPr>
        <p:spPr/>
        <p:txBody>
          <a:bodyPr/>
          <a:lstStyle/>
          <a:p>
            <a:fld id="{E66970BE-4790-4AAC-BBF1-E334F1B28FAF}" type="slidenum">
              <a:rPr lang="en-US" smtClean="0"/>
              <a:pPr/>
              <a:t>181</a:t>
            </a:fld>
            <a:endParaRPr lang="en-US"/>
          </a:p>
        </p:txBody>
      </p:sp>
      <p:sp>
        <p:nvSpPr>
          <p:cNvPr id="7" name="Rectangle 6"/>
          <p:cNvSpPr/>
          <p:nvPr/>
        </p:nvSpPr>
        <p:spPr>
          <a:xfrm>
            <a:off x="457200" y="6455620"/>
            <a:ext cx="3853042" cy="369332"/>
          </a:xfrm>
          <a:prstGeom prst="rect">
            <a:avLst/>
          </a:prstGeom>
        </p:spPr>
        <p:txBody>
          <a:bodyPr wrap="none">
            <a:spAutoFit/>
          </a:bodyPr>
          <a:lstStyle/>
          <a:p>
            <a:pPr>
              <a:buFontTx/>
              <a:buNone/>
            </a:pPr>
            <a:r>
              <a:rPr lang="en-US" dirty="0"/>
              <a:t>Source: </a:t>
            </a:r>
            <a:r>
              <a:rPr lang="en-US" dirty="0">
                <a:hlinkClick r:id="rId3"/>
              </a:rPr>
              <a:t>http://gcc.gnu.org/onlinedocs/</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ARM specific optimizations</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Use of constants using barrel shifter:</a:t>
            </a:r>
          </a:p>
          <a:p>
            <a:pPr lvl="1"/>
            <a:r>
              <a:rPr lang="en-US" dirty="0" smtClean="0"/>
              <a:t>Instead of 5*x, use (x&lt;&lt;2) + x</a:t>
            </a:r>
          </a:p>
          <a:p>
            <a:r>
              <a:rPr lang="en-US" dirty="0" smtClean="0"/>
              <a:t>Use of conditional execution to reduce code size and execution cycles</a:t>
            </a:r>
          </a:p>
          <a:p>
            <a:r>
              <a:rPr lang="en-US" dirty="0" smtClean="0"/>
              <a:t>Count down loops</a:t>
            </a:r>
          </a:p>
          <a:p>
            <a:pPr lvl="1"/>
            <a:r>
              <a:rPr lang="en-US" dirty="0" smtClean="0"/>
              <a:t>Counting upwards produces ADD, CMP and B{x} instructions</a:t>
            </a:r>
          </a:p>
          <a:p>
            <a:pPr lvl="1"/>
            <a:r>
              <a:rPr lang="en-US" dirty="0" smtClean="0"/>
              <a:t>Counting downwards produces SUBS &amp; BGE </a:t>
            </a:r>
          </a:p>
          <a:p>
            <a:r>
              <a:rPr lang="en-US" dirty="0" smtClean="0"/>
              <a:t>Use 32-bit data types as much as possible</a:t>
            </a:r>
          </a:p>
          <a:p>
            <a:r>
              <a:rPr lang="en-US" dirty="0" smtClean="0"/>
              <a:t>Avoid divisions or remainder operation (%)</a:t>
            </a:r>
          </a:p>
          <a:p>
            <a:r>
              <a:rPr lang="en-US" dirty="0" smtClean="0"/>
              <a:t>Register accesses more efficient than memory accesses</a:t>
            </a:r>
          </a:p>
          <a:p>
            <a:pPr lvl="1"/>
            <a:r>
              <a:rPr lang="en-US" dirty="0" smtClean="0"/>
              <a:t>Avoid register spilling (more parameters than registers end up in memory on stack)</a:t>
            </a:r>
          </a:p>
          <a:p>
            <a:r>
              <a:rPr lang="en-US" dirty="0" smtClean="0"/>
              <a:t>Use pure functions when possible and only if they do not have side effects</a:t>
            </a:r>
            <a:endParaRPr lang="en-US" dirty="0"/>
          </a:p>
        </p:txBody>
      </p:sp>
      <p:sp>
        <p:nvSpPr>
          <p:cNvPr id="4" name="Slide Number Placeholder 3"/>
          <p:cNvSpPr>
            <a:spLocks noGrp="1"/>
          </p:cNvSpPr>
          <p:nvPr>
            <p:ph type="sldNum" sz="quarter" idx="12"/>
          </p:nvPr>
        </p:nvSpPr>
        <p:spPr/>
        <p:txBody>
          <a:bodyPr/>
          <a:lstStyle/>
          <a:p>
            <a:fld id="{E66970BE-4790-4AAC-BBF1-E334F1B28FAF}" type="slidenum">
              <a:rPr lang="en-US" smtClean="0"/>
              <a:pPr/>
              <a:t>182</a:t>
            </a:fld>
            <a:endParaRPr lang="en-US"/>
          </a:p>
        </p:txBody>
      </p:sp>
    </p:spTree>
  </p:cSld>
  <p:clrMapOvr>
    <a:masterClrMapping/>
  </p:clrMapOvr>
  <p:timing>
    <p:tnLst>
      <p:par>
        <p:cTn xmlns:p14="http://schemas.microsoft.com/office/powerpoint/2010/mai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ARM specific optimization: Count down loops</a:t>
            </a:r>
            <a:endParaRPr lang="en-US" dirty="0"/>
          </a:p>
        </p:txBody>
      </p:sp>
      <p:sp>
        <p:nvSpPr>
          <p:cNvPr id="4" name="TextBox 3"/>
          <p:cNvSpPr txBox="1"/>
          <p:nvPr/>
        </p:nvSpPr>
        <p:spPr>
          <a:xfrm>
            <a:off x="152400" y="1219200"/>
            <a:ext cx="3657600" cy="2462213"/>
          </a:xfrm>
          <a:prstGeom prst="rect">
            <a:avLst/>
          </a:prstGeom>
          <a:noFill/>
        </p:spPr>
        <p:txBody>
          <a:bodyPr wrap="square" rtlCol="0">
            <a:spAutoFit/>
          </a:bodyPr>
          <a:lstStyle/>
          <a:p>
            <a:endParaRPr lang="pt-BR" sz="1400" dirty="0" smtClean="0">
              <a:solidFill>
                <a:schemeClr val="tx1"/>
              </a:solidFill>
              <a:latin typeface="Ubuntu Mono" pitchFamily="49" charset="0"/>
              <a:cs typeface="Courier New" pitchFamily="49" charset="0"/>
            </a:endParaRPr>
          </a:p>
          <a:p>
            <a:r>
              <a:rPr lang="pt-BR" sz="1400" dirty="0" smtClean="0">
                <a:latin typeface="Ubuntu Mono" pitchFamily="49" charset="0"/>
                <a:cs typeface="Courier New" pitchFamily="49" charset="0"/>
              </a:rPr>
              <a:t>int checksum(int *data)</a:t>
            </a:r>
          </a:p>
          <a:p>
            <a:r>
              <a:rPr lang="pt-BR" sz="1400" dirty="0" smtClean="0">
                <a:solidFill>
                  <a:schemeClr val="tx1"/>
                </a:solidFill>
                <a:latin typeface="Ubuntu Mono" pitchFamily="49" charset="0"/>
                <a:cs typeface="Courier New" pitchFamily="49" charset="0"/>
              </a:rPr>
              <a:t>{</a:t>
            </a:r>
          </a:p>
          <a:p>
            <a:r>
              <a:rPr lang="pt-BR" sz="1400" dirty="0" smtClean="0">
                <a:latin typeface="Ubuntu Mono" pitchFamily="49" charset="0"/>
                <a:cs typeface="Courier New" pitchFamily="49" charset="0"/>
              </a:rPr>
              <a:t>  unsigned i;</a:t>
            </a:r>
          </a:p>
          <a:p>
            <a:r>
              <a:rPr lang="pt-BR" sz="1400" dirty="0" smtClean="0">
                <a:latin typeface="Ubuntu Mono" pitchFamily="49" charset="0"/>
                <a:cs typeface="Courier New" pitchFamily="49" charset="0"/>
              </a:rPr>
              <a:t>  int sum = 0;</a:t>
            </a:r>
          </a:p>
          <a:p>
            <a:endParaRPr lang="pt-BR" sz="1400" dirty="0" smtClean="0">
              <a:latin typeface="Ubuntu Mono" pitchFamily="49" charset="0"/>
              <a:cs typeface="Courier New" pitchFamily="49" charset="0"/>
            </a:endParaRPr>
          </a:p>
          <a:p>
            <a:r>
              <a:rPr lang="pt-BR" sz="1400" dirty="0" smtClean="0">
                <a:latin typeface="Ubuntu Mono" pitchFamily="49" charset="0"/>
                <a:cs typeface="Courier New" pitchFamily="49" charset="0"/>
              </a:rPr>
              <a:t>  for(i=0; i&lt;64; i++)</a:t>
            </a:r>
          </a:p>
          <a:p>
            <a:r>
              <a:rPr lang="pt-BR" sz="1400" dirty="0" smtClean="0">
                <a:latin typeface="Ubuntu Mono" pitchFamily="49" charset="0"/>
                <a:cs typeface="Courier New" pitchFamily="49" charset="0"/>
              </a:rPr>
              <a:t>    sum += *data++;</a:t>
            </a:r>
          </a:p>
          <a:p>
            <a:endParaRPr lang="pt-BR" sz="1400" dirty="0" smtClean="0">
              <a:latin typeface="Ubuntu Mono" pitchFamily="49" charset="0"/>
              <a:cs typeface="Courier New" pitchFamily="49" charset="0"/>
            </a:endParaRPr>
          </a:p>
          <a:p>
            <a:r>
              <a:rPr lang="pt-BR" sz="1400" dirty="0" smtClean="0">
                <a:latin typeface="Ubuntu Mono" pitchFamily="49" charset="0"/>
                <a:cs typeface="Courier New" pitchFamily="49" charset="0"/>
              </a:rPr>
              <a:t>  return sum;</a:t>
            </a:r>
          </a:p>
          <a:p>
            <a:r>
              <a:rPr lang="pt-BR" sz="1400" dirty="0" smtClean="0">
                <a:solidFill>
                  <a:schemeClr val="tx1"/>
                </a:solidFill>
                <a:latin typeface="Ubuntu Mono" pitchFamily="49" charset="0"/>
                <a:cs typeface="Courier New" pitchFamily="49" charset="0"/>
              </a:rPr>
              <a:t>}</a:t>
            </a:r>
          </a:p>
        </p:txBody>
      </p:sp>
      <p:sp>
        <p:nvSpPr>
          <p:cNvPr id="5" name="TextBox 4"/>
          <p:cNvSpPr txBox="1"/>
          <p:nvPr/>
        </p:nvSpPr>
        <p:spPr>
          <a:xfrm>
            <a:off x="4419600" y="1219200"/>
            <a:ext cx="3657600" cy="2462213"/>
          </a:xfrm>
          <a:prstGeom prst="rect">
            <a:avLst/>
          </a:prstGeom>
          <a:noFill/>
        </p:spPr>
        <p:txBody>
          <a:bodyPr wrap="square" rtlCol="0">
            <a:spAutoFit/>
          </a:bodyPr>
          <a:lstStyle/>
          <a:p>
            <a:endParaRPr lang="pt-BR" sz="1400" dirty="0" smtClean="0">
              <a:latin typeface="Ubuntu Mono" pitchFamily="49" charset="0"/>
              <a:cs typeface="Courier New" pitchFamily="49" charset="0"/>
            </a:endParaRPr>
          </a:p>
          <a:p>
            <a:r>
              <a:rPr lang="pt-BR" sz="1400" dirty="0" smtClean="0">
                <a:latin typeface="Ubuntu Mono" pitchFamily="49" charset="0"/>
                <a:cs typeface="Courier New" pitchFamily="49" charset="0"/>
              </a:rPr>
              <a:t>int checksum(int *data)</a:t>
            </a:r>
          </a:p>
          <a:p>
            <a:r>
              <a:rPr lang="pt-BR" sz="1400" dirty="0" smtClean="0">
                <a:latin typeface="Ubuntu Mono" pitchFamily="49" charset="0"/>
                <a:cs typeface="Courier New" pitchFamily="49" charset="0"/>
              </a:rPr>
              <a:t>{</a:t>
            </a:r>
          </a:p>
          <a:p>
            <a:r>
              <a:rPr lang="pt-BR" sz="1400" dirty="0" smtClean="0">
                <a:latin typeface="Ubuntu Mono" pitchFamily="49" charset="0"/>
                <a:cs typeface="Courier New" pitchFamily="49" charset="0"/>
              </a:rPr>
              <a:t>  unsigned i;</a:t>
            </a:r>
          </a:p>
          <a:p>
            <a:r>
              <a:rPr lang="pt-BR" sz="1400" dirty="0" smtClean="0">
                <a:latin typeface="Ubuntu Mono" pitchFamily="49" charset="0"/>
                <a:cs typeface="Courier New" pitchFamily="49" charset="0"/>
              </a:rPr>
              <a:t>  int sum = 0;</a:t>
            </a:r>
          </a:p>
          <a:p>
            <a:endParaRPr lang="pt-BR" sz="1400" dirty="0" smtClean="0">
              <a:latin typeface="Ubuntu Mono" pitchFamily="49" charset="0"/>
              <a:cs typeface="Courier New" pitchFamily="49" charset="0"/>
            </a:endParaRPr>
          </a:p>
          <a:p>
            <a:r>
              <a:rPr lang="pt-BR" sz="1400" dirty="0" smtClean="0">
                <a:latin typeface="Ubuntu Mono" pitchFamily="49" charset="0"/>
                <a:cs typeface="Courier New" pitchFamily="49" charset="0"/>
              </a:rPr>
              <a:t>  for(i=63; i&gt;=0; i--)</a:t>
            </a:r>
          </a:p>
          <a:p>
            <a:r>
              <a:rPr lang="pt-BR" sz="1400" dirty="0" smtClean="0">
                <a:latin typeface="Ubuntu Mono" pitchFamily="49" charset="0"/>
                <a:cs typeface="Courier New" pitchFamily="49" charset="0"/>
              </a:rPr>
              <a:t>    sum += *data++;</a:t>
            </a:r>
          </a:p>
          <a:p>
            <a:endParaRPr lang="pt-BR" sz="1400" dirty="0" smtClean="0">
              <a:latin typeface="Ubuntu Mono" pitchFamily="49" charset="0"/>
              <a:cs typeface="Courier New" pitchFamily="49" charset="0"/>
            </a:endParaRPr>
          </a:p>
          <a:p>
            <a:r>
              <a:rPr lang="pt-BR" sz="1400" dirty="0" smtClean="0">
                <a:latin typeface="Ubuntu Mono" pitchFamily="49" charset="0"/>
                <a:cs typeface="Courier New" pitchFamily="49" charset="0"/>
              </a:rPr>
              <a:t>  return sum;</a:t>
            </a:r>
          </a:p>
          <a:p>
            <a:r>
              <a:rPr lang="pt-BR" sz="1400" dirty="0" smtClean="0">
                <a:latin typeface="Ubuntu Mono" pitchFamily="49" charset="0"/>
                <a:cs typeface="Courier New" pitchFamily="49" charset="0"/>
              </a:rPr>
              <a:t>}</a:t>
            </a:r>
          </a:p>
        </p:txBody>
      </p:sp>
      <p:sp>
        <p:nvSpPr>
          <p:cNvPr id="6" name="TextBox 5"/>
          <p:cNvSpPr txBox="1"/>
          <p:nvPr/>
        </p:nvSpPr>
        <p:spPr>
          <a:xfrm>
            <a:off x="0" y="3962400"/>
            <a:ext cx="4800600" cy="2246769"/>
          </a:xfrm>
          <a:prstGeom prst="rect">
            <a:avLst/>
          </a:prstGeom>
          <a:noFill/>
        </p:spPr>
        <p:txBody>
          <a:bodyPr wrap="square" rtlCol="0">
            <a:spAutoFit/>
          </a:bodyPr>
          <a:lstStyle/>
          <a:p>
            <a:r>
              <a:rPr lang="en-US" sz="1400" dirty="0" smtClean="0">
                <a:latin typeface="Ubuntu Mono" pitchFamily="49" charset="0"/>
              </a:rPr>
              <a:t>	MOV r2, r0		; r2=data</a:t>
            </a:r>
          </a:p>
          <a:p>
            <a:r>
              <a:rPr lang="en-US" sz="1400" dirty="0" smtClean="0">
                <a:latin typeface="Ubuntu Mono" pitchFamily="49" charset="0"/>
              </a:rPr>
              <a:t>	MOV r0 #0		; sum=0</a:t>
            </a:r>
          </a:p>
          <a:p>
            <a:r>
              <a:rPr lang="en-US" sz="1400" dirty="0" smtClean="0">
                <a:latin typeface="Ubuntu Mono" pitchFamily="49" charset="0"/>
              </a:rPr>
              <a:t>	MOV r2, r0		; r2=data</a:t>
            </a:r>
          </a:p>
          <a:p>
            <a:r>
              <a:rPr lang="pt-BR" sz="1400" dirty="0" smtClean="0">
                <a:latin typeface="Ubuntu Mono" pitchFamily="49" charset="0"/>
              </a:rPr>
              <a:t>	r0, MOV r1, #0;	 i=0</a:t>
            </a:r>
          </a:p>
          <a:p>
            <a:r>
              <a:rPr lang="pt-BR" sz="1400" dirty="0" smtClean="0">
                <a:latin typeface="Ubuntu Mono" pitchFamily="49" charset="0"/>
              </a:rPr>
              <a:t>L1 	LDR r3,[r2],#4	; r3=*(data++)</a:t>
            </a:r>
          </a:p>
          <a:p>
            <a:r>
              <a:rPr lang="pt-BR" sz="1400" dirty="0" smtClean="0">
                <a:solidFill>
                  <a:srgbClr val="FF0000"/>
                </a:solidFill>
                <a:latin typeface="Ubuntu Mono" pitchFamily="49" charset="0"/>
              </a:rPr>
              <a:t>	ADD r1, r1, #1	; i=i+1</a:t>
            </a:r>
          </a:p>
          <a:p>
            <a:r>
              <a:rPr lang="pt-BR" sz="1400" dirty="0" smtClean="0">
                <a:solidFill>
                  <a:srgbClr val="FF0000"/>
                </a:solidFill>
                <a:latin typeface="Ubuntu Mono" pitchFamily="49" charset="0"/>
              </a:rPr>
              <a:t>	CMP r1, 0x40	; cmp r1, 64</a:t>
            </a:r>
          </a:p>
          <a:p>
            <a:r>
              <a:rPr lang="pt-BR" sz="1400" dirty="0" smtClean="0">
                <a:latin typeface="Ubuntu Mono" pitchFamily="49" charset="0"/>
              </a:rPr>
              <a:t>	ADD r0, r3, r0	; sum +=r3</a:t>
            </a:r>
          </a:p>
          <a:p>
            <a:r>
              <a:rPr lang="en-US" sz="1400" dirty="0" smtClean="0">
                <a:latin typeface="Ubuntu Mono" pitchFamily="49" charset="0"/>
              </a:rPr>
              <a:t>	BCC L1		; if </a:t>
            </a:r>
            <a:r>
              <a:rPr lang="en-US" sz="1400" dirty="0" err="1" smtClean="0">
                <a:latin typeface="Ubuntu Mono" pitchFamily="49" charset="0"/>
              </a:rPr>
              <a:t>i</a:t>
            </a:r>
            <a:r>
              <a:rPr lang="en-US" sz="1400" dirty="0" smtClean="0">
                <a:latin typeface="Ubuntu Mono" pitchFamily="49" charset="0"/>
              </a:rPr>
              <a:t> &lt; 64, </a:t>
            </a:r>
            <a:r>
              <a:rPr lang="en-US" sz="1400" dirty="0" err="1" smtClean="0">
                <a:latin typeface="Ubuntu Mono" pitchFamily="49" charset="0"/>
              </a:rPr>
              <a:t>goto</a:t>
            </a:r>
            <a:r>
              <a:rPr lang="en-US" sz="1400" dirty="0" smtClean="0">
                <a:latin typeface="Ubuntu Mono" pitchFamily="49" charset="0"/>
              </a:rPr>
              <a:t> L1</a:t>
            </a:r>
          </a:p>
          <a:p>
            <a:r>
              <a:rPr lang="en-US" sz="1400" dirty="0" smtClean="0">
                <a:latin typeface="Ubuntu Mono" pitchFamily="49" charset="0"/>
              </a:rPr>
              <a:t>	MOV pc, </a:t>
            </a:r>
            <a:r>
              <a:rPr lang="en-US" sz="1400" dirty="0" err="1" smtClean="0">
                <a:latin typeface="Ubuntu Mono" pitchFamily="49" charset="0"/>
              </a:rPr>
              <a:t>lr</a:t>
            </a:r>
            <a:r>
              <a:rPr lang="en-US" sz="1400" dirty="0" smtClean="0">
                <a:latin typeface="Ubuntu Mono" pitchFamily="49" charset="0"/>
              </a:rPr>
              <a:t>		; return sum</a:t>
            </a:r>
            <a:endParaRPr lang="pt-BR" sz="1400" dirty="0" smtClean="0">
              <a:latin typeface="Ubuntu Mono" pitchFamily="49" charset="0"/>
              <a:cs typeface="Courier New" pitchFamily="49" charset="0"/>
            </a:endParaRPr>
          </a:p>
        </p:txBody>
      </p:sp>
      <p:sp>
        <p:nvSpPr>
          <p:cNvPr id="7" name="TextBox 6"/>
          <p:cNvSpPr txBox="1"/>
          <p:nvPr/>
        </p:nvSpPr>
        <p:spPr>
          <a:xfrm>
            <a:off x="4343400" y="4203918"/>
            <a:ext cx="4800600" cy="1815882"/>
          </a:xfrm>
          <a:prstGeom prst="rect">
            <a:avLst/>
          </a:prstGeom>
          <a:noFill/>
        </p:spPr>
        <p:txBody>
          <a:bodyPr wrap="square" rtlCol="0">
            <a:spAutoFit/>
          </a:bodyPr>
          <a:lstStyle/>
          <a:p>
            <a:r>
              <a:rPr lang="en-US" sz="1400" dirty="0" smtClean="0">
                <a:latin typeface="Ubuntu Mono" pitchFamily="49" charset="0"/>
              </a:rPr>
              <a:t>	MOV r2, r0		; r2=data</a:t>
            </a:r>
          </a:p>
          <a:p>
            <a:r>
              <a:rPr lang="en-US" sz="1400" dirty="0" smtClean="0">
                <a:latin typeface="Ubuntu Mono" pitchFamily="49" charset="0"/>
              </a:rPr>
              <a:t>	MOV r0, #0		; sum=0</a:t>
            </a:r>
          </a:p>
          <a:p>
            <a:r>
              <a:rPr lang="en-US" sz="1400" dirty="0" smtClean="0">
                <a:latin typeface="Ubuntu Mono" pitchFamily="49" charset="0"/>
              </a:rPr>
              <a:t>	MOV r1, #0x3f	; </a:t>
            </a:r>
            <a:r>
              <a:rPr lang="en-US" sz="1400" dirty="0" err="1" smtClean="0">
                <a:latin typeface="Ubuntu Mono" pitchFamily="49" charset="0"/>
              </a:rPr>
              <a:t>i</a:t>
            </a:r>
            <a:r>
              <a:rPr lang="en-US" sz="1400" dirty="0" smtClean="0">
                <a:latin typeface="Ubuntu Mono" pitchFamily="49" charset="0"/>
              </a:rPr>
              <a:t>=63</a:t>
            </a:r>
          </a:p>
          <a:p>
            <a:r>
              <a:rPr lang="pt-BR" sz="1400" dirty="0" smtClean="0">
                <a:latin typeface="Ubuntu Mono" pitchFamily="49" charset="0"/>
              </a:rPr>
              <a:t>L1 	LDR r3,[r2],#4	; r3=*(data++)</a:t>
            </a:r>
          </a:p>
          <a:p>
            <a:r>
              <a:rPr lang="pt-BR" sz="1400" dirty="0" smtClean="0">
                <a:latin typeface="Ubuntu Mono" pitchFamily="49" charset="0"/>
              </a:rPr>
              <a:t>	ADD r0, r3, r0	; sum +=r3</a:t>
            </a:r>
          </a:p>
          <a:p>
            <a:r>
              <a:rPr lang="pt-BR" sz="1400" dirty="0" smtClean="0">
                <a:latin typeface="Ubuntu Mono" pitchFamily="49" charset="0"/>
              </a:rPr>
              <a:t>	</a:t>
            </a:r>
            <a:r>
              <a:rPr lang="pt-BR" sz="1400" dirty="0" smtClean="0">
                <a:solidFill>
                  <a:srgbClr val="FF0000"/>
                </a:solidFill>
                <a:latin typeface="Ubuntu Mono" pitchFamily="49" charset="0"/>
              </a:rPr>
              <a:t>SUBS r1, r1, #1	; i--, set flags</a:t>
            </a:r>
          </a:p>
          <a:p>
            <a:r>
              <a:rPr lang="en-US" sz="1400" dirty="0" smtClean="0">
                <a:latin typeface="Ubuntu Mono" pitchFamily="49" charset="0"/>
              </a:rPr>
              <a:t>	BGE L1		; if </a:t>
            </a:r>
            <a:r>
              <a:rPr lang="en-US" sz="1400" dirty="0" err="1" smtClean="0">
                <a:latin typeface="Ubuntu Mono" pitchFamily="49" charset="0"/>
              </a:rPr>
              <a:t>i</a:t>
            </a:r>
            <a:r>
              <a:rPr lang="en-US" sz="1400" dirty="0" smtClean="0">
                <a:latin typeface="Ubuntu Mono" pitchFamily="49" charset="0"/>
              </a:rPr>
              <a:t> &gt;= 0, </a:t>
            </a:r>
            <a:r>
              <a:rPr lang="en-US" sz="1400" dirty="0" err="1" smtClean="0">
                <a:latin typeface="Ubuntu Mono" pitchFamily="49" charset="0"/>
              </a:rPr>
              <a:t>goto</a:t>
            </a:r>
            <a:r>
              <a:rPr lang="en-US" sz="1400" dirty="0" smtClean="0">
                <a:latin typeface="Ubuntu Mono" pitchFamily="49" charset="0"/>
              </a:rPr>
              <a:t> L1</a:t>
            </a:r>
          </a:p>
          <a:p>
            <a:r>
              <a:rPr lang="en-US" sz="1400" dirty="0" smtClean="0">
                <a:latin typeface="Ubuntu Mono" pitchFamily="49" charset="0"/>
              </a:rPr>
              <a:t>	MOV pc, </a:t>
            </a:r>
            <a:r>
              <a:rPr lang="en-US" sz="1400" dirty="0" err="1" smtClean="0">
                <a:latin typeface="Ubuntu Mono" pitchFamily="49" charset="0"/>
              </a:rPr>
              <a:t>lr</a:t>
            </a:r>
            <a:r>
              <a:rPr lang="en-US" sz="1400" dirty="0" smtClean="0">
                <a:latin typeface="Ubuntu Mono" pitchFamily="49" charset="0"/>
              </a:rPr>
              <a:t>		; return sum</a:t>
            </a:r>
            <a:endParaRPr lang="pt-BR" sz="1400" dirty="0" smtClean="0">
              <a:latin typeface="Ubuntu Mono" pitchFamily="49" charset="0"/>
              <a:cs typeface="Courier New" pitchFamily="49" charset="0"/>
            </a:endParaRPr>
          </a:p>
        </p:txBody>
      </p:sp>
      <p:sp>
        <p:nvSpPr>
          <p:cNvPr id="3" name="Slide Number Placeholder 2"/>
          <p:cNvSpPr>
            <a:spLocks noGrp="1"/>
          </p:cNvSpPr>
          <p:nvPr>
            <p:ph type="sldNum" sz="quarter" idx="12"/>
          </p:nvPr>
        </p:nvSpPr>
        <p:spPr/>
        <p:txBody>
          <a:bodyPr/>
          <a:lstStyle/>
          <a:p>
            <a:fld id="{E66970BE-4790-4AAC-BBF1-E334F1B28FAF}" type="slidenum">
              <a:rPr lang="en-US" smtClean="0"/>
              <a:pPr/>
              <a:t>183</a:t>
            </a:fld>
            <a:endParaRPr lang="en-US"/>
          </a:p>
        </p:txBody>
      </p:sp>
    </p:spTree>
  </p:cSld>
  <p:clrMapOvr>
    <a:masterClrMapping/>
  </p:clrMapOvr>
  <p:timing>
    <p:tnLst>
      <p:par>
        <p:cTn xmlns:p14="http://schemas.microsoft.com/office/powerpoint/2010/mai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ARM specific optimization: 32-bit data types</a:t>
            </a:r>
            <a:endParaRPr lang="en-US" dirty="0"/>
          </a:p>
        </p:txBody>
      </p:sp>
      <p:sp>
        <p:nvSpPr>
          <p:cNvPr id="4" name="TextBox 3"/>
          <p:cNvSpPr txBox="1"/>
          <p:nvPr/>
        </p:nvSpPr>
        <p:spPr>
          <a:xfrm>
            <a:off x="152400" y="1447800"/>
            <a:ext cx="3657600" cy="1600438"/>
          </a:xfrm>
          <a:prstGeom prst="rect">
            <a:avLst/>
          </a:prstGeom>
          <a:noFill/>
        </p:spPr>
        <p:txBody>
          <a:bodyPr wrap="square" rtlCol="0">
            <a:spAutoFit/>
          </a:bodyPr>
          <a:lstStyle/>
          <a:p>
            <a:r>
              <a:rPr lang="pt-BR" sz="1400" dirty="0" smtClean="0">
                <a:latin typeface="Ubuntu Mono" pitchFamily="49" charset="0"/>
                <a:cs typeface="Courier New" pitchFamily="49" charset="0"/>
              </a:rPr>
              <a:t>void t3(void)</a:t>
            </a:r>
          </a:p>
          <a:p>
            <a:r>
              <a:rPr lang="pt-BR" sz="1400" dirty="0" smtClean="0">
                <a:latin typeface="Ubuntu Mono" pitchFamily="49" charset="0"/>
                <a:cs typeface="Courier New" pitchFamily="49" charset="0"/>
              </a:rPr>
              <a:t>{</a:t>
            </a:r>
          </a:p>
          <a:p>
            <a:r>
              <a:rPr lang="pt-BR" sz="1400" dirty="0" smtClean="0">
                <a:latin typeface="Ubuntu Mono" pitchFamily="49" charset="0"/>
                <a:cs typeface="Courier New" pitchFamily="49" charset="0"/>
              </a:rPr>
              <a:t>	char c;</a:t>
            </a:r>
          </a:p>
          <a:p>
            <a:r>
              <a:rPr lang="pt-BR" sz="1400" dirty="0" smtClean="0">
                <a:latin typeface="Ubuntu Mono" pitchFamily="49" charset="0"/>
                <a:cs typeface="Courier New" pitchFamily="49" charset="0"/>
              </a:rPr>
              <a:t>	int x=0;</a:t>
            </a:r>
          </a:p>
          <a:p>
            <a:r>
              <a:rPr lang="pt-BR" sz="1400" dirty="0" smtClean="0">
                <a:latin typeface="Ubuntu Mono" pitchFamily="49" charset="0"/>
                <a:cs typeface="Courier New" pitchFamily="49" charset="0"/>
              </a:rPr>
              <a:t>	for(c=0;c&lt;63;c++)</a:t>
            </a:r>
          </a:p>
          <a:p>
            <a:r>
              <a:rPr lang="pt-BR" sz="1400" dirty="0" smtClean="0">
                <a:latin typeface="Ubuntu Mono" pitchFamily="49" charset="0"/>
                <a:cs typeface="Courier New" pitchFamily="49" charset="0"/>
              </a:rPr>
              <a:t>		x++;</a:t>
            </a:r>
          </a:p>
          <a:p>
            <a:r>
              <a:rPr lang="pt-BR" sz="1400" dirty="0" smtClean="0">
                <a:latin typeface="Ubuntu Mono" pitchFamily="49" charset="0"/>
                <a:cs typeface="Courier New" pitchFamily="49" charset="0"/>
              </a:rPr>
              <a:t>}</a:t>
            </a:r>
            <a:endParaRPr lang="pt-BR" sz="1400" dirty="0" smtClean="0">
              <a:solidFill>
                <a:schemeClr val="tx1"/>
              </a:solidFill>
              <a:latin typeface="Ubuntu Mono" pitchFamily="49" charset="0"/>
              <a:cs typeface="Courier New" pitchFamily="49" charset="0"/>
            </a:endParaRPr>
          </a:p>
        </p:txBody>
      </p:sp>
      <p:sp>
        <p:nvSpPr>
          <p:cNvPr id="5" name="TextBox 4"/>
          <p:cNvSpPr txBox="1"/>
          <p:nvPr/>
        </p:nvSpPr>
        <p:spPr>
          <a:xfrm>
            <a:off x="4419600" y="1219200"/>
            <a:ext cx="3657600" cy="1815882"/>
          </a:xfrm>
          <a:prstGeom prst="rect">
            <a:avLst/>
          </a:prstGeom>
          <a:noFill/>
        </p:spPr>
        <p:txBody>
          <a:bodyPr wrap="square" rtlCol="0">
            <a:spAutoFit/>
          </a:bodyPr>
          <a:lstStyle/>
          <a:p>
            <a:endParaRPr lang="pt-BR" sz="1400" dirty="0" smtClean="0">
              <a:latin typeface="Ubuntu Mono" pitchFamily="49" charset="0"/>
              <a:cs typeface="Courier New" pitchFamily="49" charset="0"/>
            </a:endParaRPr>
          </a:p>
          <a:p>
            <a:r>
              <a:rPr lang="pt-BR" sz="1400" dirty="0" smtClean="0">
                <a:latin typeface="Ubuntu Mono" pitchFamily="49" charset="0"/>
                <a:cs typeface="Courier New" pitchFamily="49" charset="0"/>
              </a:rPr>
              <a:t>void t4(void)</a:t>
            </a:r>
          </a:p>
          <a:p>
            <a:r>
              <a:rPr lang="pt-BR" sz="1400" dirty="0" smtClean="0">
                <a:latin typeface="Ubuntu Mono" pitchFamily="49" charset="0"/>
                <a:cs typeface="Courier New" pitchFamily="49" charset="0"/>
              </a:rPr>
              <a:t>{</a:t>
            </a:r>
          </a:p>
          <a:p>
            <a:r>
              <a:rPr lang="pt-BR" sz="1400" dirty="0" smtClean="0">
                <a:latin typeface="Ubuntu Mono" pitchFamily="49" charset="0"/>
                <a:cs typeface="Courier New" pitchFamily="49" charset="0"/>
              </a:rPr>
              <a:t>	int c;</a:t>
            </a:r>
          </a:p>
          <a:p>
            <a:r>
              <a:rPr lang="pt-BR" sz="1400" dirty="0" smtClean="0">
                <a:latin typeface="Ubuntu Mono" pitchFamily="49" charset="0"/>
                <a:cs typeface="Courier New" pitchFamily="49" charset="0"/>
              </a:rPr>
              <a:t>	int x=0;</a:t>
            </a:r>
          </a:p>
          <a:p>
            <a:r>
              <a:rPr lang="pt-BR" sz="1400" dirty="0" smtClean="0">
                <a:latin typeface="Ubuntu Mono" pitchFamily="49" charset="0"/>
                <a:cs typeface="Courier New" pitchFamily="49" charset="0"/>
              </a:rPr>
              <a:t>	for(c=0;c&lt;63;c++)</a:t>
            </a:r>
          </a:p>
          <a:p>
            <a:r>
              <a:rPr lang="pt-BR" sz="1400" dirty="0" smtClean="0">
                <a:latin typeface="Ubuntu Mono" pitchFamily="49" charset="0"/>
                <a:cs typeface="Courier New" pitchFamily="49" charset="0"/>
              </a:rPr>
              <a:t>		x++;</a:t>
            </a:r>
          </a:p>
          <a:p>
            <a:r>
              <a:rPr lang="pt-BR" sz="1400" dirty="0" smtClean="0">
                <a:latin typeface="Ubuntu Mono" pitchFamily="49" charset="0"/>
                <a:cs typeface="Courier New" pitchFamily="49" charset="0"/>
              </a:rPr>
              <a:t>}</a:t>
            </a:r>
          </a:p>
        </p:txBody>
      </p:sp>
      <p:sp>
        <p:nvSpPr>
          <p:cNvPr id="6" name="TextBox 5"/>
          <p:cNvSpPr txBox="1"/>
          <p:nvPr/>
        </p:nvSpPr>
        <p:spPr>
          <a:xfrm>
            <a:off x="228600" y="3810000"/>
            <a:ext cx="6019800" cy="2031325"/>
          </a:xfrm>
          <a:prstGeom prst="rect">
            <a:avLst/>
          </a:prstGeom>
          <a:noFill/>
        </p:spPr>
        <p:txBody>
          <a:bodyPr wrap="square" rtlCol="0">
            <a:spAutoFit/>
          </a:bodyPr>
          <a:lstStyle/>
          <a:p>
            <a:r>
              <a:rPr lang="en-US" sz="1400" dirty="0" smtClean="0">
                <a:latin typeface="Ubuntu Mono" pitchFamily="49" charset="0"/>
              </a:rPr>
              <a:t>	MOV r0,#0			; x=0</a:t>
            </a:r>
          </a:p>
          <a:p>
            <a:r>
              <a:rPr lang="en-US" sz="1400" dirty="0" smtClean="0">
                <a:latin typeface="Ubuntu Mono" pitchFamily="49" charset="0"/>
              </a:rPr>
              <a:t>	MOV r1,#0			; c=0</a:t>
            </a:r>
          </a:p>
          <a:p>
            <a:r>
              <a:rPr lang="en-US" sz="1400" dirty="0" smtClean="0">
                <a:latin typeface="Ubuntu Mono" pitchFamily="49" charset="0"/>
              </a:rPr>
              <a:t>L1 	CMP r1,#0x3f		; </a:t>
            </a:r>
            <a:r>
              <a:rPr lang="en-US" sz="1400" dirty="0" err="1" smtClean="0">
                <a:latin typeface="Ubuntu Mono" pitchFamily="49" charset="0"/>
              </a:rPr>
              <a:t>cmp</a:t>
            </a:r>
            <a:r>
              <a:rPr lang="en-US" sz="1400" dirty="0" smtClean="0">
                <a:latin typeface="Ubuntu Mono" pitchFamily="49" charset="0"/>
              </a:rPr>
              <a:t> c with 63</a:t>
            </a:r>
          </a:p>
          <a:p>
            <a:r>
              <a:rPr lang="en-US" sz="1400" dirty="0" smtClean="0">
                <a:latin typeface="Ubuntu Mono" pitchFamily="49" charset="0"/>
              </a:rPr>
              <a:t>	BCS L2			; if c&gt;= 63, </a:t>
            </a:r>
            <a:r>
              <a:rPr lang="en-US" sz="1400" dirty="0" err="1" smtClean="0">
                <a:latin typeface="Ubuntu Mono" pitchFamily="49" charset="0"/>
              </a:rPr>
              <a:t>goto</a:t>
            </a:r>
            <a:r>
              <a:rPr lang="en-US" sz="1400" dirty="0" smtClean="0">
                <a:latin typeface="Ubuntu Mono" pitchFamily="49" charset="0"/>
              </a:rPr>
              <a:t> L2</a:t>
            </a:r>
          </a:p>
          <a:p>
            <a:r>
              <a:rPr lang="en-US" sz="1400" dirty="0" smtClean="0">
                <a:latin typeface="Ubuntu Mono" pitchFamily="49" charset="0"/>
              </a:rPr>
              <a:t>	ADD r0,r0,#1		; x++;</a:t>
            </a:r>
          </a:p>
          <a:p>
            <a:r>
              <a:rPr lang="en-US" sz="1400" dirty="0" smtClean="0">
                <a:latin typeface="Ubuntu Mono" pitchFamily="49" charset="0"/>
              </a:rPr>
              <a:t>	ADD r1,r1,#1		; c++</a:t>
            </a:r>
          </a:p>
          <a:p>
            <a:r>
              <a:rPr lang="pt-BR" sz="1400" dirty="0" smtClean="0">
                <a:solidFill>
                  <a:srgbClr val="FF0000"/>
                </a:solidFill>
                <a:latin typeface="Ubuntu Mono" pitchFamily="49" charset="0"/>
              </a:rPr>
              <a:t>	AND r1,r1,#0xff		; c=(char) r1</a:t>
            </a:r>
          </a:p>
          <a:p>
            <a:r>
              <a:rPr lang="en-US" sz="1400" dirty="0" smtClean="0">
                <a:latin typeface="Ubuntu Mono" pitchFamily="49" charset="0"/>
              </a:rPr>
              <a:t>	B L1			; branch to L1</a:t>
            </a:r>
          </a:p>
          <a:p>
            <a:r>
              <a:rPr lang="en-US" sz="1400" dirty="0" smtClean="0">
                <a:latin typeface="Ubuntu Mono" pitchFamily="49" charset="0"/>
              </a:rPr>
              <a:t>	L2 MOV pc,r14</a:t>
            </a:r>
            <a:endParaRPr lang="pt-BR" sz="1400" dirty="0" smtClean="0">
              <a:latin typeface="Ubuntu Mono" pitchFamily="49" charset="0"/>
              <a:cs typeface="Courier New" pitchFamily="49" charset="0"/>
            </a:endParaRPr>
          </a:p>
        </p:txBody>
      </p:sp>
      <p:sp>
        <p:nvSpPr>
          <p:cNvPr id="3" name="Slide Number Placeholder 2"/>
          <p:cNvSpPr>
            <a:spLocks noGrp="1"/>
          </p:cNvSpPr>
          <p:nvPr>
            <p:ph type="sldNum" sz="quarter" idx="12"/>
          </p:nvPr>
        </p:nvSpPr>
        <p:spPr/>
        <p:txBody>
          <a:bodyPr/>
          <a:lstStyle/>
          <a:p>
            <a:fld id="{E66970BE-4790-4AAC-BBF1-E334F1B28FAF}" type="slidenum">
              <a:rPr lang="en-US" smtClean="0"/>
              <a:pPr/>
              <a:t>184</a:t>
            </a:fld>
            <a:endParaRPr lang="en-US"/>
          </a:p>
        </p:txBody>
      </p:sp>
    </p:spTree>
  </p:cSld>
  <p:clrMapOvr>
    <a:masterClrMapping/>
  </p:clrMapOvr>
  <p:timing>
    <p:tnLst>
      <p:par>
        <p:cTn xmlns:p14="http://schemas.microsoft.com/office/powerpoint/2010/mai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ARM specific optimization: function calls</a:t>
            </a:r>
            <a:endParaRPr lang="en-US" dirty="0"/>
          </a:p>
        </p:txBody>
      </p:sp>
      <p:sp>
        <p:nvSpPr>
          <p:cNvPr id="4" name="TextBox 3"/>
          <p:cNvSpPr txBox="1"/>
          <p:nvPr/>
        </p:nvSpPr>
        <p:spPr>
          <a:xfrm>
            <a:off x="152400" y="1447800"/>
            <a:ext cx="4267200" cy="738664"/>
          </a:xfrm>
          <a:prstGeom prst="rect">
            <a:avLst/>
          </a:prstGeom>
          <a:noFill/>
        </p:spPr>
        <p:txBody>
          <a:bodyPr wrap="square" rtlCol="0">
            <a:spAutoFit/>
          </a:bodyPr>
          <a:lstStyle/>
          <a:p>
            <a:r>
              <a:rPr lang="en-US" sz="1400" dirty="0" smtClean="0">
                <a:latin typeface="Ubuntu Mono" pitchFamily="49" charset="0"/>
                <a:cs typeface="Courier New" pitchFamily="49" charset="0"/>
              </a:rPr>
              <a:t>void test(</a:t>
            </a:r>
            <a:r>
              <a:rPr lang="en-US" sz="1400" dirty="0" err="1" smtClean="0">
                <a:latin typeface="Ubuntu Mono" pitchFamily="49" charset="0"/>
                <a:cs typeface="Courier New" pitchFamily="49" charset="0"/>
              </a:rPr>
              <a:t>int</a:t>
            </a:r>
            <a:r>
              <a:rPr lang="en-US" sz="1400" dirty="0" smtClean="0">
                <a:latin typeface="Ubuntu Mono" pitchFamily="49" charset="0"/>
                <a:cs typeface="Courier New" pitchFamily="49" charset="0"/>
              </a:rPr>
              <a:t> x) {</a:t>
            </a:r>
          </a:p>
          <a:p>
            <a:r>
              <a:rPr lang="en-US" sz="1400" dirty="0" smtClean="0">
                <a:latin typeface="Ubuntu Mono" pitchFamily="49" charset="0"/>
                <a:cs typeface="Courier New" pitchFamily="49" charset="0"/>
              </a:rPr>
              <a:t>	return(square(x*x) + square(x*x));</a:t>
            </a:r>
          </a:p>
          <a:p>
            <a:r>
              <a:rPr lang="en-US" sz="1400" dirty="0" smtClean="0">
                <a:latin typeface="Ubuntu Mono" pitchFamily="49" charset="0"/>
                <a:cs typeface="Courier New" pitchFamily="49" charset="0"/>
              </a:rPr>
              <a:t>}</a:t>
            </a:r>
            <a:endParaRPr lang="pt-BR" sz="1400" dirty="0" smtClean="0">
              <a:solidFill>
                <a:schemeClr val="tx1"/>
              </a:solidFill>
              <a:latin typeface="Ubuntu Mono" pitchFamily="49" charset="0"/>
              <a:cs typeface="Courier New" pitchFamily="49" charset="0"/>
            </a:endParaRPr>
          </a:p>
        </p:txBody>
      </p:sp>
      <p:sp>
        <p:nvSpPr>
          <p:cNvPr id="5" name="TextBox 4"/>
          <p:cNvSpPr txBox="1"/>
          <p:nvPr/>
        </p:nvSpPr>
        <p:spPr>
          <a:xfrm>
            <a:off x="152400" y="2895601"/>
            <a:ext cx="5943600" cy="738664"/>
          </a:xfrm>
          <a:prstGeom prst="rect">
            <a:avLst/>
          </a:prstGeom>
          <a:noFill/>
        </p:spPr>
        <p:txBody>
          <a:bodyPr wrap="square" rtlCol="0">
            <a:spAutoFit/>
          </a:bodyPr>
          <a:lstStyle/>
          <a:p>
            <a:r>
              <a:rPr lang="pt-BR" sz="1400" b="1" dirty="0" smtClean="0">
                <a:latin typeface="Ubuntu Mono" pitchFamily="49" charset="0"/>
                <a:cs typeface="Courier New" pitchFamily="49" charset="0"/>
              </a:rPr>
              <a:t>void test(int x) {</a:t>
            </a:r>
          </a:p>
          <a:p>
            <a:r>
              <a:rPr lang="pt-BR" sz="1400" b="1" dirty="0" smtClean="0">
                <a:latin typeface="Ubuntu Mono" pitchFamily="49" charset="0"/>
                <a:cs typeface="Courier New" pitchFamily="49" charset="0"/>
              </a:rPr>
              <a:t>	return(2*square(x*x));</a:t>
            </a:r>
          </a:p>
          <a:p>
            <a:r>
              <a:rPr lang="pt-BR" sz="1400" b="1" dirty="0" smtClean="0">
                <a:latin typeface="Ubuntu Mono" pitchFamily="49" charset="0"/>
                <a:cs typeface="Courier New" pitchFamily="49" charset="0"/>
              </a:rPr>
              <a:t>}</a:t>
            </a:r>
          </a:p>
        </p:txBody>
      </p:sp>
      <p:sp>
        <p:nvSpPr>
          <p:cNvPr id="6" name="Down Arrow 5"/>
          <p:cNvSpPr/>
          <p:nvPr/>
        </p:nvSpPr>
        <p:spPr>
          <a:xfrm>
            <a:off x="1219200" y="2286000"/>
            <a:ext cx="457200" cy="533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52400" y="4038600"/>
            <a:ext cx="8763000" cy="2246769"/>
          </a:xfrm>
          <a:prstGeom prst="rect">
            <a:avLst/>
          </a:prstGeom>
          <a:noFill/>
        </p:spPr>
        <p:txBody>
          <a:bodyPr wrap="square" rtlCol="0">
            <a:spAutoFit/>
          </a:bodyPr>
          <a:lstStyle/>
          <a:p>
            <a:r>
              <a:rPr lang="en-US" sz="1400" dirty="0" smtClean="0">
                <a:latin typeface="Ubuntu Mono" pitchFamily="49" charset="0"/>
                <a:cs typeface="Courier New" pitchFamily="49" charset="0"/>
              </a:rPr>
              <a:t>The following case shows square() has a side effect:</a:t>
            </a:r>
          </a:p>
          <a:p>
            <a:r>
              <a:rPr lang="en-US" sz="1400" dirty="0" err="1" smtClean="0">
                <a:latin typeface="Ubuntu Mono" pitchFamily="49" charset="0"/>
                <a:cs typeface="Courier New" pitchFamily="49" charset="0"/>
              </a:rPr>
              <a:t>int</a:t>
            </a:r>
            <a:r>
              <a:rPr lang="en-US" sz="1400" dirty="0" smtClean="0">
                <a:latin typeface="Ubuntu Mono" pitchFamily="49" charset="0"/>
                <a:cs typeface="Courier New" pitchFamily="49" charset="0"/>
              </a:rPr>
              <a:t> square(</a:t>
            </a:r>
            <a:r>
              <a:rPr lang="en-US" sz="1400" dirty="0" err="1" smtClean="0">
                <a:latin typeface="Ubuntu Mono" pitchFamily="49" charset="0"/>
                <a:cs typeface="Courier New" pitchFamily="49" charset="0"/>
              </a:rPr>
              <a:t>int</a:t>
            </a:r>
            <a:r>
              <a:rPr lang="en-US" sz="1400" dirty="0" smtClean="0">
                <a:latin typeface="Ubuntu Mono" pitchFamily="49" charset="0"/>
                <a:cs typeface="Courier New" pitchFamily="49" charset="0"/>
              </a:rPr>
              <a:t> x)</a:t>
            </a:r>
          </a:p>
          <a:p>
            <a:r>
              <a:rPr lang="en-US" sz="1400" dirty="0" smtClean="0">
                <a:latin typeface="Ubuntu Mono" pitchFamily="49" charset="0"/>
                <a:cs typeface="Courier New" pitchFamily="49" charset="0"/>
              </a:rPr>
              <a:t>{</a:t>
            </a:r>
          </a:p>
          <a:p>
            <a:r>
              <a:rPr lang="en-US" sz="1400" dirty="0" smtClean="0">
                <a:latin typeface="Ubuntu Mono" pitchFamily="49" charset="0"/>
                <a:cs typeface="Courier New" pitchFamily="49" charset="0"/>
              </a:rPr>
              <a:t>	counter++; /* counter is a global variable */</a:t>
            </a:r>
          </a:p>
          <a:p>
            <a:r>
              <a:rPr lang="en-US" sz="1400" dirty="0" smtClean="0">
                <a:latin typeface="Ubuntu Mono" pitchFamily="49" charset="0"/>
                <a:cs typeface="Courier New" pitchFamily="49" charset="0"/>
              </a:rPr>
              <a:t>	return(x*x);</a:t>
            </a:r>
          </a:p>
          <a:p>
            <a:r>
              <a:rPr lang="en-US" sz="1400" dirty="0" smtClean="0">
                <a:latin typeface="Ubuntu Mono" pitchFamily="49" charset="0"/>
                <a:cs typeface="Courier New" pitchFamily="49" charset="0"/>
              </a:rPr>
              <a:t>}</a:t>
            </a:r>
          </a:p>
          <a:p>
            <a:endParaRPr lang="en-US" sz="1400" dirty="0" smtClean="0">
              <a:solidFill>
                <a:schemeClr val="tx1"/>
              </a:solidFill>
              <a:latin typeface="Ubuntu Mono" pitchFamily="49" charset="0"/>
              <a:cs typeface="Courier New" pitchFamily="49" charset="0"/>
            </a:endParaRPr>
          </a:p>
          <a:p>
            <a:r>
              <a:rPr lang="en-US" sz="1400" dirty="0" smtClean="0">
                <a:latin typeface="Ubuntu Mono" pitchFamily="49" charset="0"/>
                <a:cs typeface="Courier New" pitchFamily="49" charset="0"/>
              </a:rPr>
              <a:t>If no side effect, declare as pure function for compiler to optimize</a:t>
            </a:r>
          </a:p>
          <a:p>
            <a:r>
              <a:rPr lang="pt-BR" sz="1400" b="1" dirty="0" smtClean="0">
                <a:solidFill>
                  <a:schemeClr val="tx1"/>
                </a:solidFill>
                <a:latin typeface="Ubuntu Mono" pitchFamily="49" charset="0"/>
                <a:cs typeface="Courier New" pitchFamily="49" charset="0"/>
              </a:rPr>
              <a:t>__pure int square(int x);</a:t>
            </a:r>
          </a:p>
          <a:p>
            <a:endParaRPr lang="pt-BR" sz="1400" dirty="0" smtClean="0">
              <a:solidFill>
                <a:schemeClr val="tx1"/>
              </a:solidFill>
              <a:latin typeface="Ubuntu Mono" pitchFamily="49" charset="0"/>
              <a:cs typeface="Courier New" pitchFamily="49" charset="0"/>
            </a:endParaRPr>
          </a:p>
        </p:txBody>
      </p:sp>
      <p:cxnSp>
        <p:nvCxnSpPr>
          <p:cNvPr id="9" name="Straight Connector 8"/>
          <p:cNvCxnSpPr/>
          <p:nvPr/>
        </p:nvCxnSpPr>
        <p:spPr>
          <a:xfrm>
            <a:off x="152400" y="3886200"/>
            <a:ext cx="8610600" cy="0"/>
          </a:xfrm>
          <a:prstGeom prst="line">
            <a:avLst/>
          </a:prstGeom>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p:txBody>
          <a:bodyPr/>
          <a:lstStyle/>
          <a:p>
            <a:fld id="{E66970BE-4790-4AAC-BBF1-E334F1B28FAF}" type="slidenum">
              <a:rPr lang="en-US" smtClean="0"/>
              <a:pPr/>
              <a:t>185</a:t>
            </a:fld>
            <a:endParaRPr lang="en-US"/>
          </a:p>
        </p:txBody>
      </p:sp>
    </p:spTree>
  </p:cSld>
  <p:clrMapOvr>
    <a:masterClrMapping/>
  </p:clrMapOvr>
  <p:timing>
    <p:tnLst>
      <p:par>
        <p:cTn xmlns:p14="http://schemas.microsoft.com/office/powerpoint/2010/mai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ARM specific optimization: code alignment</a:t>
            </a:r>
            <a:endParaRPr lang="en-US" dirty="0"/>
          </a:p>
        </p:txBody>
      </p:sp>
      <p:sp>
        <p:nvSpPr>
          <p:cNvPr id="3" name="Content Placeholder 2"/>
          <p:cNvSpPr>
            <a:spLocks noGrp="1"/>
          </p:cNvSpPr>
          <p:nvPr>
            <p:ph idx="1"/>
          </p:nvPr>
        </p:nvSpPr>
        <p:spPr/>
        <p:txBody>
          <a:bodyPr>
            <a:normAutofit fontScale="92500"/>
          </a:bodyPr>
          <a:lstStyle/>
          <a:p>
            <a:r>
              <a:rPr lang="en-US" dirty="0" smtClean="0"/>
              <a:t>Structure/Code alignment</a:t>
            </a:r>
          </a:p>
          <a:p>
            <a:endParaRPr lang="en-US" dirty="0" smtClean="0"/>
          </a:p>
          <a:p>
            <a:endParaRPr lang="en-US" dirty="0" smtClean="0"/>
          </a:p>
          <a:p>
            <a:endParaRPr lang="en-US" dirty="0" smtClean="0"/>
          </a:p>
          <a:p>
            <a:r>
              <a:rPr lang="en-US" dirty="0" smtClean="0"/>
              <a:t>12 bytes            vs.     8 bytes</a:t>
            </a:r>
          </a:p>
          <a:p>
            <a:r>
              <a:rPr lang="en-US" dirty="0" smtClean="0"/>
              <a:t>Could use __packed keyword to remove padding</a:t>
            </a:r>
          </a:p>
          <a:p>
            <a:r>
              <a:rPr lang="en-US" dirty="0" smtClean="0"/>
              <a:t>However ARM emulates unaligned load/store by using several aligned byte access (inefficient)</a:t>
            </a:r>
            <a:endParaRPr lang="en-US" dirty="0"/>
          </a:p>
        </p:txBody>
      </p:sp>
      <p:sp>
        <p:nvSpPr>
          <p:cNvPr id="4" name="TextBox 3"/>
          <p:cNvSpPr txBox="1"/>
          <p:nvPr/>
        </p:nvSpPr>
        <p:spPr>
          <a:xfrm>
            <a:off x="685800" y="2286000"/>
            <a:ext cx="3657600" cy="1600438"/>
          </a:xfrm>
          <a:prstGeom prst="rect">
            <a:avLst/>
          </a:prstGeom>
          <a:noFill/>
        </p:spPr>
        <p:txBody>
          <a:bodyPr wrap="square" rtlCol="0">
            <a:spAutoFit/>
          </a:bodyPr>
          <a:lstStyle/>
          <a:p>
            <a:r>
              <a:rPr lang="en-US" sz="1400" dirty="0" err="1" smtClean="0">
                <a:latin typeface="Ubuntu Mono" pitchFamily="49" charset="0"/>
                <a:cs typeface="Courier New" pitchFamily="49" charset="0"/>
              </a:rPr>
              <a:t>struct</a:t>
            </a:r>
            <a:endParaRPr lang="en-US" sz="1400" dirty="0" smtClean="0">
              <a:latin typeface="Ubuntu Mono" pitchFamily="49" charset="0"/>
              <a:cs typeface="Courier New" pitchFamily="49" charset="0"/>
            </a:endParaRPr>
          </a:p>
          <a:p>
            <a:r>
              <a:rPr lang="en-US" sz="1400" dirty="0" smtClean="0">
                <a:latin typeface="Ubuntu Mono" pitchFamily="49" charset="0"/>
                <a:cs typeface="Courier New" pitchFamily="49" charset="0"/>
              </a:rPr>
              <a:t>{</a:t>
            </a:r>
          </a:p>
          <a:p>
            <a:r>
              <a:rPr lang="en-US" sz="1400" dirty="0" smtClean="0">
                <a:latin typeface="Ubuntu Mono" pitchFamily="49" charset="0"/>
                <a:cs typeface="Courier New" pitchFamily="49" charset="0"/>
              </a:rPr>
              <a:t>	char a;</a:t>
            </a:r>
          </a:p>
          <a:p>
            <a:r>
              <a:rPr lang="en-US" sz="1400" dirty="0" smtClean="0">
                <a:latin typeface="Ubuntu Mono" pitchFamily="49" charset="0"/>
                <a:cs typeface="Courier New" pitchFamily="49" charset="0"/>
              </a:rPr>
              <a:t>	</a:t>
            </a:r>
            <a:r>
              <a:rPr lang="en-US" sz="1400" dirty="0" err="1" smtClean="0">
                <a:latin typeface="Ubuntu Mono" pitchFamily="49" charset="0"/>
                <a:cs typeface="Courier New" pitchFamily="49" charset="0"/>
              </a:rPr>
              <a:t>int</a:t>
            </a:r>
            <a:r>
              <a:rPr lang="en-US" sz="1400" dirty="0" smtClean="0">
                <a:latin typeface="Ubuntu Mono" pitchFamily="49" charset="0"/>
                <a:cs typeface="Courier New" pitchFamily="49" charset="0"/>
              </a:rPr>
              <a:t> b;</a:t>
            </a:r>
          </a:p>
          <a:p>
            <a:r>
              <a:rPr lang="en-US" sz="1400" dirty="0" smtClean="0">
                <a:latin typeface="Ubuntu Mono" pitchFamily="49" charset="0"/>
                <a:cs typeface="Courier New" pitchFamily="49" charset="0"/>
              </a:rPr>
              <a:t>	char c;</a:t>
            </a:r>
          </a:p>
          <a:p>
            <a:r>
              <a:rPr lang="en-US" sz="1400" dirty="0" smtClean="0">
                <a:latin typeface="Ubuntu Mono" pitchFamily="49" charset="0"/>
                <a:cs typeface="Courier New" pitchFamily="49" charset="0"/>
              </a:rPr>
              <a:t>	short d;</a:t>
            </a:r>
          </a:p>
          <a:p>
            <a:r>
              <a:rPr lang="en-US" sz="1400" dirty="0" smtClean="0">
                <a:latin typeface="Ubuntu Mono" pitchFamily="49" charset="0"/>
                <a:cs typeface="Courier New" pitchFamily="49" charset="0"/>
              </a:rPr>
              <a:t>}</a:t>
            </a:r>
            <a:endParaRPr lang="pt-BR" sz="1400" dirty="0" smtClean="0">
              <a:solidFill>
                <a:schemeClr val="tx1"/>
              </a:solidFill>
              <a:latin typeface="Ubuntu Mono" pitchFamily="49" charset="0"/>
              <a:cs typeface="Courier New" pitchFamily="49" charset="0"/>
            </a:endParaRPr>
          </a:p>
        </p:txBody>
      </p:sp>
      <p:sp>
        <p:nvSpPr>
          <p:cNvPr id="5" name="TextBox 4"/>
          <p:cNvSpPr txBox="1"/>
          <p:nvPr/>
        </p:nvSpPr>
        <p:spPr>
          <a:xfrm>
            <a:off x="4191000" y="2286000"/>
            <a:ext cx="3657600" cy="1600438"/>
          </a:xfrm>
          <a:prstGeom prst="rect">
            <a:avLst/>
          </a:prstGeom>
          <a:noFill/>
        </p:spPr>
        <p:txBody>
          <a:bodyPr wrap="square" rtlCol="0">
            <a:spAutoFit/>
          </a:bodyPr>
          <a:lstStyle/>
          <a:p>
            <a:r>
              <a:rPr lang="en-US" sz="1400" dirty="0" err="1" smtClean="0">
                <a:latin typeface="Ubuntu Mono" pitchFamily="49" charset="0"/>
                <a:cs typeface="Courier New" pitchFamily="49" charset="0"/>
              </a:rPr>
              <a:t>struct</a:t>
            </a:r>
            <a:endParaRPr lang="en-US" sz="1400" dirty="0" smtClean="0">
              <a:latin typeface="Ubuntu Mono" pitchFamily="49" charset="0"/>
              <a:cs typeface="Courier New" pitchFamily="49" charset="0"/>
            </a:endParaRPr>
          </a:p>
          <a:p>
            <a:r>
              <a:rPr lang="en-US" sz="1400" dirty="0" smtClean="0">
                <a:latin typeface="Ubuntu Mono" pitchFamily="49" charset="0"/>
                <a:cs typeface="Courier New" pitchFamily="49" charset="0"/>
              </a:rPr>
              <a:t>{</a:t>
            </a:r>
          </a:p>
          <a:p>
            <a:r>
              <a:rPr lang="en-US" sz="1400" dirty="0" smtClean="0">
                <a:latin typeface="Ubuntu Mono" pitchFamily="49" charset="0"/>
                <a:cs typeface="Courier New" pitchFamily="49" charset="0"/>
              </a:rPr>
              <a:t>	char a;</a:t>
            </a:r>
          </a:p>
          <a:p>
            <a:r>
              <a:rPr lang="en-US" sz="1400" dirty="0" smtClean="0">
                <a:latin typeface="Ubuntu Mono" pitchFamily="49" charset="0"/>
                <a:cs typeface="Courier New" pitchFamily="49" charset="0"/>
              </a:rPr>
              <a:t>	char c;</a:t>
            </a:r>
          </a:p>
          <a:p>
            <a:r>
              <a:rPr lang="en-US" sz="1400" dirty="0" smtClean="0">
                <a:latin typeface="Ubuntu Mono" pitchFamily="49" charset="0"/>
                <a:cs typeface="Courier New" pitchFamily="49" charset="0"/>
              </a:rPr>
              <a:t>	short d;</a:t>
            </a:r>
          </a:p>
          <a:p>
            <a:r>
              <a:rPr lang="en-US" sz="1400" dirty="0" smtClean="0">
                <a:latin typeface="Ubuntu Mono" pitchFamily="49" charset="0"/>
                <a:cs typeface="Courier New" pitchFamily="49" charset="0"/>
              </a:rPr>
              <a:t>	</a:t>
            </a:r>
            <a:r>
              <a:rPr lang="en-US" sz="1400" dirty="0" err="1" smtClean="0">
                <a:latin typeface="Ubuntu Mono" pitchFamily="49" charset="0"/>
                <a:cs typeface="Courier New" pitchFamily="49" charset="0"/>
              </a:rPr>
              <a:t>int</a:t>
            </a:r>
            <a:r>
              <a:rPr lang="en-US" sz="1400" dirty="0" smtClean="0">
                <a:latin typeface="Ubuntu Mono" pitchFamily="49" charset="0"/>
                <a:cs typeface="Courier New" pitchFamily="49" charset="0"/>
              </a:rPr>
              <a:t> b;</a:t>
            </a:r>
          </a:p>
          <a:p>
            <a:r>
              <a:rPr lang="en-US" sz="1400" dirty="0" smtClean="0">
                <a:latin typeface="Ubuntu Mono" pitchFamily="49" charset="0"/>
                <a:cs typeface="Courier New" pitchFamily="49" charset="0"/>
              </a:rPr>
              <a:t>}</a:t>
            </a:r>
            <a:endParaRPr lang="pt-BR" sz="1400" dirty="0" smtClean="0">
              <a:solidFill>
                <a:schemeClr val="tx1"/>
              </a:solidFill>
              <a:latin typeface="Ubuntu Mono" pitchFamily="49" charset="0"/>
              <a:cs typeface="Courier New" pitchFamily="49" charset="0"/>
            </a:endParaRPr>
          </a:p>
        </p:txBody>
      </p:sp>
      <p:sp>
        <p:nvSpPr>
          <p:cNvPr id="6" name="Slide Number Placeholder 5"/>
          <p:cNvSpPr>
            <a:spLocks noGrp="1"/>
          </p:cNvSpPr>
          <p:nvPr>
            <p:ph type="sldNum" sz="quarter" idx="12"/>
          </p:nvPr>
        </p:nvSpPr>
        <p:spPr/>
        <p:txBody>
          <a:bodyPr/>
          <a:lstStyle/>
          <a:p>
            <a:fld id="{E66970BE-4790-4AAC-BBF1-E334F1B28FAF}" type="slidenum">
              <a:rPr lang="en-US" smtClean="0"/>
              <a:pPr/>
              <a:t>186</a:t>
            </a:fld>
            <a:endParaRPr lang="en-US"/>
          </a:p>
        </p:txBody>
      </p:sp>
    </p:spTree>
  </p:cSld>
  <p:clrMapOvr>
    <a:masterClrMapping/>
  </p:clrMapOvr>
  <p:timing>
    <p:tnLst>
      <p:par>
        <p:cTn xmlns:p14="http://schemas.microsoft.com/office/powerpoint/2010/mai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Day 2 part 2</a:t>
            </a:r>
            <a:endParaRPr lang="en-US" dirty="0"/>
          </a:p>
        </p:txBody>
      </p:sp>
      <p:sp>
        <p:nvSpPr>
          <p:cNvPr id="3" name="Text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2"/>
          </p:nvPr>
        </p:nvSpPr>
        <p:spPr/>
        <p:txBody>
          <a:bodyPr/>
          <a:lstStyle/>
          <a:p>
            <a:fld id="{E66970BE-4790-4AAC-BBF1-E334F1B28FAF}" type="slidenum">
              <a:rPr lang="en-US" smtClean="0"/>
              <a:pPr/>
              <a:t>187</a:t>
            </a:fld>
            <a:endParaRPr lang="en-US"/>
          </a:p>
        </p:txBody>
      </p:sp>
    </p:spTree>
    <p:extLst>
      <p:ext uri="{BB962C8B-B14F-4D97-AF65-F5344CB8AC3E}">
        <p14:creationId xmlns:p14="http://schemas.microsoft.com/office/powerpoint/2010/main" val="477182513"/>
      </p:ext>
    </p:extLst>
  </p:cSld>
  <p:clrMapOvr>
    <a:masterClrMapping/>
  </p:clrMapOvr>
  <p:timing>
    <p:tnLst>
      <p:par>
        <p:cTn xmlns:p14="http://schemas.microsoft.com/office/powerpoint/2010/mai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Writing assembly in whatever your editor may be…</a:t>
            </a:r>
            <a:endParaRPr lang="en-US" dirty="0"/>
          </a:p>
        </p:txBody>
      </p:sp>
      <p:pic>
        <p:nvPicPr>
          <p:cNvPr id="187394" name="Picture 2" descr="Real Programmers"/>
          <p:cNvPicPr>
            <a:picLocks noChangeAspect="1" noChangeArrowheads="1"/>
          </p:cNvPicPr>
          <p:nvPr/>
        </p:nvPicPr>
        <p:blipFill>
          <a:blip r:embed="rId2" cstate="print"/>
          <a:srcRect/>
          <a:stretch>
            <a:fillRect/>
          </a:stretch>
        </p:blipFill>
        <p:spPr bwMode="auto">
          <a:xfrm>
            <a:off x="152400" y="1600200"/>
            <a:ext cx="8749862" cy="4800600"/>
          </a:xfrm>
          <a:prstGeom prst="rect">
            <a:avLst/>
          </a:prstGeom>
          <a:noFill/>
        </p:spPr>
      </p:pic>
      <p:sp>
        <p:nvSpPr>
          <p:cNvPr id="5" name="TextBox 4"/>
          <p:cNvSpPr txBox="1"/>
          <p:nvPr/>
        </p:nvSpPr>
        <p:spPr>
          <a:xfrm>
            <a:off x="457200" y="6488668"/>
            <a:ext cx="8229600" cy="369332"/>
          </a:xfrm>
          <a:prstGeom prst="rect">
            <a:avLst/>
          </a:prstGeom>
          <a:noFill/>
        </p:spPr>
        <p:txBody>
          <a:bodyPr wrap="square" rtlCol="0">
            <a:spAutoFit/>
          </a:bodyPr>
          <a:lstStyle/>
          <a:p>
            <a:r>
              <a:rPr lang="en-US" dirty="0" smtClean="0"/>
              <a:t>Source: </a:t>
            </a:r>
            <a:r>
              <a:rPr lang="en-US" dirty="0" smtClean="0">
                <a:hlinkClick r:id="rId3"/>
              </a:rPr>
              <a:t>http://xkcd.com/378/</a:t>
            </a:r>
            <a:endParaRPr lang="en-US" dirty="0" smtClean="0"/>
          </a:p>
        </p:txBody>
      </p:sp>
      <p:sp>
        <p:nvSpPr>
          <p:cNvPr id="3" name="Slide Number Placeholder 2"/>
          <p:cNvSpPr>
            <a:spLocks noGrp="1"/>
          </p:cNvSpPr>
          <p:nvPr>
            <p:ph type="sldNum" sz="quarter" idx="12"/>
          </p:nvPr>
        </p:nvSpPr>
        <p:spPr/>
        <p:txBody>
          <a:bodyPr/>
          <a:lstStyle/>
          <a:p>
            <a:fld id="{E66970BE-4790-4AAC-BBF1-E334F1B28FAF}" type="slidenum">
              <a:rPr lang="en-US" smtClean="0"/>
              <a:pPr/>
              <a:t>188</a:t>
            </a:fld>
            <a:endParaRPr lang="en-US"/>
          </a:p>
        </p:txBody>
      </p:sp>
    </p:spTree>
  </p:cSld>
  <p:clrMapOvr>
    <a:masterClrMapping/>
  </p:clrMapOvr>
  <p:timing>
    <p:tnLst>
      <p:par>
        <p:cTn xmlns:p14="http://schemas.microsoft.com/office/powerpoint/2010/mai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Inline assembly (using butterflies)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Follows the following form:</a:t>
            </a:r>
          </a:p>
          <a:p>
            <a:pPr lvl="1">
              <a:buNone/>
            </a:pPr>
            <a:r>
              <a:rPr lang="en-US" sz="1800" dirty="0" err="1" smtClean="0">
                <a:latin typeface="Ubuntu Mono" pitchFamily="49" charset="0"/>
              </a:rPr>
              <a:t>asm</a:t>
            </a:r>
            <a:r>
              <a:rPr lang="en-US" sz="1800" dirty="0" smtClean="0">
                <a:latin typeface="Ubuntu Mono" pitchFamily="49" charset="0"/>
              </a:rPr>
              <a:t>(code : output operand list : input operand list: clobber list);</a:t>
            </a:r>
            <a:endParaRPr lang="en-US" sz="3200" dirty="0" smtClean="0">
              <a:latin typeface="Ubuntu Mono" pitchFamily="49" charset="0"/>
            </a:endParaRPr>
          </a:p>
          <a:p>
            <a:r>
              <a:rPr lang="en-US" dirty="0" smtClean="0"/>
              <a:t>The input/output operand list includes c and assembly variables</a:t>
            </a:r>
          </a:p>
          <a:p>
            <a:r>
              <a:rPr lang="en-US" dirty="0" smtClean="0"/>
              <a:t>Example:</a:t>
            </a:r>
          </a:p>
          <a:p>
            <a:pPr lvl="1">
              <a:buNone/>
            </a:pPr>
            <a:r>
              <a:rPr lang="en-US" sz="1800" dirty="0" smtClean="0">
                <a:latin typeface="Ubuntu Mono" pitchFamily="49" charset="0"/>
              </a:rPr>
              <a:t>/* Rotating bits example */</a:t>
            </a:r>
          </a:p>
          <a:p>
            <a:pPr lvl="1">
              <a:buNone/>
            </a:pPr>
            <a:r>
              <a:rPr lang="en-US" sz="1800" dirty="0" err="1" smtClean="0">
                <a:latin typeface="Ubuntu Mono" pitchFamily="49" charset="0"/>
              </a:rPr>
              <a:t>asm</a:t>
            </a:r>
            <a:r>
              <a:rPr lang="en-US" sz="1800" dirty="0" smtClean="0">
                <a:latin typeface="Ubuntu Mono" pitchFamily="49" charset="0"/>
              </a:rPr>
              <a:t>("</a:t>
            </a:r>
            <a:r>
              <a:rPr lang="en-US" sz="1800" dirty="0" err="1" smtClean="0">
                <a:latin typeface="Ubuntu Mono" pitchFamily="49" charset="0"/>
              </a:rPr>
              <a:t>mov</a:t>
            </a:r>
            <a:r>
              <a:rPr lang="en-US" sz="1800" dirty="0" smtClean="0">
                <a:latin typeface="Ubuntu Mono" pitchFamily="49" charset="0"/>
              </a:rPr>
              <a:t> %[result], %[value], </a:t>
            </a:r>
            <a:r>
              <a:rPr lang="en-US" sz="1800" dirty="0" err="1" smtClean="0">
                <a:latin typeface="Ubuntu Mono" pitchFamily="49" charset="0"/>
              </a:rPr>
              <a:t>ror</a:t>
            </a:r>
            <a:r>
              <a:rPr lang="en-US" sz="1800" dirty="0" smtClean="0">
                <a:latin typeface="Ubuntu Mono" pitchFamily="49" charset="0"/>
              </a:rPr>
              <a:t> #1" : [result] "=r" (y) : [value] "r" (x));</a:t>
            </a:r>
          </a:p>
          <a:p>
            <a:r>
              <a:rPr lang="en-US" dirty="0" smtClean="0"/>
              <a:t>“=r” </a:t>
            </a:r>
          </a:p>
          <a:p>
            <a:pPr>
              <a:buNone/>
            </a:pPr>
            <a:r>
              <a:rPr lang="en-US" dirty="0" smtClean="0"/>
              <a:t>	r is referred to as a constraint</a:t>
            </a:r>
          </a:p>
          <a:p>
            <a:pPr>
              <a:buNone/>
            </a:pPr>
            <a:r>
              <a:rPr lang="en-US" dirty="0" smtClean="0"/>
              <a:t>	= is referred to as a modifier</a:t>
            </a:r>
          </a:p>
          <a:p>
            <a:endParaRPr lang="en-US" dirty="0"/>
          </a:p>
        </p:txBody>
      </p:sp>
      <p:sp>
        <p:nvSpPr>
          <p:cNvPr id="4" name="TextBox 3"/>
          <p:cNvSpPr txBox="1"/>
          <p:nvPr/>
        </p:nvSpPr>
        <p:spPr>
          <a:xfrm>
            <a:off x="457200" y="6096000"/>
            <a:ext cx="8229600" cy="369332"/>
          </a:xfrm>
          <a:prstGeom prst="rect">
            <a:avLst/>
          </a:prstGeom>
          <a:noFill/>
        </p:spPr>
        <p:txBody>
          <a:bodyPr wrap="square" rtlCol="0">
            <a:spAutoFit/>
          </a:bodyPr>
          <a:lstStyle/>
          <a:p>
            <a:r>
              <a:rPr lang="en-US" dirty="0" smtClean="0"/>
              <a:t>Source: </a:t>
            </a:r>
            <a:r>
              <a:rPr lang="en-US" dirty="0" smtClean="0">
                <a:hlinkClick r:id="rId2"/>
              </a:rPr>
              <a:t>http://www.ethernut.de/en/documents/arm-inline-asm.html</a:t>
            </a:r>
            <a:endParaRPr lang="en-US" dirty="0" smtClean="0"/>
          </a:p>
        </p:txBody>
      </p:sp>
      <p:sp>
        <p:nvSpPr>
          <p:cNvPr id="5" name="Slide Number Placeholder 4"/>
          <p:cNvSpPr>
            <a:spLocks noGrp="1"/>
          </p:cNvSpPr>
          <p:nvPr>
            <p:ph type="sldNum" sz="quarter" idx="12"/>
          </p:nvPr>
        </p:nvSpPr>
        <p:spPr/>
        <p:txBody>
          <a:bodyPr/>
          <a:lstStyle/>
          <a:p>
            <a:fld id="{E66970BE-4790-4AAC-BBF1-E334F1B28FAF}" type="slidenum">
              <a:rPr lang="en-US" smtClean="0"/>
              <a:pPr/>
              <a:t>189</a:t>
            </a:fld>
            <a:endParaRPr lang="en-US"/>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ARM Data sizes and instructions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ARMs mostly use 16-bit (Thumb) and 32-bit instruction sets </a:t>
            </a:r>
          </a:p>
          <a:p>
            <a:r>
              <a:rPr lang="en-US" dirty="0" smtClean="0"/>
              <a:t>32-bit architecture</a:t>
            </a:r>
          </a:p>
          <a:p>
            <a:pPr lvl="1"/>
            <a:r>
              <a:rPr lang="en-US" dirty="0" smtClean="0"/>
              <a:t>Byte = 8 bits (Nibble is 4 bits) [byte or char in x86]</a:t>
            </a:r>
          </a:p>
          <a:p>
            <a:pPr lvl="1"/>
            <a:r>
              <a:rPr lang="en-US" dirty="0" smtClean="0"/>
              <a:t>Half word = 16 bits (two bytes) [word or short in MS x86]</a:t>
            </a:r>
          </a:p>
          <a:p>
            <a:pPr lvl="1"/>
            <a:r>
              <a:rPr lang="en-US" dirty="0" smtClean="0"/>
              <a:t>Word = 32 bits (four bytes) [</a:t>
            </a:r>
            <a:r>
              <a:rPr lang="en-US" dirty="0" err="1" smtClean="0"/>
              <a:t>Doubleword</a:t>
            </a:r>
            <a:r>
              <a:rPr lang="en-US" dirty="0" smtClean="0"/>
              <a:t> or </a:t>
            </a:r>
            <a:r>
              <a:rPr lang="en-US" dirty="0" err="1" smtClean="0"/>
              <a:t>int</a:t>
            </a:r>
            <a:r>
              <a:rPr lang="en-US" dirty="0" smtClean="0"/>
              <a:t>/long in MS x86]</a:t>
            </a:r>
          </a:p>
          <a:p>
            <a:pPr lvl="1"/>
            <a:r>
              <a:rPr lang="en-US" dirty="0" smtClean="0"/>
              <a:t>Double Word = 64 bits (eight bytes) [</a:t>
            </a:r>
            <a:r>
              <a:rPr lang="en-US" dirty="0" err="1" smtClean="0"/>
              <a:t>Quadword</a:t>
            </a:r>
            <a:r>
              <a:rPr lang="en-US" dirty="0" smtClean="0"/>
              <a:t> or double/long long in MS x86]</a:t>
            </a:r>
          </a:p>
        </p:txBody>
      </p:sp>
      <p:pic>
        <p:nvPicPr>
          <p:cNvPr id="1028" name="Picture 4" descr="C:\Users\Jilebi\AppData\Local\Microsoft\Windows\Temporary Internet Files\Content.IE5\AT0T82LJ\MP900443189[1].jpg"/>
          <p:cNvPicPr>
            <a:picLocks noChangeAspect="1" noChangeArrowheads="1"/>
          </p:cNvPicPr>
          <p:nvPr/>
        </p:nvPicPr>
        <p:blipFill>
          <a:blip r:embed="rId3" cstate="print"/>
          <a:srcRect/>
          <a:stretch>
            <a:fillRect/>
          </a:stretch>
        </p:blipFill>
        <p:spPr bwMode="auto">
          <a:xfrm>
            <a:off x="7467600" y="5562600"/>
            <a:ext cx="1409809" cy="938212"/>
          </a:xfrm>
          <a:prstGeom prst="rect">
            <a:avLst/>
          </a:prstGeom>
          <a:noFill/>
        </p:spPr>
      </p:pic>
      <p:sp>
        <p:nvSpPr>
          <p:cNvPr id="4" name="Rectangle 3"/>
          <p:cNvSpPr/>
          <p:nvPr/>
        </p:nvSpPr>
        <p:spPr>
          <a:xfrm>
            <a:off x="228600" y="6033432"/>
            <a:ext cx="7086600" cy="646331"/>
          </a:xfrm>
          <a:prstGeom prst="rect">
            <a:avLst/>
          </a:prstGeom>
        </p:spPr>
        <p:txBody>
          <a:bodyPr wrap="square">
            <a:spAutoFit/>
          </a:bodyPr>
          <a:lstStyle/>
          <a:p>
            <a:r>
              <a:rPr lang="en-US" dirty="0"/>
              <a:t>Source: </a:t>
            </a:r>
            <a:r>
              <a:rPr lang="en-US" dirty="0">
                <a:hlinkClick r:id="rId4"/>
              </a:rPr>
              <a:t>http://</a:t>
            </a:r>
            <a:r>
              <a:rPr lang="en-US" dirty="0" smtClean="0">
                <a:hlinkClick r:id="rId4"/>
              </a:rPr>
              <a:t>stackoverflow.com/questions/39419/visual-c-how-large-is-a-dword-with-32-and-64-bit-code</a:t>
            </a:r>
            <a:endParaRPr lang="en-US" dirty="0"/>
          </a:p>
        </p:txBody>
      </p:sp>
      <p:sp>
        <p:nvSpPr>
          <p:cNvPr id="5" name="Slide Number Placeholder 4"/>
          <p:cNvSpPr>
            <a:spLocks noGrp="1"/>
          </p:cNvSpPr>
          <p:nvPr>
            <p:ph type="sldNum" sz="quarter" idx="12"/>
          </p:nvPr>
        </p:nvSpPr>
        <p:spPr/>
        <p:txBody>
          <a:bodyPr/>
          <a:lstStyle/>
          <a:p>
            <a:fld id="{E66970BE-4790-4AAC-BBF1-E334F1B28FAF}" type="slidenum">
              <a:rPr lang="en-US" smtClean="0"/>
              <a:pPr/>
              <a:t>19</a:t>
            </a:fld>
            <a:endParaRPr lang="en-US"/>
          </a:p>
        </p:txBody>
      </p:sp>
    </p:spTree>
  </p:cSld>
  <p:clrMapOvr>
    <a:masterClrMapping/>
  </p:clrMapOvr>
  <p:timing>
    <p:tnLst>
      <p:par>
        <p:cTn xmlns:p14="http://schemas.microsoft.com/office/powerpoint/2010/mai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Possible constraints for inline assembly</a:t>
            </a:r>
            <a:endParaRPr lang="en-US" dirty="0"/>
          </a:p>
        </p:txBody>
      </p:sp>
      <p:graphicFrame>
        <p:nvGraphicFramePr>
          <p:cNvPr id="4" name="Content Placeholder 3"/>
          <p:cNvGraphicFramePr>
            <a:graphicFrameLocks noGrp="1"/>
          </p:cNvGraphicFramePr>
          <p:nvPr>
            <p:ph idx="1"/>
          </p:nvPr>
        </p:nvGraphicFramePr>
        <p:xfrm>
          <a:off x="0" y="60960"/>
          <a:ext cx="8991600" cy="6349072"/>
        </p:xfrm>
        <a:graphic>
          <a:graphicData uri="http://schemas.openxmlformats.org/drawingml/2006/table">
            <a:tbl>
              <a:tblPr firstRow="1" bandRow="1">
                <a:tableStyleId>{5C22544A-7EE6-4342-B048-85BDC9FD1C3A}</a:tableStyleId>
              </a:tblPr>
              <a:tblGrid>
                <a:gridCol w="762000"/>
                <a:gridCol w="3883660"/>
                <a:gridCol w="4345940"/>
              </a:tblGrid>
              <a:tr h="214974">
                <a:tc>
                  <a:txBody>
                    <a:bodyPr/>
                    <a:lstStyle/>
                    <a:p>
                      <a:r>
                        <a:rPr lang="en-US" sz="1000" dirty="0" smtClean="0"/>
                        <a:t>Constraint</a:t>
                      </a:r>
                      <a:endParaRPr lang="en-US" sz="1000" dirty="0"/>
                    </a:p>
                  </a:txBody>
                  <a:tcPr/>
                </a:tc>
                <a:tc>
                  <a:txBody>
                    <a:bodyPr/>
                    <a:lstStyle/>
                    <a:p>
                      <a:r>
                        <a:rPr lang="en-US" sz="1000" dirty="0" smtClean="0"/>
                        <a:t>Usage in ARM state</a:t>
                      </a:r>
                      <a:endParaRPr lang="en-US" sz="1000" dirty="0"/>
                    </a:p>
                  </a:txBody>
                  <a:tcPr/>
                </a:tc>
                <a:tc>
                  <a:txBody>
                    <a:bodyPr/>
                    <a:lstStyle/>
                    <a:p>
                      <a:r>
                        <a:rPr lang="en-US" sz="1000" dirty="0" smtClean="0"/>
                        <a:t>Usage</a:t>
                      </a:r>
                      <a:r>
                        <a:rPr lang="en-US" sz="1000" baseline="0" dirty="0" smtClean="0"/>
                        <a:t> in Thumb state</a:t>
                      </a:r>
                      <a:endParaRPr lang="en-US" sz="1000" dirty="0"/>
                    </a:p>
                  </a:txBody>
                  <a:tcPr/>
                </a:tc>
              </a:tr>
              <a:tr h="214974">
                <a:tc>
                  <a:txBody>
                    <a:bodyPr/>
                    <a:lstStyle/>
                    <a:p>
                      <a:r>
                        <a:rPr lang="en-US" sz="1200" dirty="0" smtClean="0">
                          <a:latin typeface="Ubuntu Mono" pitchFamily="49" charset="0"/>
                        </a:rPr>
                        <a:t>F</a:t>
                      </a:r>
                      <a:endParaRPr lang="en-US" sz="1200" dirty="0">
                        <a:latin typeface="Ubuntu Mono" pitchFamily="49" charset="0"/>
                      </a:endParaRPr>
                    </a:p>
                  </a:txBody>
                  <a:tcPr/>
                </a:tc>
                <a:tc>
                  <a:txBody>
                    <a:bodyPr/>
                    <a:lstStyle/>
                    <a:p>
                      <a:r>
                        <a:rPr lang="en-US" sz="1200" dirty="0" smtClean="0">
                          <a:latin typeface="Ubuntu Mono" pitchFamily="49" charset="0"/>
                        </a:rPr>
                        <a:t>Floating point registers f0..f7</a:t>
                      </a:r>
                      <a:endParaRPr lang="en-US" sz="1200" dirty="0">
                        <a:latin typeface="Ubuntu Mono" pitchFamily="49" charset="0"/>
                      </a:endParaRPr>
                    </a:p>
                  </a:txBody>
                  <a:tcPr/>
                </a:tc>
                <a:tc>
                  <a:txBody>
                    <a:bodyPr/>
                    <a:lstStyle/>
                    <a:p>
                      <a:r>
                        <a:rPr lang="en-US" sz="1200" dirty="0" smtClean="0">
                          <a:latin typeface="Ubuntu Mono" pitchFamily="49" charset="0"/>
                        </a:rPr>
                        <a:t>Not Available</a:t>
                      </a:r>
                      <a:endParaRPr lang="en-US" sz="1200" dirty="0">
                        <a:latin typeface="Ubuntu Mono" pitchFamily="49" charset="0"/>
                      </a:endParaRPr>
                    </a:p>
                  </a:txBody>
                  <a:tcPr/>
                </a:tc>
              </a:tr>
              <a:tr h="214974">
                <a:tc>
                  <a:txBody>
                    <a:bodyPr/>
                    <a:lstStyle/>
                    <a:p>
                      <a:r>
                        <a:rPr lang="en-US" sz="1200" dirty="0" smtClean="0">
                          <a:latin typeface="Ubuntu Mono" pitchFamily="49" charset="0"/>
                        </a:rPr>
                        <a:t>H</a:t>
                      </a:r>
                      <a:endParaRPr lang="en-US" sz="1200" dirty="0">
                        <a:latin typeface="Ubuntu Mono" pitchFamily="49" charset="0"/>
                      </a:endParaRPr>
                    </a:p>
                  </a:txBody>
                  <a:tcPr/>
                </a:tc>
                <a:tc>
                  <a:txBody>
                    <a:bodyPr/>
                    <a:lstStyle/>
                    <a:p>
                      <a:r>
                        <a:rPr lang="en-US" sz="1200" dirty="0" smtClean="0">
                          <a:latin typeface="Ubuntu Mono" pitchFamily="49" charset="0"/>
                        </a:rPr>
                        <a:t>Not Available</a:t>
                      </a:r>
                      <a:endParaRPr lang="en-US" sz="1200" dirty="0">
                        <a:latin typeface="Ubuntu Mono" pitchFamily="49" charset="0"/>
                      </a:endParaRPr>
                    </a:p>
                  </a:txBody>
                  <a:tcPr/>
                </a:tc>
                <a:tc>
                  <a:txBody>
                    <a:bodyPr/>
                    <a:lstStyle/>
                    <a:p>
                      <a:r>
                        <a:rPr lang="en-US" sz="1200" dirty="0" smtClean="0">
                          <a:latin typeface="Ubuntu Mono" pitchFamily="49" charset="0"/>
                        </a:rPr>
                        <a:t>Registers r8..r15</a:t>
                      </a:r>
                      <a:endParaRPr lang="en-US" sz="1200" dirty="0">
                        <a:latin typeface="Ubuntu Mono" pitchFamily="49" charset="0"/>
                      </a:endParaRPr>
                    </a:p>
                  </a:txBody>
                  <a:tcPr/>
                </a:tc>
              </a:tr>
              <a:tr h="214974">
                <a:tc>
                  <a:txBody>
                    <a:bodyPr/>
                    <a:lstStyle/>
                    <a:p>
                      <a:r>
                        <a:rPr lang="en-US" sz="1200" dirty="0">
                          <a:latin typeface="Ubuntu Mono" pitchFamily="49" charset="0"/>
                        </a:rPr>
                        <a:t>G</a:t>
                      </a:r>
                    </a:p>
                  </a:txBody>
                  <a:tcPr anchor="ctr"/>
                </a:tc>
                <a:tc>
                  <a:txBody>
                    <a:bodyPr/>
                    <a:lstStyle/>
                    <a:p>
                      <a:r>
                        <a:rPr lang="en-US" sz="1200" dirty="0">
                          <a:latin typeface="Ubuntu Mono" pitchFamily="49" charset="0"/>
                        </a:rPr>
                        <a:t>Immediate floating point constant</a:t>
                      </a:r>
                    </a:p>
                  </a:txBody>
                  <a:tcPr anchor="ctr"/>
                </a:tc>
                <a:tc>
                  <a:txBody>
                    <a:bodyPr/>
                    <a:lstStyle/>
                    <a:p>
                      <a:r>
                        <a:rPr lang="en-US" sz="1200">
                          <a:latin typeface="Ubuntu Mono" pitchFamily="49" charset="0"/>
                        </a:rPr>
                        <a:t>Not available</a:t>
                      </a:r>
                    </a:p>
                  </a:txBody>
                  <a:tcPr anchor="ctr"/>
                </a:tc>
              </a:tr>
              <a:tr h="214974">
                <a:tc>
                  <a:txBody>
                    <a:bodyPr/>
                    <a:lstStyle/>
                    <a:p>
                      <a:r>
                        <a:rPr lang="en-US" sz="1200">
                          <a:latin typeface="Ubuntu Mono" pitchFamily="49" charset="0"/>
                        </a:rPr>
                        <a:t>H</a:t>
                      </a:r>
                    </a:p>
                  </a:txBody>
                  <a:tcPr anchor="ctr"/>
                </a:tc>
                <a:tc>
                  <a:txBody>
                    <a:bodyPr/>
                    <a:lstStyle/>
                    <a:p>
                      <a:r>
                        <a:rPr lang="en-US" sz="1200" dirty="0">
                          <a:latin typeface="Ubuntu Mono" pitchFamily="49" charset="0"/>
                        </a:rPr>
                        <a:t>Same a G, but negated</a:t>
                      </a:r>
                    </a:p>
                  </a:txBody>
                  <a:tcPr anchor="ctr"/>
                </a:tc>
                <a:tc>
                  <a:txBody>
                    <a:bodyPr/>
                    <a:lstStyle/>
                    <a:p>
                      <a:r>
                        <a:rPr lang="en-US" sz="1200">
                          <a:latin typeface="Ubuntu Mono" pitchFamily="49" charset="0"/>
                        </a:rPr>
                        <a:t>Not available</a:t>
                      </a:r>
                    </a:p>
                  </a:txBody>
                  <a:tcPr anchor="ctr"/>
                </a:tc>
              </a:tr>
              <a:tr h="351640">
                <a:tc>
                  <a:txBody>
                    <a:bodyPr/>
                    <a:lstStyle/>
                    <a:p>
                      <a:r>
                        <a:rPr lang="en-US" sz="1200">
                          <a:latin typeface="Ubuntu Mono" pitchFamily="49" charset="0"/>
                        </a:rPr>
                        <a:t>I</a:t>
                      </a:r>
                    </a:p>
                  </a:txBody>
                  <a:tcPr anchor="ctr"/>
                </a:tc>
                <a:tc>
                  <a:txBody>
                    <a:bodyPr/>
                    <a:lstStyle/>
                    <a:p>
                      <a:r>
                        <a:rPr lang="en-US" sz="1200" dirty="0">
                          <a:latin typeface="Ubuntu Mono" pitchFamily="49" charset="0"/>
                        </a:rPr>
                        <a:t>Immediate value in data processing instructions</a:t>
                      </a:r>
                      <a:br>
                        <a:rPr lang="en-US" sz="1200" dirty="0">
                          <a:latin typeface="Ubuntu Mono" pitchFamily="49" charset="0"/>
                        </a:rPr>
                      </a:br>
                      <a:r>
                        <a:rPr lang="en-US" sz="1200" dirty="0">
                          <a:latin typeface="Ubuntu Mono" pitchFamily="49" charset="0"/>
                        </a:rPr>
                        <a:t>e.g. ORR R0, R0, #operand </a:t>
                      </a:r>
                    </a:p>
                  </a:txBody>
                  <a:tcPr anchor="ctr"/>
                </a:tc>
                <a:tc>
                  <a:txBody>
                    <a:bodyPr/>
                    <a:lstStyle/>
                    <a:p>
                      <a:r>
                        <a:rPr lang="en-US" sz="1200">
                          <a:latin typeface="Ubuntu Mono" pitchFamily="49" charset="0"/>
                        </a:rPr>
                        <a:t>Constant in the range 0 .. 255</a:t>
                      </a:r>
                      <a:br>
                        <a:rPr lang="en-US" sz="1200">
                          <a:latin typeface="Ubuntu Mono" pitchFamily="49" charset="0"/>
                        </a:rPr>
                      </a:br>
                      <a:r>
                        <a:rPr lang="en-US" sz="1200">
                          <a:latin typeface="Ubuntu Mono" pitchFamily="49" charset="0"/>
                        </a:rPr>
                        <a:t>e.g. SWI operand </a:t>
                      </a:r>
                    </a:p>
                  </a:txBody>
                  <a:tcPr anchor="ctr"/>
                </a:tc>
              </a:tr>
              <a:tr h="351640">
                <a:tc>
                  <a:txBody>
                    <a:bodyPr/>
                    <a:lstStyle/>
                    <a:p>
                      <a:r>
                        <a:rPr lang="en-US" sz="1200">
                          <a:latin typeface="Ubuntu Mono" pitchFamily="49" charset="0"/>
                        </a:rPr>
                        <a:t>J</a:t>
                      </a:r>
                    </a:p>
                  </a:txBody>
                  <a:tcPr anchor="ctr"/>
                </a:tc>
                <a:tc>
                  <a:txBody>
                    <a:bodyPr/>
                    <a:lstStyle/>
                    <a:p>
                      <a:r>
                        <a:rPr lang="en-US" sz="1200" dirty="0">
                          <a:latin typeface="Ubuntu Mono" pitchFamily="49" charset="0"/>
                        </a:rPr>
                        <a:t>Indexing constants -4095 .. 4095</a:t>
                      </a:r>
                      <a:br>
                        <a:rPr lang="en-US" sz="1200" dirty="0">
                          <a:latin typeface="Ubuntu Mono" pitchFamily="49" charset="0"/>
                        </a:rPr>
                      </a:br>
                      <a:r>
                        <a:rPr lang="en-US" sz="1200" dirty="0">
                          <a:latin typeface="Ubuntu Mono" pitchFamily="49" charset="0"/>
                        </a:rPr>
                        <a:t>e.g. LDR R1, [PC, #operand] </a:t>
                      </a:r>
                    </a:p>
                  </a:txBody>
                  <a:tcPr anchor="ctr"/>
                </a:tc>
                <a:tc>
                  <a:txBody>
                    <a:bodyPr/>
                    <a:lstStyle/>
                    <a:p>
                      <a:r>
                        <a:rPr lang="en-US" sz="1200">
                          <a:latin typeface="Ubuntu Mono" pitchFamily="49" charset="0"/>
                        </a:rPr>
                        <a:t>Constant in the range -255 .. -1</a:t>
                      </a:r>
                      <a:br>
                        <a:rPr lang="en-US" sz="1200">
                          <a:latin typeface="Ubuntu Mono" pitchFamily="49" charset="0"/>
                        </a:rPr>
                      </a:br>
                      <a:r>
                        <a:rPr lang="en-US" sz="1200">
                          <a:latin typeface="Ubuntu Mono" pitchFamily="49" charset="0"/>
                        </a:rPr>
                        <a:t>e.g. SUB R0, R0, #operand </a:t>
                      </a:r>
                    </a:p>
                  </a:txBody>
                  <a:tcPr anchor="ctr"/>
                </a:tc>
              </a:tr>
              <a:tr h="214974">
                <a:tc>
                  <a:txBody>
                    <a:bodyPr/>
                    <a:lstStyle/>
                    <a:p>
                      <a:r>
                        <a:rPr lang="en-US" sz="1200">
                          <a:latin typeface="Ubuntu Mono" pitchFamily="49" charset="0"/>
                        </a:rPr>
                        <a:t>K</a:t>
                      </a:r>
                    </a:p>
                  </a:txBody>
                  <a:tcPr anchor="ctr"/>
                </a:tc>
                <a:tc>
                  <a:txBody>
                    <a:bodyPr/>
                    <a:lstStyle/>
                    <a:p>
                      <a:r>
                        <a:rPr lang="en-US" sz="1200" dirty="0">
                          <a:latin typeface="Ubuntu Mono" pitchFamily="49" charset="0"/>
                        </a:rPr>
                        <a:t>Same as I, but inverted</a:t>
                      </a:r>
                    </a:p>
                  </a:txBody>
                  <a:tcPr anchor="ctr"/>
                </a:tc>
                <a:tc>
                  <a:txBody>
                    <a:bodyPr/>
                    <a:lstStyle/>
                    <a:p>
                      <a:r>
                        <a:rPr lang="en-US" sz="1200">
                          <a:latin typeface="Ubuntu Mono" pitchFamily="49" charset="0"/>
                        </a:rPr>
                        <a:t>Same as I, but shifted</a:t>
                      </a:r>
                    </a:p>
                  </a:txBody>
                  <a:tcPr anchor="ctr"/>
                </a:tc>
              </a:tr>
              <a:tr h="351640">
                <a:tc>
                  <a:txBody>
                    <a:bodyPr/>
                    <a:lstStyle/>
                    <a:p>
                      <a:r>
                        <a:rPr lang="en-US" sz="1200">
                          <a:latin typeface="Ubuntu Mono" pitchFamily="49" charset="0"/>
                        </a:rPr>
                        <a:t>L</a:t>
                      </a:r>
                    </a:p>
                  </a:txBody>
                  <a:tcPr anchor="ctr"/>
                </a:tc>
                <a:tc>
                  <a:txBody>
                    <a:bodyPr/>
                    <a:lstStyle/>
                    <a:p>
                      <a:r>
                        <a:rPr lang="en-US" sz="1200" dirty="0">
                          <a:latin typeface="Ubuntu Mono" pitchFamily="49" charset="0"/>
                        </a:rPr>
                        <a:t>Same as I, but negated</a:t>
                      </a:r>
                    </a:p>
                  </a:txBody>
                  <a:tcPr anchor="ctr"/>
                </a:tc>
                <a:tc>
                  <a:txBody>
                    <a:bodyPr/>
                    <a:lstStyle/>
                    <a:p>
                      <a:r>
                        <a:rPr lang="en-US" sz="1200" dirty="0">
                          <a:latin typeface="Ubuntu Mono" pitchFamily="49" charset="0"/>
                        </a:rPr>
                        <a:t>Constant in the range -7 .. 7</a:t>
                      </a:r>
                      <a:br>
                        <a:rPr lang="en-US" sz="1200" dirty="0">
                          <a:latin typeface="Ubuntu Mono" pitchFamily="49" charset="0"/>
                        </a:rPr>
                      </a:br>
                      <a:r>
                        <a:rPr lang="en-US" sz="1200" dirty="0">
                          <a:latin typeface="Ubuntu Mono" pitchFamily="49" charset="0"/>
                        </a:rPr>
                        <a:t>e.g. SUB R0, R1, #operand </a:t>
                      </a:r>
                    </a:p>
                  </a:txBody>
                  <a:tcPr anchor="ctr"/>
                </a:tc>
              </a:tr>
              <a:tr h="351640">
                <a:tc>
                  <a:txBody>
                    <a:bodyPr/>
                    <a:lstStyle/>
                    <a:p>
                      <a:r>
                        <a:rPr lang="en-US" sz="1200">
                          <a:latin typeface="Ubuntu Mono" pitchFamily="49" charset="0"/>
                        </a:rPr>
                        <a:t>l</a:t>
                      </a:r>
                    </a:p>
                  </a:txBody>
                  <a:tcPr anchor="ctr"/>
                </a:tc>
                <a:tc>
                  <a:txBody>
                    <a:bodyPr/>
                    <a:lstStyle/>
                    <a:p>
                      <a:r>
                        <a:rPr lang="en-US" sz="1200" dirty="0">
                          <a:latin typeface="Ubuntu Mono" pitchFamily="49" charset="0"/>
                        </a:rPr>
                        <a:t>Same as r</a:t>
                      </a:r>
                    </a:p>
                  </a:txBody>
                  <a:tcPr anchor="ctr"/>
                </a:tc>
                <a:tc>
                  <a:txBody>
                    <a:bodyPr/>
                    <a:lstStyle/>
                    <a:p>
                      <a:r>
                        <a:rPr lang="pt-BR" sz="1200" dirty="0">
                          <a:latin typeface="Ubuntu Mono" pitchFamily="49" charset="0"/>
                        </a:rPr>
                        <a:t>Registers r0..r7</a:t>
                      </a:r>
                      <a:br>
                        <a:rPr lang="pt-BR" sz="1200" dirty="0">
                          <a:latin typeface="Ubuntu Mono" pitchFamily="49" charset="0"/>
                        </a:rPr>
                      </a:br>
                      <a:r>
                        <a:rPr lang="pt-BR" sz="1200" dirty="0">
                          <a:latin typeface="Ubuntu Mono" pitchFamily="49" charset="0"/>
                        </a:rPr>
                        <a:t>e.g. PUSH operand </a:t>
                      </a:r>
                    </a:p>
                  </a:txBody>
                  <a:tcPr anchor="ctr"/>
                </a:tc>
              </a:tr>
              <a:tr h="492296">
                <a:tc>
                  <a:txBody>
                    <a:bodyPr/>
                    <a:lstStyle/>
                    <a:p>
                      <a:r>
                        <a:rPr lang="en-US" sz="1200">
                          <a:latin typeface="Ubuntu Mono" pitchFamily="49" charset="0"/>
                        </a:rPr>
                        <a:t>M</a:t>
                      </a:r>
                    </a:p>
                  </a:txBody>
                  <a:tcPr anchor="ctr"/>
                </a:tc>
                <a:tc>
                  <a:txBody>
                    <a:bodyPr/>
                    <a:lstStyle/>
                    <a:p>
                      <a:r>
                        <a:rPr lang="en-US" sz="1200" dirty="0">
                          <a:latin typeface="Ubuntu Mono" pitchFamily="49" charset="0"/>
                        </a:rPr>
                        <a:t>Constant in the range of 0 .. 32 or a power of 2</a:t>
                      </a:r>
                      <a:br>
                        <a:rPr lang="en-US" sz="1200" dirty="0">
                          <a:latin typeface="Ubuntu Mono" pitchFamily="49" charset="0"/>
                        </a:rPr>
                      </a:br>
                      <a:r>
                        <a:rPr lang="en-US" sz="1200" dirty="0">
                          <a:latin typeface="Ubuntu Mono" pitchFamily="49" charset="0"/>
                        </a:rPr>
                        <a:t>e.g. MOV R2, R1, ROR #operand </a:t>
                      </a:r>
                    </a:p>
                  </a:txBody>
                  <a:tcPr anchor="ctr"/>
                </a:tc>
                <a:tc>
                  <a:txBody>
                    <a:bodyPr/>
                    <a:lstStyle/>
                    <a:p>
                      <a:r>
                        <a:rPr lang="en-US" sz="1200" dirty="0">
                          <a:latin typeface="Ubuntu Mono" pitchFamily="49" charset="0"/>
                        </a:rPr>
                        <a:t>Constant that is a multiple of 4 in the range of 0 .. 1020</a:t>
                      </a:r>
                      <a:br>
                        <a:rPr lang="en-US" sz="1200" dirty="0">
                          <a:latin typeface="Ubuntu Mono" pitchFamily="49" charset="0"/>
                        </a:rPr>
                      </a:br>
                      <a:r>
                        <a:rPr lang="en-US" sz="1200" dirty="0">
                          <a:latin typeface="Ubuntu Mono" pitchFamily="49" charset="0"/>
                        </a:rPr>
                        <a:t>e.g. ADD R0, SP, #operand </a:t>
                      </a:r>
                    </a:p>
                  </a:txBody>
                  <a:tcPr anchor="ctr"/>
                </a:tc>
              </a:tr>
              <a:tr h="214974">
                <a:tc>
                  <a:txBody>
                    <a:bodyPr/>
                    <a:lstStyle/>
                    <a:p>
                      <a:r>
                        <a:rPr lang="en-US" sz="1200">
                          <a:latin typeface="Ubuntu Mono" pitchFamily="49" charset="0"/>
                        </a:rPr>
                        <a:t>m</a:t>
                      </a:r>
                    </a:p>
                  </a:txBody>
                  <a:tcPr anchor="ctr"/>
                </a:tc>
                <a:tc>
                  <a:txBody>
                    <a:bodyPr/>
                    <a:lstStyle/>
                    <a:p>
                      <a:r>
                        <a:rPr lang="en-US" sz="1200" dirty="0">
                          <a:latin typeface="Ubuntu Mono" pitchFamily="49" charset="0"/>
                        </a:rPr>
                        <a:t>Any valid memory address</a:t>
                      </a:r>
                    </a:p>
                  </a:txBody>
                  <a:tcPr anchor="ctr"/>
                </a:tc>
                <a:tc>
                  <a:txBody>
                    <a:bodyPr/>
                    <a:lstStyle/>
                    <a:p>
                      <a:endParaRPr lang="en-US" sz="1800" dirty="0">
                        <a:latin typeface="Ubuntu Mono" pitchFamily="49" charset="0"/>
                      </a:endParaRPr>
                    </a:p>
                  </a:txBody>
                  <a:tcPr anchor="ctr"/>
                </a:tc>
              </a:tr>
              <a:tr h="351640">
                <a:tc>
                  <a:txBody>
                    <a:bodyPr/>
                    <a:lstStyle/>
                    <a:p>
                      <a:r>
                        <a:rPr lang="en-US" sz="1200">
                          <a:latin typeface="Ubuntu Mono" pitchFamily="49" charset="0"/>
                        </a:rPr>
                        <a:t>N</a:t>
                      </a:r>
                    </a:p>
                  </a:txBody>
                  <a:tcPr anchor="ctr"/>
                </a:tc>
                <a:tc>
                  <a:txBody>
                    <a:bodyPr/>
                    <a:lstStyle/>
                    <a:p>
                      <a:r>
                        <a:rPr lang="en-US" sz="1200">
                          <a:latin typeface="Ubuntu Mono" pitchFamily="49" charset="0"/>
                        </a:rPr>
                        <a:t>Not available</a:t>
                      </a:r>
                    </a:p>
                  </a:txBody>
                  <a:tcPr anchor="ctr"/>
                </a:tc>
                <a:tc>
                  <a:txBody>
                    <a:bodyPr/>
                    <a:lstStyle/>
                    <a:p>
                      <a:r>
                        <a:rPr lang="en-US" sz="1200" dirty="0">
                          <a:latin typeface="Ubuntu Mono" pitchFamily="49" charset="0"/>
                        </a:rPr>
                        <a:t>Constant in the range of 0 .. 31</a:t>
                      </a:r>
                      <a:br>
                        <a:rPr lang="en-US" sz="1200" dirty="0">
                          <a:latin typeface="Ubuntu Mono" pitchFamily="49" charset="0"/>
                        </a:rPr>
                      </a:br>
                      <a:r>
                        <a:rPr lang="en-US" sz="1200" dirty="0">
                          <a:latin typeface="Ubuntu Mono" pitchFamily="49" charset="0"/>
                        </a:rPr>
                        <a:t>e.g. LSL R0, R1, #operand </a:t>
                      </a:r>
                    </a:p>
                  </a:txBody>
                  <a:tcPr anchor="ctr"/>
                </a:tc>
              </a:tr>
              <a:tr h="492296">
                <a:tc>
                  <a:txBody>
                    <a:bodyPr/>
                    <a:lstStyle/>
                    <a:p>
                      <a:r>
                        <a:rPr lang="en-US" sz="1200">
                          <a:latin typeface="Ubuntu Mono" pitchFamily="49" charset="0"/>
                        </a:rPr>
                        <a:t>O</a:t>
                      </a:r>
                    </a:p>
                  </a:txBody>
                  <a:tcPr anchor="ctr"/>
                </a:tc>
                <a:tc>
                  <a:txBody>
                    <a:bodyPr/>
                    <a:lstStyle/>
                    <a:p>
                      <a:r>
                        <a:rPr lang="en-US" sz="1200">
                          <a:latin typeface="Ubuntu Mono" pitchFamily="49" charset="0"/>
                        </a:rPr>
                        <a:t>Not available</a:t>
                      </a:r>
                    </a:p>
                  </a:txBody>
                  <a:tcPr anchor="ctr"/>
                </a:tc>
                <a:tc>
                  <a:txBody>
                    <a:bodyPr/>
                    <a:lstStyle/>
                    <a:p>
                      <a:r>
                        <a:rPr lang="en-US" sz="1200" dirty="0">
                          <a:latin typeface="Ubuntu Mono" pitchFamily="49" charset="0"/>
                        </a:rPr>
                        <a:t>Constant that is a multiple of 4 in the range of -508 .. 508</a:t>
                      </a:r>
                      <a:br>
                        <a:rPr lang="en-US" sz="1200" dirty="0">
                          <a:latin typeface="Ubuntu Mono" pitchFamily="49" charset="0"/>
                        </a:rPr>
                      </a:br>
                      <a:r>
                        <a:rPr lang="en-US" sz="1200" dirty="0">
                          <a:latin typeface="Ubuntu Mono" pitchFamily="49" charset="0"/>
                        </a:rPr>
                        <a:t>e.g. ADD SP, #operand </a:t>
                      </a:r>
                    </a:p>
                  </a:txBody>
                  <a:tcPr anchor="ctr"/>
                </a:tc>
              </a:tr>
              <a:tr h="351640">
                <a:tc>
                  <a:txBody>
                    <a:bodyPr/>
                    <a:lstStyle/>
                    <a:p>
                      <a:r>
                        <a:rPr lang="en-US" sz="1200">
                          <a:latin typeface="Ubuntu Mono" pitchFamily="49" charset="0"/>
                        </a:rPr>
                        <a:t>r</a:t>
                      </a:r>
                    </a:p>
                  </a:txBody>
                  <a:tcPr anchor="ctr"/>
                </a:tc>
                <a:tc>
                  <a:txBody>
                    <a:bodyPr/>
                    <a:lstStyle/>
                    <a:p>
                      <a:r>
                        <a:rPr lang="en-US" sz="1200">
                          <a:latin typeface="Ubuntu Mono" pitchFamily="49" charset="0"/>
                        </a:rPr>
                        <a:t>General register r0 .. r15</a:t>
                      </a:r>
                      <a:br>
                        <a:rPr lang="en-US" sz="1200">
                          <a:latin typeface="Ubuntu Mono" pitchFamily="49" charset="0"/>
                        </a:rPr>
                      </a:br>
                      <a:r>
                        <a:rPr lang="en-US" sz="1200">
                          <a:latin typeface="Ubuntu Mono" pitchFamily="49" charset="0"/>
                        </a:rPr>
                        <a:t>e.g. SUB operand1, operand2, operand3 </a:t>
                      </a:r>
                    </a:p>
                  </a:txBody>
                  <a:tcPr anchor="ctr"/>
                </a:tc>
                <a:tc>
                  <a:txBody>
                    <a:bodyPr/>
                    <a:lstStyle/>
                    <a:p>
                      <a:r>
                        <a:rPr lang="en-US" sz="1200" dirty="0">
                          <a:latin typeface="Ubuntu Mono" pitchFamily="49" charset="0"/>
                        </a:rPr>
                        <a:t>Not available</a:t>
                      </a:r>
                    </a:p>
                  </a:txBody>
                  <a:tcPr anchor="ctr"/>
                </a:tc>
              </a:tr>
              <a:tr h="214974">
                <a:tc>
                  <a:txBody>
                    <a:bodyPr/>
                    <a:lstStyle/>
                    <a:p>
                      <a:r>
                        <a:rPr lang="en-US" sz="1200">
                          <a:latin typeface="Ubuntu Mono" pitchFamily="49" charset="0"/>
                        </a:rPr>
                        <a:t>w</a:t>
                      </a:r>
                    </a:p>
                  </a:txBody>
                  <a:tcPr anchor="ctr"/>
                </a:tc>
                <a:tc>
                  <a:txBody>
                    <a:bodyPr/>
                    <a:lstStyle/>
                    <a:p>
                      <a:r>
                        <a:rPr lang="en-US" sz="1200">
                          <a:latin typeface="Ubuntu Mono" pitchFamily="49" charset="0"/>
                        </a:rPr>
                        <a:t>Vector floating point registers s0 .. s31</a:t>
                      </a:r>
                    </a:p>
                  </a:txBody>
                  <a:tcPr anchor="ctr"/>
                </a:tc>
                <a:tc>
                  <a:txBody>
                    <a:bodyPr/>
                    <a:lstStyle/>
                    <a:p>
                      <a:r>
                        <a:rPr lang="en-US" sz="1200" dirty="0">
                          <a:latin typeface="Ubuntu Mono" pitchFamily="49" charset="0"/>
                        </a:rPr>
                        <a:t>Not available</a:t>
                      </a:r>
                    </a:p>
                  </a:txBody>
                  <a:tcPr anchor="ctr"/>
                </a:tc>
              </a:tr>
              <a:tr h="214974">
                <a:tc>
                  <a:txBody>
                    <a:bodyPr/>
                    <a:lstStyle/>
                    <a:p>
                      <a:r>
                        <a:rPr lang="en-US" sz="1200" dirty="0">
                          <a:latin typeface="Ubuntu Mono" pitchFamily="49" charset="0"/>
                        </a:rPr>
                        <a:t>X</a:t>
                      </a:r>
                    </a:p>
                  </a:txBody>
                  <a:tcPr anchor="ctr"/>
                </a:tc>
                <a:tc>
                  <a:txBody>
                    <a:bodyPr/>
                    <a:lstStyle/>
                    <a:p>
                      <a:r>
                        <a:rPr lang="en-US" sz="1200" dirty="0">
                          <a:latin typeface="Ubuntu Mono" pitchFamily="49" charset="0"/>
                        </a:rPr>
                        <a:t>Any operand</a:t>
                      </a:r>
                    </a:p>
                  </a:txBody>
                  <a:tcPr anchor="ctr"/>
                </a:tc>
                <a:tc>
                  <a:txBody>
                    <a:bodyPr/>
                    <a:lstStyle/>
                    <a:p>
                      <a:endParaRPr lang="en-US" sz="1800" dirty="0">
                        <a:latin typeface="Ubuntu Mono" pitchFamily="49" charset="0"/>
                      </a:endParaRPr>
                    </a:p>
                  </a:txBody>
                  <a:tcPr anchor="ctr"/>
                </a:tc>
              </a:tr>
            </a:tbl>
          </a:graphicData>
        </a:graphic>
      </p:graphicFrame>
      <p:sp>
        <p:nvSpPr>
          <p:cNvPr id="5" name="TextBox 4"/>
          <p:cNvSpPr txBox="1"/>
          <p:nvPr/>
        </p:nvSpPr>
        <p:spPr>
          <a:xfrm>
            <a:off x="914400" y="6488668"/>
            <a:ext cx="8229600" cy="369332"/>
          </a:xfrm>
          <a:prstGeom prst="rect">
            <a:avLst/>
          </a:prstGeom>
          <a:noFill/>
        </p:spPr>
        <p:txBody>
          <a:bodyPr wrap="square" rtlCol="0">
            <a:spAutoFit/>
          </a:bodyPr>
          <a:lstStyle/>
          <a:p>
            <a:pPr algn="r"/>
            <a:r>
              <a:rPr lang="en-US" dirty="0" smtClean="0"/>
              <a:t>Source: </a:t>
            </a:r>
            <a:r>
              <a:rPr lang="en-US" dirty="0" smtClean="0">
                <a:hlinkClick r:id="rId2"/>
              </a:rPr>
              <a:t>http://www.ethernut.de/en/documents/arm-inline-asm.html</a:t>
            </a:r>
            <a:endParaRPr lang="en-US" dirty="0" smtClean="0"/>
          </a:p>
        </p:txBody>
      </p:sp>
      <p:sp>
        <p:nvSpPr>
          <p:cNvPr id="3" name="Slide Number Placeholder 2"/>
          <p:cNvSpPr>
            <a:spLocks noGrp="1"/>
          </p:cNvSpPr>
          <p:nvPr>
            <p:ph type="sldNum" sz="quarter" idx="12"/>
          </p:nvPr>
        </p:nvSpPr>
        <p:spPr/>
        <p:txBody>
          <a:bodyPr/>
          <a:lstStyle/>
          <a:p>
            <a:fld id="{E66970BE-4790-4AAC-BBF1-E334F1B28FAF}" type="slidenum">
              <a:rPr lang="en-US" smtClean="0"/>
              <a:pPr/>
              <a:t>190</a:t>
            </a:fld>
            <a:endParaRPr lang="en-US"/>
          </a:p>
        </p:txBody>
      </p:sp>
    </p:spTree>
  </p:cSld>
  <p:clrMapOvr>
    <a:masterClrMapping/>
  </p:clrMapOvr>
  <p:timing>
    <p:tnLst>
      <p:par>
        <p:cTn xmlns:p14="http://schemas.microsoft.com/office/powerpoint/2010/mai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Modifiers</a:t>
            </a:r>
            <a:endParaRPr lang="en-US" dirty="0"/>
          </a:p>
        </p:txBody>
      </p:sp>
      <p:sp>
        <p:nvSpPr>
          <p:cNvPr id="3" name="Content Placeholder 2"/>
          <p:cNvSpPr>
            <a:spLocks noGrp="1"/>
          </p:cNvSpPr>
          <p:nvPr>
            <p:ph idx="1"/>
          </p:nvPr>
        </p:nvSpPr>
        <p:spPr/>
        <p:txBody>
          <a:bodyPr/>
          <a:lstStyle/>
          <a:p>
            <a:r>
              <a:rPr lang="en-US" dirty="0" smtClean="0"/>
              <a:t>= is write-only operand, usually for all output operands</a:t>
            </a:r>
          </a:p>
          <a:p>
            <a:r>
              <a:rPr lang="en-US" dirty="0" smtClean="0"/>
              <a:t>+ is read-write operand, must be listed as an output operand</a:t>
            </a:r>
          </a:p>
          <a:p>
            <a:r>
              <a:rPr lang="en-US" dirty="0" smtClean="0"/>
              <a:t>&amp; is a register that should be used for output only</a:t>
            </a:r>
            <a:endParaRPr lang="en-US" dirty="0"/>
          </a:p>
        </p:txBody>
      </p:sp>
      <p:sp>
        <p:nvSpPr>
          <p:cNvPr id="4" name="TextBox 3"/>
          <p:cNvSpPr txBox="1"/>
          <p:nvPr/>
        </p:nvSpPr>
        <p:spPr>
          <a:xfrm>
            <a:off x="457200" y="6096000"/>
            <a:ext cx="8229600" cy="369332"/>
          </a:xfrm>
          <a:prstGeom prst="rect">
            <a:avLst/>
          </a:prstGeom>
          <a:noFill/>
        </p:spPr>
        <p:txBody>
          <a:bodyPr wrap="square" rtlCol="0">
            <a:spAutoFit/>
          </a:bodyPr>
          <a:lstStyle/>
          <a:p>
            <a:r>
              <a:rPr lang="en-US" dirty="0" smtClean="0"/>
              <a:t>Source: </a:t>
            </a:r>
            <a:r>
              <a:rPr lang="en-US" dirty="0" smtClean="0">
                <a:hlinkClick r:id="rId2"/>
              </a:rPr>
              <a:t>http://www.ethernut.de/en/documents/arm-inline-asm.html</a:t>
            </a:r>
            <a:endParaRPr lang="en-US" dirty="0" smtClean="0"/>
          </a:p>
        </p:txBody>
      </p:sp>
      <p:sp>
        <p:nvSpPr>
          <p:cNvPr id="5" name="Slide Number Placeholder 4"/>
          <p:cNvSpPr>
            <a:spLocks noGrp="1"/>
          </p:cNvSpPr>
          <p:nvPr>
            <p:ph type="sldNum" sz="quarter" idx="12"/>
          </p:nvPr>
        </p:nvSpPr>
        <p:spPr/>
        <p:txBody>
          <a:bodyPr/>
          <a:lstStyle/>
          <a:p>
            <a:fld id="{E66970BE-4790-4AAC-BBF1-E334F1B28FAF}" type="slidenum">
              <a:rPr lang="en-US" smtClean="0"/>
              <a:pPr/>
              <a:t>191</a:t>
            </a:fld>
            <a:endParaRPr lang="en-US"/>
          </a:p>
        </p:txBody>
      </p:sp>
    </p:spTree>
  </p:cSld>
  <p:clrMapOvr>
    <a:masterClrMapping/>
  </p:clrMapOvr>
  <p:timing>
    <p:tnLst>
      <p:par>
        <p:cTn xmlns:p14="http://schemas.microsoft.com/office/powerpoint/2010/mai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6.c</a:t>
            </a:r>
            <a:endParaRPr lang="en-US" dirty="0"/>
          </a:p>
        </p:txBody>
      </p:sp>
      <p:sp>
        <p:nvSpPr>
          <p:cNvPr id="4" name="TextBox 3"/>
          <p:cNvSpPr txBox="1"/>
          <p:nvPr/>
        </p:nvSpPr>
        <p:spPr>
          <a:xfrm>
            <a:off x="4495800" y="1143000"/>
            <a:ext cx="4800600" cy="4401205"/>
          </a:xfrm>
          <a:prstGeom prst="rect">
            <a:avLst/>
          </a:prstGeom>
          <a:noFill/>
        </p:spPr>
        <p:txBody>
          <a:bodyPr wrap="square" rtlCol="0">
            <a:spAutoFit/>
          </a:bodyPr>
          <a:lstStyle/>
          <a:p>
            <a:r>
              <a:rPr lang="pt-BR" sz="1400" dirty="0" smtClean="0">
                <a:latin typeface="Ubuntu Mono" pitchFamily="49" charset="0"/>
                <a:cs typeface="Courier New" pitchFamily="49" charset="0"/>
              </a:rPr>
              <a:t>0000838c &lt;main&gt;:</a:t>
            </a:r>
          </a:p>
          <a:p>
            <a:r>
              <a:rPr lang="pt-BR" sz="1400" dirty="0" smtClean="0">
                <a:latin typeface="Ubuntu Mono" pitchFamily="49" charset="0"/>
                <a:cs typeface="Courier New" pitchFamily="49" charset="0"/>
              </a:rPr>
              <a:t>    838c:	b590      	push	{r4, r7, lr}</a:t>
            </a:r>
          </a:p>
          <a:p>
            <a:r>
              <a:rPr lang="pt-BR" sz="1400" dirty="0" smtClean="0">
                <a:latin typeface="Ubuntu Mono" pitchFamily="49" charset="0"/>
                <a:cs typeface="Courier New" pitchFamily="49" charset="0"/>
              </a:rPr>
              <a:t>    838e:	b085      	sub	sp, #20</a:t>
            </a:r>
          </a:p>
          <a:p>
            <a:r>
              <a:rPr lang="pt-BR" sz="1400" dirty="0" smtClean="0">
                <a:latin typeface="Ubuntu Mono" pitchFamily="49" charset="0"/>
                <a:cs typeface="Courier New" pitchFamily="49" charset="0"/>
              </a:rPr>
              <a:t>    8390:	af00      	add	r7, sp, #0</a:t>
            </a:r>
          </a:p>
          <a:p>
            <a:r>
              <a:rPr lang="pt-BR" sz="1400" dirty="0" smtClean="0">
                <a:latin typeface="Ubuntu Mono" pitchFamily="49" charset="0"/>
                <a:cs typeface="Courier New" pitchFamily="49" charset="0"/>
              </a:rPr>
              <a:t>    8392:	f04f 0306 	mov.w	r3, #6</a:t>
            </a:r>
          </a:p>
          <a:p>
            <a:r>
              <a:rPr lang="pt-BR" sz="1400" dirty="0" smtClean="0">
                <a:latin typeface="Ubuntu Mono" pitchFamily="49" charset="0"/>
                <a:cs typeface="Courier New" pitchFamily="49" charset="0"/>
              </a:rPr>
              <a:t>    8396:	60fb      	str	r3, [r7, #12]</a:t>
            </a:r>
          </a:p>
          <a:p>
            <a:r>
              <a:rPr lang="pt-BR" sz="1400" dirty="0" smtClean="0">
                <a:latin typeface="Ubuntu Mono" pitchFamily="49" charset="0"/>
                <a:cs typeface="Courier New" pitchFamily="49" charset="0"/>
              </a:rPr>
              <a:t>    8398:	f3ef 8400 	mrs	r4, CPSR</a:t>
            </a:r>
          </a:p>
          <a:p>
            <a:r>
              <a:rPr lang="pt-BR" sz="1400" dirty="0" smtClean="0">
                <a:latin typeface="Ubuntu Mono" pitchFamily="49" charset="0"/>
                <a:cs typeface="Courier New" pitchFamily="49" charset="0"/>
              </a:rPr>
              <a:t>    839c:	60bc      	str	r4, [r7, #8]</a:t>
            </a:r>
          </a:p>
          <a:p>
            <a:r>
              <a:rPr lang="pt-BR" sz="1400" dirty="0" smtClean="0">
                <a:latin typeface="Ubuntu Mono" pitchFamily="49" charset="0"/>
                <a:cs typeface="Courier New" pitchFamily="49" charset="0"/>
              </a:rPr>
              <a:t>    839e:	68fa      	ldr	r2, [r7, #12]</a:t>
            </a:r>
          </a:p>
          <a:p>
            <a:r>
              <a:rPr lang="pt-BR" sz="1400" b="1" dirty="0" smtClean="0">
                <a:latin typeface="Ubuntu Mono" pitchFamily="49" charset="0"/>
                <a:cs typeface="Courier New" pitchFamily="49" charset="0"/>
              </a:rPr>
              <a:t>    </a:t>
            </a:r>
            <a:r>
              <a:rPr lang="pt-BR" sz="1400" dirty="0" smtClean="0">
                <a:latin typeface="Ubuntu Mono" pitchFamily="49" charset="0"/>
                <a:cs typeface="Courier New" pitchFamily="49" charset="0"/>
              </a:rPr>
              <a:t>83a0:	f243 535d 	movw	r3, #13661	; 0x355d</a:t>
            </a:r>
          </a:p>
          <a:p>
            <a:r>
              <a:rPr lang="pt-BR" sz="1400" dirty="0" smtClean="0">
                <a:latin typeface="Ubuntu Mono" pitchFamily="49" charset="0"/>
                <a:cs typeface="Courier New" pitchFamily="49" charset="0"/>
              </a:rPr>
              <a:t>    83a4:	f6cf 73fd 	movt	r3, #65533	; 0xfffd</a:t>
            </a:r>
          </a:p>
          <a:p>
            <a:r>
              <a:rPr lang="pt-BR" sz="1400" dirty="0" smtClean="0">
                <a:latin typeface="Ubuntu Mono" pitchFamily="49" charset="0"/>
                <a:cs typeface="Courier New" pitchFamily="49" charset="0"/>
              </a:rPr>
              <a:t>    83a8:	18d3      	adds	r3, r2, r3</a:t>
            </a:r>
          </a:p>
          <a:p>
            <a:r>
              <a:rPr lang="pt-BR" sz="1400" dirty="0" smtClean="0">
                <a:latin typeface="Ubuntu Mono" pitchFamily="49" charset="0"/>
                <a:cs typeface="Courier New" pitchFamily="49" charset="0"/>
              </a:rPr>
              <a:t>    83aa:	607b      	str	r3, [r7, #4]</a:t>
            </a:r>
          </a:p>
          <a:p>
            <a:r>
              <a:rPr lang="pt-BR" sz="1400" dirty="0" smtClean="0">
                <a:latin typeface="Ubuntu Mono" pitchFamily="49" charset="0"/>
                <a:cs typeface="Courier New" pitchFamily="49" charset="0"/>
              </a:rPr>
              <a:t>    83ac:	f3ef 8400 	mrs	r4, CPSR</a:t>
            </a:r>
          </a:p>
          <a:p>
            <a:r>
              <a:rPr lang="pt-BR" sz="1400" dirty="0" smtClean="0">
                <a:latin typeface="Ubuntu Mono" pitchFamily="49" charset="0"/>
                <a:cs typeface="Courier New" pitchFamily="49" charset="0"/>
              </a:rPr>
              <a:t>    83b0:	603c      	str	r4, [r7, #0]</a:t>
            </a:r>
          </a:p>
          <a:p>
            <a:r>
              <a:rPr lang="pt-BR" sz="1400" dirty="0" smtClean="0">
                <a:latin typeface="Ubuntu Mono" pitchFamily="49" charset="0"/>
                <a:cs typeface="Courier New" pitchFamily="49" charset="0"/>
              </a:rPr>
              <a:t>    83b2:	f248 4344 	movw	r3, #33860	; 0x8444</a:t>
            </a:r>
          </a:p>
          <a:p>
            <a:r>
              <a:rPr lang="pt-BR" sz="1400" dirty="0" smtClean="0">
                <a:latin typeface="Ubuntu Mono" pitchFamily="49" charset="0"/>
                <a:cs typeface="Courier New" pitchFamily="49" charset="0"/>
              </a:rPr>
              <a:t>    83b6:	f2c0 0300 	movt	r3, #0</a:t>
            </a:r>
          </a:p>
          <a:p>
            <a:r>
              <a:rPr lang="pt-BR" sz="1400" dirty="0" smtClean="0">
                <a:latin typeface="Ubuntu Mono" pitchFamily="49" charset="0"/>
                <a:cs typeface="Courier New" pitchFamily="49" charset="0"/>
              </a:rPr>
              <a:t>    83ba:	4618      	mov	r0, r3</a:t>
            </a:r>
          </a:p>
          <a:p>
            <a:r>
              <a:rPr lang="pt-BR" sz="1400" dirty="0" smtClean="0">
                <a:latin typeface="Ubuntu Mono" pitchFamily="49" charset="0"/>
                <a:cs typeface="Courier New" pitchFamily="49" charset="0"/>
              </a:rPr>
              <a:t>    83bc:	6879      	ldr	r1, [r7, #4]</a:t>
            </a:r>
          </a:p>
          <a:p>
            <a:r>
              <a:rPr lang="pt-BR" sz="1400" dirty="0" smtClean="0">
                <a:latin typeface="Ubuntu Mono" pitchFamily="49" charset="0"/>
                <a:cs typeface="Courier New" pitchFamily="49" charset="0"/>
              </a:rPr>
              <a:t>    ...</a:t>
            </a:r>
          </a:p>
        </p:txBody>
      </p:sp>
      <p:sp>
        <p:nvSpPr>
          <p:cNvPr id="5" name="TextBox 4"/>
          <p:cNvSpPr txBox="1"/>
          <p:nvPr/>
        </p:nvSpPr>
        <p:spPr>
          <a:xfrm>
            <a:off x="152400" y="1219200"/>
            <a:ext cx="5638800" cy="2462213"/>
          </a:xfrm>
          <a:prstGeom prst="rect">
            <a:avLst/>
          </a:prstGeom>
          <a:noFill/>
        </p:spPr>
        <p:txBody>
          <a:bodyPr wrap="square" rtlCol="0">
            <a:spAutoFit/>
          </a:bodyPr>
          <a:lstStyle/>
          <a:p>
            <a:r>
              <a:rPr lang="en-US" sz="1400" dirty="0" err="1" smtClean="0">
                <a:latin typeface="Ubuntu Mono" pitchFamily="49" charset="0"/>
                <a:cs typeface="Courier New" pitchFamily="49" charset="0"/>
              </a:rPr>
              <a:t>int</a:t>
            </a:r>
            <a:r>
              <a:rPr lang="en-US" sz="1400" dirty="0" smtClean="0">
                <a:latin typeface="Ubuntu Mono" pitchFamily="49" charset="0"/>
                <a:cs typeface="Courier New" pitchFamily="49" charset="0"/>
              </a:rPr>
              <a:t> main(void)</a:t>
            </a:r>
          </a:p>
          <a:p>
            <a:r>
              <a:rPr lang="en-US" sz="1400" dirty="0" smtClean="0">
                <a:latin typeface="Ubuntu Mono" pitchFamily="49" charset="0"/>
                <a:cs typeface="Courier New" pitchFamily="49" charset="0"/>
              </a:rPr>
              <a:t>{</a:t>
            </a:r>
          </a:p>
          <a:p>
            <a:r>
              <a:rPr lang="en-US" sz="1400" dirty="0" smtClean="0">
                <a:latin typeface="Ubuntu Mono" pitchFamily="49" charset="0"/>
                <a:cs typeface="Courier New" pitchFamily="49" charset="0"/>
              </a:rPr>
              <a:t>  </a:t>
            </a:r>
            <a:r>
              <a:rPr lang="en-US" sz="1400" dirty="0" err="1" smtClean="0">
                <a:latin typeface="Ubuntu Mono" pitchFamily="49" charset="0"/>
                <a:cs typeface="Courier New" pitchFamily="49" charset="0"/>
              </a:rPr>
              <a:t>int</a:t>
            </a:r>
            <a:r>
              <a:rPr lang="en-US" sz="1400" dirty="0" smtClean="0">
                <a:latin typeface="Ubuntu Mono" pitchFamily="49" charset="0"/>
                <a:cs typeface="Courier New" pitchFamily="49" charset="0"/>
              </a:rPr>
              <a:t> a, b;</a:t>
            </a:r>
          </a:p>
          <a:p>
            <a:r>
              <a:rPr lang="en-US" sz="1400" dirty="0" smtClean="0">
                <a:latin typeface="Ubuntu Mono" pitchFamily="49" charset="0"/>
                <a:cs typeface="Courier New" pitchFamily="49" charset="0"/>
              </a:rPr>
              <a:t>  a = 6;</a:t>
            </a:r>
          </a:p>
          <a:p>
            <a:r>
              <a:rPr lang="en-US" sz="1400" dirty="0" smtClean="0">
                <a:latin typeface="Ubuntu Mono" pitchFamily="49" charset="0"/>
                <a:cs typeface="Courier New" pitchFamily="49" charset="0"/>
              </a:rPr>
              <a:t>  </a:t>
            </a:r>
            <a:r>
              <a:rPr lang="en-US" sz="1400" b="1" dirty="0" err="1" smtClean="0">
                <a:latin typeface="Ubuntu Mono" pitchFamily="49" charset="0"/>
                <a:cs typeface="Courier New" pitchFamily="49" charset="0"/>
              </a:rPr>
              <a:t>asm</a:t>
            </a:r>
            <a:r>
              <a:rPr lang="en-US" sz="1400" b="1" dirty="0" smtClean="0">
                <a:latin typeface="Ubuntu Mono" pitchFamily="49" charset="0"/>
                <a:cs typeface="Courier New" pitchFamily="49" charset="0"/>
              </a:rPr>
              <a:t>(“</a:t>
            </a:r>
            <a:r>
              <a:rPr lang="en-US" sz="1400" b="1" dirty="0" err="1" smtClean="0">
                <a:latin typeface="Ubuntu Mono" pitchFamily="49" charset="0"/>
                <a:cs typeface="Courier New" pitchFamily="49" charset="0"/>
              </a:rPr>
              <a:t>mrs</a:t>
            </a:r>
            <a:r>
              <a:rPr lang="en-US" sz="1400" b="1" dirty="0" smtClean="0">
                <a:latin typeface="Ubuntu Mono" pitchFamily="49" charset="0"/>
                <a:cs typeface="Courier New" pitchFamily="49" charset="0"/>
              </a:rPr>
              <a:t> %[result], </a:t>
            </a:r>
            <a:r>
              <a:rPr lang="en-US" sz="1400" b="1" dirty="0" err="1" smtClean="0">
                <a:latin typeface="Ubuntu Mono" pitchFamily="49" charset="0"/>
                <a:cs typeface="Courier New" pitchFamily="49" charset="0"/>
              </a:rPr>
              <a:t>apsr</a:t>
            </a:r>
            <a:r>
              <a:rPr lang="en-US" sz="1400" b="1" dirty="0" smtClean="0">
                <a:latin typeface="Ubuntu Mono" pitchFamily="49" charset="0"/>
                <a:cs typeface="Courier New" pitchFamily="49" charset="0"/>
              </a:rPr>
              <a:t>”: [result] “=r” (x) : );</a:t>
            </a:r>
          </a:p>
          <a:p>
            <a:r>
              <a:rPr lang="en-US" sz="1400" dirty="0" smtClean="0">
                <a:latin typeface="Ubuntu Mono" pitchFamily="49" charset="0"/>
                <a:cs typeface="Courier New" pitchFamily="49" charset="0"/>
              </a:rPr>
              <a:t>  b = a - 182947;</a:t>
            </a:r>
          </a:p>
          <a:p>
            <a:r>
              <a:rPr lang="en-US" sz="1400" b="1" dirty="0" smtClean="0">
                <a:latin typeface="Ubuntu Mono" pitchFamily="49" charset="0"/>
                <a:cs typeface="Courier New" pitchFamily="49" charset="0"/>
              </a:rPr>
              <a:t>  </a:t>
            </a:r>
            <a:r>
              <a:rPr lang="en-US" sz="1400" b="1" dirty="0" err="1" smtClean="0">
                <a:latin typeface="Ubuntu Mono" pitchFamily="49" charset="0"/>
                <a:cs typeface="Courier New" pitchFamily="49" charset="0"/>
              </a:rPr>
              <a:t>asm</a:t>
            </a:r>
            <a:r>
              <a:rPr lang="en-US" sz="1400" b="1" dirty="0" smtClean="0">
                <a:latin typeface="Ubuntu Mono" pitchFamily="49" charset="0"/>
                <a:cs typeface="Courier New" pitchFamily="49" charset="0"/>
              </a:rPr>
              <a:t>(“</a:t>
            </a:r>
            <a:r>
              <a:rPr lang="en-US" sz="1400" b="1" dirty="0" err="1" smtClean="0">
                <a:latin typeface="Ubuntu Mono" pitchFamily="49" charset="0"/>
                <a:cs typeface="Courier New" pitchFamily="49" charset="0"/>
              </a:rPr>
              <a:t>mrs</a:t>
            </a:r>
            <a:r>
              <a:rPr lang="en-US" sz="1400" b="1" dirty="0" smtClean="0">
                <a:latin typeface="Ubuntu Mono" pitchFamily="49" charset="0"/>
                <a:cs typeface="Courier New" pitchFamily="49" charset="0"/>
              </a:rPr>
              <a:t> %[result], </a:t>
            </a:r>
            <a:r>
              <a:rPr lang="en-US" sz="1400" b="1" dirty="0" err="1" smtClean="0">
                <a:latin typeface="Ubuntu Mono" pitchFamily="49" charset="0"/>
                <a:cs typeface="Courier New" pitchFamily="49" charset="0"/>
              </a:rPr>
              <a:t>apsr</a:t>
            </a:r>
            <a:r>
              <a:rPr lang="en-US" sz="1400" b="1" dirty="0" smtClean="0">
                <a:latin typeface="Ubuntu Mono" pitchFamily="49" charset="0"/>
                <a:cs typeface="Courier New" pitchFamily="49" charset="0"/>
              </a:rPr>
              <a:t>”: [result] “=r” (y) : );</a:t>
            </a:r>
          </a:p>
          <a:p>
            <a:r>
              <a:rPr lang="en-US" sz="1400" dirty="0" smtClean="0">
                <a:latin typeface="Ubuntu Mono" pitchFamily="49" charset="0"/>
                <a:cs typeface="Courier New" pitchFamily="49" charset="0"/>
              </a:rPr>
              <a:t>  </a:t>
            </a:r>
            <a:r>
              <a:rPr lang="en-US" sz="1400" dirty="0" err="1" smtClean="0">
                <a:latin typeface="Ubuntu Mono" pitchFamily="49" charset="0"/>
                <a:cs typeface="Courier New" pitchFamily="49" charset="0"/>
              </a:rPr>
              <a:t>printf</a:t>
            </a:r>
            <a:r>
              <a:rPr lang="en-US" sz="1400" dirty="0" smtClean="0">
                <a:latin typeface="Ubuntu Mono" pitchFamily="49" charset="0"/>
                <a:cs typeface="Courier New" pitchFamily="49" charset="0"/>
              </a:rPr>
              <a:t>("</a:t>
            </a:r>
            <a:r>
              <a:rPr lang="en-US" sz="1400" dirty="0" err="1" smtClean="0">
                <a:latin typeface="Ubuntu Mono" pitchFamily="49" charset="0"/>
                <a:cs typeface="Courier New" pitchFamily="49" charset="0"/>
              </a:rPr>
              <a:t>a's</a:t>
            </a:r>
            <a:r>
              <a:rPr lang="en-US" sz="1400" dirty="0" smtClean="0">
                <a:latin typeface="Ubuntu Mono" pitchFamily="49" charset="0"/>
                <a:cs typeface="Courier New" pitchFamily="49" charset="0"/>
              </a:rPr>
              <a:t> </a:t>
            </a:r>
            <a:r>
              <a:rPr lang="en-US" sz="1400" dirty="0" err="1" smtClean="0">
                <a:latin typeface="Ubuntu Mono" pitchFamily="49" charset="0"/>
                <a:cs typeface="Courier New" pitchFamily="49" charset="0"/>
              </a:rPr>
              <a:t>negatory</a:t>
            </a:r>
            <a:r>
              <a:rPr lang="en-US" sz="1400" dirty="0" smtClean="0">
                <a:latin typeface="Ubuntu Mono" pitchFamily="49" charset="0"/>
                <a:cs typeface="Courier New" pitchFamily="49" charset="0"/>
              </a:rPr>
              <a:t> is %d\n", b);</a:t>
            </a:r>
          </a:p>
          <a:p>
            <a:endParaRPr lang="en-US" sz="1400" dirty="0" smtClean="0">
              <a:latin typeface="Ubuntu Mono" pitchFamily="49" charset="0"/>
              <a:cs typeface="Courier New" pitchFamily="49" charset="0"/>
            </a:endParaRPr>
          </a:p>
          <a:p>
            <a:r>
              <a:rPr lang="en-US" sz="1400" dirty="0" smtClean="0">
                <a:latin typeface="Ubuntu Mono" pitchFamily="49" charset="0"/>
                <a:cs typeface="Courier New" pitchFamily="49" charset="0"/>
              </a:rPr>
              <a:t>  return 0;</a:t>
            </a:r>
          </a:p>
          <a:p>
            <a:r>
              <a:rPr lang="en-US" sz="1400" dirty="0" smtClean="0">
                <a:latin typeface="Ubuntu Mono" pitchFamily="49" charset="0"/>
                <a:cs typeface="Courier New" pitchFamily="49" charset="0"/>
              </a:rPr>
              <a:t>}</a:t>
            </a:r>
            <a:endParaRPr lang="en-US" sz="1400" dirty="0">
              <a:latin typeface="Ubuntu Mono" pitchFamily="49" charset="0"/>
              <a:cs typeface="Courier New" pitchFamily="49" charset="0"/>
            </a:endParaRPr>
          </a:p>
        </p:txBody>
      </p:sp>
      <p:sp>
        <p:nvSpPr>
          <p:cNvPr id="6" name="TextBox 5"/>
          <p:cNvSpPr txBox="1"/>
          <p:nvPr/>
        </p:nvSpPr>
        <p:spPr>
          <a:xfrm>
            <a:off x="152400" y="4724400"/>
            <a:ext cx="4267200" cy="2031325"/>
          </a:xfrm>
          <a:prstGeom prst="rect">
            <a:avLst/>
          </a:prstGeom>
          <a:noFill/>
        </p:spPr>
        <p:txBody>
          <a:bodyPr wrap="square" rtlCol="0">
            <a:spAutoFit/>
          </a:bodyPr>
          <a:lstStyle/>
          <a:p>
            <a:r>
              <a:rPr lang="en-US" dirty="0" smtClean="0">
                <a:latin typeface="Ubuntu Mono" pitchFamily="49" charset="0"/>
                <a:cs typeface="Courier New" pitchFamily="49" charset="0"/>
              </a:rPr>
              <a:t>Before the subtraction operation </a:t>
            </a:r>
          </a:p>
          <a:p>
            <a:endParaRPr lang="en-US" dirty="0" smtClean="0">
              <a:latin typeface="Ubuntu Mono" pitchFamily="49" charset="0"/>
              <a:cs typeface="Courier New" pitchFamily="49" charset="0"/>
            </a:endParaRPr>
          </a:p>
          <a:p>
            <a:r>
              <a:rPr lang="en-US" b="1" dirty="0" smtClean="0">
                <a:latin typeface="Ubuntu Mono" pitchFamily="49" charset="0"/>
                <a:cs typeface="Courier New" pitchFamily="49" charset="0"/>
              </a:rPr>
              <a:t>APSR = 0x60000010</a:t>
            </a:r>
          </a:p>
          <a:p>
            <a:endParaRPr lang="en-US" dirty="0" smtClean="0">
              <a:latin typeface="Ubuntu Mono" pitchFamily="49" charset="0"/>
              <a:cs typeface="Courier New" pitchFamily="49" charset="0"/>
            </a:endParaRPr>
          </a:p>
          <a:p>
            <a:r>
              <a:rPr lang="en-US" dirty="0" smtClean="0">
                <a:latin typeface="Ubuntu Mono" pitchFamily="49" charset="0"/>
                <a:cs typeface="Courier New" pitchFamily="49" charset="0"/>
              </a:rPr>
              <a:t>After the subtraction operation</a:t>
            </a:r>
          </a:p>
          <a:p>
            <a:endParaRPr lang="en-US" dirty="0" smtClean="0">
              <a:latin typeface="Ubuntu Mono" pitchFamily="49" charset="0"/>
              <a:cs typeface="Courier New" pitchFamily="49" charset="0"/>
            </a:endParaRPr>
          </a:p>
          <a:p>
            <a:r>
              <a:rPr lang="en-US" b="1" dirty="0" smtClean="0">
                <a:latin typeface="Ubuntu Mono" pitchFamily="49" charset="0"/>
                <a:cs typeface="Courier New" pitchFamily="49" charset="0"/>
              </a:rPr>
              <a:t>APSR = 0x80000010</a:t>
            </a:r>
            <a:endParaRPr lang="en-US" b="1" dirty="0">
              <a:latin typeface="Ubuntu Mono" pitchFamily="49" charset="0"/>
              <a:cs typeface="Courier New" pitchFamily="49" charset="0"/>
            </a:endParaRPr>
          </a:p>
        </p:txBody>
      </p:sp>
      <p:sp>
        <p:nvSpPr>
          <p:cNvPr id="3" name="Slide Number Placeholder 2"/>
          <p:cNvSpPr>
            <a:spLocks noGrp="1"/>
          </p:cNvSpPr>
          <p:nvPr>
            <p:ph type="sldNum" sz="quarter" idx="12"/>
          </p:nvPr>
        </p:nvSpPr>
        <p:spPr/>
        <p:txBody>
          <a:bodyPr/>
          <a:lstStyle/>
          <a:p>
            <a:fld id="{E66970BE-4790-4AAC-BBF1-E334F1B28FAF}" type="slidenum">
              <a:rPr lang="en-US" smtClean="0"/>
              <a:pPr/>
              <a:t>192</a:t>
            </a:fld>
            <a:endParaRPr lang="en-US"/>
          </a:p>
        </p:txBody>
      </p:sp>
    </p:spTree>
  </p:cSld>
  <p:clrMapOvr>
    <a:masterClrMapping/>
  </p:clrMapOvr>
  <p:timing>
    <p:tnLst>
      <p:par>
        <p:cTn xmlns:p14="http://schemas.microsoft.com/office/powerpoint/2010/mai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Writing C functions in assembly</a:t>
            </a:r>
            <a:endParaRPr lang="en-US" dirty="0"/>
          </a:p>
        </p:txBody>
      </p:sp>
      <p:sp>
        <p:nvSpPr>
          <p:cNvPr id="3" name="Content Placeholder 2"/>
          <p:cNvSpPr>
            <a:spLocks noGrp="1"/>
          </p:cNvSpPr>
          <p:nvPr>
            <p:ph idx="1"/>
          </p:nvPr>
        </p:nvSpPr>
        <p:spPr>
          <a:xfrm>
            <a:off x="381000" y="1143000"/>
            <a:ext cx="8382000" cy="5486400"/>
          </a:xfrm>
        </p:spPr>
        <p:txBody>
          <a:bodyPr>
            <a:normAutofit fontScale="77500" lnSpcReduction="20000"/>
          </a:bodyPr>
          <a:lstStyle/>
          <a:p>
            <a:r>
              <a:rPr lang="en-US" dirty="0" smtClean="0"/>
              <a:t>In C file, say it is called </a:t>
            </a:r>
            <a:r>
              <a:rPr lang="en-US" dirty="0" err="1" smtClean="0"/>
              <a:t>isawesome.c</a:t>
            </a:r>
            <a:r>
              <a:rPr lang="en-US" dirty="0" smtClean="0"/>
              <a:t>, declare the function:</a:t>
            </a:r>
          </a:p>
          <a:p>
            <a:pPr lvl="1">
              <a:buNone/>
            </a:pPr>
            <a:r>
              <a:rPr lang="en-US" sz="2300" dirty="0" smtClean="0">
                <a:latin typeface="Ubuntu Mono" pitchFamily="49" charset="0"/>
              </a:rPr>
              <a:t>extern </a:t>
            </a:r>
            <a:r>
              <a:rPr lang="en-US" sz="2300" dirty="0" err="1" smtClean="0">
                <a:latin typeface="Ubuntu Mono" pitchFamily="49" charset="0"/>
              </a:rPr>
              <a:t>int</a:t>
            </a:r>
            <a:r>
              <a:rPr lang="en-US" sz="2300" dirty="0" smtClean="0">
                <a:latin typeface="Ubuntu Mono" pitchFamily="49" charset="0"/>
              </a:rPr>
              <a:t> </a:t>
            </a:r>
            <a:r>
              <a:rPr lang="en-US" sz="2300" dirty="0" err="1" smtClean="0">
                <a:latin typeface="Ubuntu Mono" pitchFamily="49" charset="0"/>
              </a:rPr>
              <a:t>mywork</a:t>
            </a:r>
            <a:r>
              <a:rPr lang="en-US" sz="2300" dirty="0" smtClean="0">
                <a:latin typeface="Ubuntu Mono" pitchFamily="49" charset="0"/>
              </a:rPr>
              <a:t>(</a:t>
            </a:r>
            <a:r>
              <a:rPr lang="en-US" sz="2300" dirty="0" err="1" smtClean="0">
                <a:latin typeface="Ubuntu Mono" pitchFamily="49" charset="0"/>
              </a:rPr>
              <a:t>int</a:t>
            </a:r>
            <a:r>
              <a:rPr lang="en-US" sz="2300" dirty="0" smtClean="0">
                <a:latin typeface="Ubuntu Mono" pitchFamily="49" charset="0"/>
              </a:rPr>
              <a:t> arg1, char arg2, …);</a:t>
            </a:r>
          </a:p>
          <a:p>
            <a:r>
              <a:rPr lang="en-US" dirty="0" smtClean="0"/>
              <a:t>In assembly include</a:t>
            </a:r>
          </a:p>
          <a:p>
            <a:pPr lvl="1">
              <a:buNone/>
            </a:pPr>
            <a:r>
              <a:rPr lang="en-US" sz="2300" dirty="0" smtClean="0">
                <a:latin typeface="Ubuntu Mono" pitchFamily="49" charset="0"/>
              </a:rPr>
              <a:t>.syntax unified    @ For UAL</a:t>
            </a:r>
          </a:p>
          <a:p>
            <a:pPr lvl="1">
              <a:buNone/>
            </a:pPr>
            <a:r>
              <a:rPr lang="en-US" sz="2300" dirty="0" smtClean="0">
                <a:latin typeface="Ubuntu Mono" pitchFamily="49" charset="0"/>
              </a:rPr>
              <a:t>.arch armv7-a</a:t>
            </a:r>
          </a:p>
          <a:p>
            <a:pPr lvl="1">
              <a:buNone/>
            </a:pPr>
            <a:r>
              <a:rPr lang="en-US" sz="2300" dirty="0" smtClean="0">
                <a:latin typeface="Ubuntu Mono" pitchFamily="49" charset="0"/>
              </a:rPr>
              <a:t>.text</a:t>
            </a:r>
          </a:p>
          <a:p>
            <a:pPr lvl="1">
              <a:buNone/>
            </a:pPr>
            <a:r>
              <a:rPr lang="en-US" sz="2300" dirty="0" smtClean="0">
                <a:latin typeface="Ubuntu Mono" pitchFamily="49" charset="0"/>
              </a:rPr>
              <a:t>.align 2</a:t>
            </a:r>
          </a:p>
          <a:p>
            <a:pPr lvl="1">
              <a:buNone/>
            </a:pPr>
            <a:r>
              <a:rPr lang="en-US" sz="2300" dirty="0" smtClean="0">
                <a:latin typeface="Ubuntu Mono" pitchFamily="49" charset="0"/>
              </a:rPr>
              <a:t>.thumb</a:t>
            </a:r>
          </a:p>
          <a:p>
            <a:pPr lvl="1">
              <a:buNone/>
            </a:pPr>
            <a:r>
              <a:rPr lang="en-US" sz="2300" dirty="0" smtClean="0">
                <a:latin typeface="Ubuntu Mono" pitchFamily="49" charset="0"/>
              </a:rPr>
              <a:t>.</a:t>
            </a:r>
            <a:r>
              <a:rPr lang="en-US" sz="2300" dirty="0" err="1" smtClean="0">
                <a:latin typeface="Ubuntu Mono" pitchFamily="49" charset="0"/>
              </a:rPr>
              <a:t>thumb_func</a:t>
            </a:r>
            <a:endParaRPr lang="en-US" sz="2300" dirty="0" smtClean="0">
              <a:latin typeface="Ubuntu Mono" pitchFamily="49" charset="0"/>
            </a:endParaRPr>
          </a:p>
          <a:p>
            <a:pPr lvl="1">
              <a:buNone/>
            </a:pPr>
            <a:r>
              <a:rPr lang="en-US" sz="2300" dirty="0" smtClean="0">
                <a:latin typeface="Ubuntu Mono" pitchFamily="49" charset="0"/>
              </a:rPr>
              <a:t>.global </a:t>
            </a:r>
            <a:r>
              <a:rPr lang="en-US" sz="2300" dirty="0" err="1" smtClean="0">
                <a:latin typeface="Ubuntu Mono" pitchFamily="49" charset="0"/>
              </a:rPr>
              <a:t>mywork</a:t>
            </a:r>
            <a:endParaRPr lang="en-US" sz="2300" dirty="0" smtClean="0">
              <a:latin typeface="Ubuntu Mono" pitchFamily="49" charset="0"/>
            </a:endParaRPr>
          </a:p>
          <a:p>
            <a:pPr lvl="1">
              <a:buNone/>
            </a:pPr>
            <a:r>
              <a:rPr lang="en-US" sz="2300" dirty="0" smtClean="0">
                <a:latin typeface="Ubuntu Mono" pitchFamily="49" charset="0"/>
              </a:rPr>
              <a:t>.type </a:t>
            </a:r>
            <a:r>
              <a:rPr lang="en-US" sz="2300" dirty="0" err="1" smtClean="0">
                <a:latin typeface="Ubuntu Mono" pitchFamily="49" charset="0"/>
              </a:rPr>
              <a:t>mywork</a:t>
            </a:r>
            <a:r>
              <a:rPr lang="en-US" sz="2300" dirty="0" smtClean="0">
                <a:latin typeface="Ubuntu Mono" pitchFamily="49" charset="0"/>
              </a:rPr>
              <a:t>, function</a:t>
            </a:r>
          </a:p>
          <a:p>
            <a:pPr lvl="1">
              <a:buNone/>
            </a:pPr>
            <a:r>
              <a:rPr lang="en-US" sz="2300" dirty="0" smtClean="0">
                <a:latin typeface="Ubuntu Mono" pitchFamily="49" charset="0"/>
              </a:rPr>
              <a:t>@ CODE HERE</a:t>
            </a:r>
          </a:p>
          <a:p>
            <a:pPr lvl="1">
              <a:buNone/>
            </a:pPr>
            <a:r>
              <a:rPr lang="en-US" sz="2300" dirty="0" smtClean="0">
                <a:latin typeface="Ubuntu Mono" pitchFamily="49" charset="0"/>
              </a:rPr>
              <a:t>.size </a:t>
            </a:r>
            <a:r>
              <a:rPr lang="en-US" sz="2300" dirty="0" err="1" smtClean="0">
                <a:latin typeface="Ubuntu Mono" pitchFamily="49" charset="0"/>
              </a:rPr>
              <a:t>mywork</a:t>
            </a:r>
            <a:r>
              <a:rPr lang="en-US" sz="2300" dirty="0" smtClean="0">
                <a:latin typeface="Ubuntu Mono" pitchFamily="49" charset="0"/>
              </a:rPr>
              <a:t>, .-</a:t>
            </a:r>
            <a:r>
              <a:rPr lang="en-US" sz="2300" dirty="0" err="1" smtClean="0">
                <a:latin typeface="Ubuntu Mono" pitchFamily="49" charset="0"/>
              </a:rPr>
              <a:t>mywork</a:t>
            </a:r>
            <a:endParaRPr lang="en-US" sz="2300" dirty="0" smtClean="0">
              <a:latin typeface="Ubuntu Mono" pitchFamily="49" charset="0"/>
            </a:endParaRPr>
          </a:p>
          <a:p>
            <a:pPr lvl="1">
              <a:buNone/>
            </a:pPr>
            <a:r>
              <a:rPr lang="en-US" sz="2300" dirty="0" smtClean="0">
                <a:latin typeface="Ubuntu Mono" pitchFamily="49" charset="0"/>
              </a:rPr>
              <a:t>.end</a:t>
            </a:r>
          </a:p>
          <a:p>
            <a:r>
              <a:rPr lang="en-US" dirty="0" smtClean="0"/>
              <a:t>In make file use </a:t>
            </a:r>
            <a:r>
              <a:rPr lang="en-US" dirty="0" err="1" smtClean="0"/>
              <a:t>gcc</a:t>
            </a:r>
            <a:r>
              <a:rPr lang="en-US" dirty="0" smtClean="0"/>
              <a:t> –c –o </a:t>
            </a:r>
            <a:r>
              <a:rPr lang="en-US" dirty="0" err="1" smtClean="0"/>
              <a:t>mywork.o</a:t>
            </a:r>
            <a:r>
              <a:rPr lang="en-US" dirty="0" smtClean="0"/>
              <a:t> </a:t>
            </a:r>
            <a:r>
              <a:rPr lang="en-US" dirty="0" err="1" smtClean="0"/>
              <a:t>mywork.s</a:t>
            </a:r>
            <a:r>
              <a:rPr lang="en-US" dirty="0" smtClean="0"/>
              <a:t> </a:t>
            </a:r>
          </a:p>
          <a:p>
            <a:r>
              <a:rPr lang="en-US" dirty="0" smtClean="0"/>
              <a:t>Finally </a:t>
            </a:r>
            <a:r>
              <a:rPr lang="en-US" dirty="0" err="1" smtClean="0"/>
              <a:t>gcc</a:t>
            </a:r>
            <a:r>
              <a:rPr lang="en-US" dirty="0" smtClean="0"/>
              <a:t> –o </a:t>
            </a:r>
            <a:r>
              <a:rPr lang="en-US" dirty="0" err="1" smtClean="0"/>
              <a:t>awesomeprogram</a:t>
            </a:r>
            <a:r>
              <a:rPr lang="en-US" dirty="0" smtClean="0"/>
              <a:t> </a:t>
            </a:r>
            <a:r>
              <a:rPr lang="en-US" dirty="0" err="1" smtClean="0"/>
              <a:t>mywork.o</a:t>
            </a:r>
            <a:r>
              <a:rPr lang="en-US" dirty="0" smtClean="0"/>
              <a:t> </a:t>
            </a:r>
            <a:r>
              <a:rPr lang="en-US" dirty="0" err="1" smtClean="0"/>
              <a:t>isawesome.o</a:t>
            </a:r>
            <a:endParaRPr lang="en-US" dirty="0"/>
          </a:p>
        </p:txBody>
      </p:sp>
      <p:sp>
        <p:nvSpPr>
          <p:cNvPr id="4" name="TextBox 3"/>
          <p:cNvSpPr txBox="1"/>
          <p:nvPr/>
        </p:nvSpPr>
        <p:spPr>
          <a:xfrm>
            <a:off x="457200" y="6096000"/>
            <a:ext cx="8229600" cy="369332"/>
          </a:xfrm>
          <a:prstGeom prst="rect">
            <a:avLst/>
          </a:prstGeom>
          <a:noFill/>
        </p:spPr>
        <p:txBody>
          <a:bodyPr wrap="square" rtlCol="0">
            <a:spAutoFit/>
          </a:bodyPr>
          <a:lstStyle/>
          <a:p>
            <a:r>
              <a:rPr lang="en-US" dirty="0" smtClean="0"/>
              <a:t>Source: </a:t>
            </a:r>
            <a:r>
              <a:rPr lang="en-US" dirty="0" smtClean="0">
                <a:hlinkClick r:id="rId2"/>
              </a:rPr>
              <a:t>http://omappedia.org/wiki/Writing_ARM_Assembly</a:t>
            </a:r>
            <a:endParaRPr lang="en-US" dirty="0" smtClean="0"/>
          </a:p>
        </p:txBody>
      </p:sp>
      <p:sp>
        <p:nvSpPr>
          <p:cNvPr id="5" name="Slide Number Placeholder 4"/>
          <p:cNvSpPr>
            <a:spLocks noGrp="1"/>
          </p:cNvSpPr>
          <p:nvPr>
            <p:ph type="sldNum" sz="quarter" idx="12"/>
          </p:nvPr>
        </p:nvSpPr>
        <p:spPr/>
        <p:txBody>
          <a:bodyPr/>
          <a:lstStyle/>
          <a:p>
            <a:fld id="{E66970BE-4790-4AAC-BBF1-E334F1B28FAF}" type="slidenum">
              <a:rPr lang="en-US" smtClean="0"/>
              <a:pPr/>
              <a:t>193</a:t>
            </a:fld>
            <a:endParaRPr lang="en-US"/>
          </a:p>
        </p:txBody>
      </p:sp>
    </p:spTree>
  </p:cSld>
  <p:clrMapOvr>
    <a:masterClrMapping/>
  </p:clrMapOvr>
  <p:timing>
    <p:tnLst>
      <p:par>
        <p:cTn xmlns:p14="http://schemas.microsoft.com/office/powerpoint/2010/mai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Event handling</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WFE – Wait for Event, wakes up when either of following happens:</a:t>
            </a:r>
          </a:p>
          <a:p>
            <a:pPr lvl="1"/>
            <a:r>
              <a:rPr lang="en-US" dirty="0" smtClean="0"/>
              <a:t>SEV is called </a:t>
            </a:r>
          </a:p>
          <a:p>
            <a:pPr lvl="1"/>
            <a:r>
              <a:rPr lang="en-US" dirty="0" smtClean="0"/>
              <a:t>A physical IRQ interrupt</a:t>
            </a:r>
          </a:p>
          <a:p>
            <a:pPr lvl="1"/>
            <a:r>
              <a:rPr lang="en-US" dirty="0" smtClean="0"/>
              <a:t>A physical FIQ interrupt</a:t>
            </a:r>
          </a:p>
          <a:p>
            <a:pPr lvl="1"/>
            <a:r>
              <a:rPr lang="en-US" dirty="0" smtClean="0"/>
              <a:t>A physical asynchronous abort</a:t>
            </a:r>
          </a:p>
          <a:p>
            <a:pPr lvl="1"/>
            <a:endParaRPr lang="en-US" dirty="0" smtClean="0"/>
          </a:p>
          <a:p>
            <a:r>
              <a:rPr lang="en-US" dirty="0" smtClean="0"/>
              <a:t>SEV – Send Event</a:t>
            </a:r>
          </a:p>
          <a:p>
            <a:r>
              <a:rPr lang="en-US" dirty="0" smtClean="0"/>
              <a:t>See B 1.8.13 in manual for more details</a:t>
            </a:r>
          </a:p>
          <a:p>
            <a:r>
              <a:rPr lang="en-US" dirty="0" smtClean="0"/>
              <a:t>Used with spin-locks </a:t>
            </a:r>
            <a:endParaRPr lang="en-US" dirty="0"/>
          </a:p>
        </p:txBody>
      </p:sp>
      <p:sp>
        <p:nvSpPr>
          <p:cNvPr id="4" name="Slide Number Placeholder 3"/>
          <p:cNvSpPr>
            <a:spLocks noGrp="1"/>
          </p:cNvSpPr>
          <p:nvPr>
            <p:ph type="sldNum" sz="quarter" idx="12"/>
          </p:nvPr>
        </p:nvSpPr>
        <p:spPr/>
        <p:txBody>
          <a:bodyPr/>
          <a:lstStyle/>
          <a:p>
            <a:fld id="{E66970BE-4790-4AAC-BBF1-E334F1B28FAF}" type="slidenum">
              <a:rPr lang="en-US" smtClean="0"/>
              <a:pPr/>
              <a:t>194</a:t>
            </a:fld>
            <a:endParaRPr lang="en-US"/>
          </a:p>
        </p:txBody>
      </p:sp>
    </p:spTree>
  </p:cSld>
  <p:clrMapOvr>
    <a:masterClrMapping/>
  </p:clrMapOvr>
  <p:timing>
    <p:tnLst>
      <p:par>
        <p:cTn xmlns:p14="http://schemas.microsoft.com/office/powerpoint/2010/mai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Exclusive instructions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LDREX{B|D|H} &lt;reg1&gt; &lt;</a:t>
            </a:r>
            <a:r>
              <a:rPr lang="en-US" dirty="0" err="1" smtClean="0"/>
              <a:t>Rm</a:t>
            </a:r>
            <a:r>
              <a:rPr lang="en-US" dirty="0" smtClean="0"/>
              <a:t>&gt;</a:t>
            </a:r>
          </a:p>
          <a:p>
            <a:pPr lvl="1"/>
            <a:r>
              <a:rPr lang="en-US" dirty="0" smtClean="0"/>
              <a:t>Load exclusive from </a:t>
            </a:r>
            <a:r>
              <a:rPr lang="en-US" dirty="0" err="1" smtClean="0"/>
              <a:t>Rm</a:t>
            </a:r>
            <a:r>
              <a:rPr lang="en-US" dirty="0" smtClean="0"/>
              <a:t> into &lt;reg1&gt; </a:t>
            </a:r>
          </a:p>
          <a:p>
            <a:r>
              <a:rPr lang="en-US" dirty="0" smtClean="0"/>
              <a:t>STREX{B|D|H} &lt;reg1&gt; &lt;reg2&gt; &lt;</a:t>
            </a:r>
            <a:r>
              <a:rPr lang="en-US" dirty="0" err="1" smtClean="0"/>
              <a:t>Rm</a:t>
            </a:r>
            <a:r>
              <a:rPr lang="en-US" dirty="0" smtClean="0"/>
              <a:t>&gt;</a:t>
            </a:r>
          </a:p>
          <a:p>
            <a:pPr lvl="1"/>
            <a:r>
              <a:rPr lang="en-US" dirty="0" smtClean="0"/>
              <a:t>Store exclusive from &lt;reg2&gt; into &lt;</a:t>
            </a:r>
            <a:r>
              <a:rPr lang="en-US" dirty="0" err="1" smtClean="0"/>
              <a:t>Rm</a:t>
            </a:r>
            <a:r>
              <a:rPr lang="en-US" dirty="0" smtClean="0"/>
              <a:t>&gt; and write to &lt;reg1&gt; with 0 if successful or 1 if unsuccessful</a:t>
            </a:r>
          </a:p>
          <a:p>
            <a:r>
              <a:rPr lang="en-US" dirty="0" smtClean="0"/>
              <a:t>Both introduced since ARMv6</a:t>
            </a:r>
          </a:p>
          <a:p>
            <a:r>
              <a:rPr lang="en-US" dirty="0" smtClean="0"/>
              <a:t>SWP &amp; SWPB – Used on ARMv6 and earlier now deprecated </a:t>
            </a:r>
          </a:p>
          <a:p>
            <a:pPr lvl="1"/>
            <a:r>
              <a:rPr lang="en-US" dirty="0" smtClean="0"/>
              <a:t>It is read-locked-write </a:t>
            </a:r>
          </a:p>
          <a:p>
            <a:pPr lvl="1"/>
            <a:r>
              <a:rPr lang="en-US" dirty="0" smtClean="0"/>
              <a:t>However does not allow for operations between the read lock and write</a:t>
            </a:r>
          </a:p>
          <a:p>
            <a:pPr lvl="1"/>
            <a:r>
              <a:rPr lang="en-US" dirty="0" smtClean="0"/>
              <a:t>At that point you use LDREX/STREX</a:t>
            </a:r>
          </a:p>
          <a:p>
            <a:endParaRPr lang="en-US" dirty="0"/>
          </a:p>
        </p:txBody>
      </p:sp>
      <p:pic>
        <p:nvPicPr>
          <p:cNvPr id="1026" name="Picture 2" descr="C:\Users\Jilebi\AppData\Local\Microsoft\Windows\Temporary Internet Files\Content.IE5\FAMT517A\MC900233524[1].wmf"/>
          <p:cNvPicPr>
            <a:picLocks noChangeAspect="1" noChangeArrowheads="1"/>
          </p:cNvPicPr>
          <p:nvPr/>
        </p:nvPicPr>
        <p:blipFill>
          <a:blip r:embed="rId2" cstate="print"/>
          <a:srcRect/>
          <a:stretch>
            <a:fillRect/>
          </a:stretch>
        </p:blipFill>
        <p:spPr bwMode="auto">
          <a:xfrm>
            <a:off x="6996820" y="228600"/>
            <a:ext cx="2147180" cy="2661719"/>
          </a:xfrm>
          <a:prstGeom prst="rect">
            <a:avLst/>
          </a:prstGeom>
          <a:noFill/>
        </p:spPr>
      </p:pic>
      <p:sp>
        <p:nvSpPr>
          <p:cNvPr id="4" name="Slide Number Placeholder 3"/>
          <p:cNvSpPr>
            <a:spLocks noGrp="1"/>
          </p:cNvSpPr>
          <p:nvPr>
            <p:ph type="sldNum" sz="quarter" idx="12"/>
          </p:nvPr>
        </p:nvSpPr>
        <p:spPr/>
        <p:txBody>
          <a:bodyPr/>
          <a:lstStyle/>
          <a:p>
            <a:fld id="{E66970BE-4790-4AAC-BBF1-E334F1B28FAF}" type="slidenum">
              <a:rPr lang="en-US" smtClean="0"/>
              <a:pPr/>
              <a:t>195</a:t>
            </a:fld>
            <a:endParaRPr lang="en-US"/>
          </a:p>
        </p:txBody>
      </p:sp>
    </p:spTree>
  </p:cSld>
  <p:clrMapOvr>
    <a:masterClrMapping/>
  </p:clrMapOvr>
  <p:timing>
    <p:tnLst>
      <p:par>
        <p:cTn xmlns:p14="http://schemas.microsoft.com/office/powerpoint/2010/mai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Exclusive instructions </a:t>
            </a:r>
            <a:r>
              <a:rPr lang="en-US" dirty="0" err="1" smtClean="0"/>
              <a:t>contd</a:t>
            </a:r>
            <a:r>
              <a:rPr lang="en-US" dirty="0" smtClean="0"/>
              <a:t>…</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No memory references allowed between LDREX and STREX instructions</a:t>
            </a:r>
          </a:p>
          <a:p>
            <a:r>
              <a:rPr lang="en-US" dirty="0" smtClean="0"/>
              <a:t>However after starting exclusive access using LDREX, can disengage using CLREX instruction</a:t>
            </a:r>
          </a:p>
          <a:p>
            <a:r>
              <a:rPr lang="en-US" dirty="0" smtClean="0"/>
              <a:t>Use of DMB (Data Memory Barrier) in between exclusive accesses </a:t>
            </a:r>
          </a:p>
          <a:p>
            <a:pPr lvl="1"/>
            <a:r>
              <a:rPr lang="en-US" dirty="0" smtClean="0"/>
              <a:t>Ensures correct ordering of memory accesses</a:t>
            </a:r>
          </a:p>
          <a:p>
            <a:pPr lvl="1"/>
            <a:r>
              <a:rPr lang="en-US" dirty="0" smtClean="0"/>
              <a:t>Ensures all explicit memory accesses finish or complete before explicit memory access after the DMB instruction</a:t>
            </a:r>
          </a:p>
        </p:txBody>
      </p:sp>
      <p:sp>
        <p:nvSpPr>
          <p:cNvPr id="4" name="Slide Number Placeholder 3"/>
          <p:cNvSpPr>
            <a:spLocks noGrp="1"/>
          </p:cNvSpPr>
          <p:nvPr>
            <p:ph type="sldNum" sz="quarter" idx="12"/>
          </p:nvPr>
        </p:nvSpPr>
        <p:spPr/>
        <p:txBody>
          <a:bodyPr/>
          <a:lstStyle/>
          <a:p>
            <a:fld id="{E66970BE-4790-4AAC-BBF1-E334F1B28FAF}" type="slidenum">
              <a:rPr lang="en-US" smtClean="0"/>
              <a:pPr/>
              <a:t>196</a:t>
            </a:fld>
            <a:endParaRPr lang="en-US"/>
          </a:p>
        </p:txBody>
      </p:sp>
    </p:spTree>
  </p:cSld>
  <p:clrMapOvr>
    <a:masterClrMapping/>
  </p:clrMapOvr>
  <p:timing>
    <p:tnLst>
      <p:par>
        <p:cTn xmlns:p14="http://schemas.microsoft.com/office/powerpoint/2010/mai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Lab 5</a:t>
            </a:r>
            <a:endParaRPr lang="en-US" dirty="0"/>
          </a:p>
        </p:txBody>
      </p:sp>
      <p:sp>
        <p:nvSpPr>
          <p:cNvPr id="3" name="Content Placeholder 2"/>
          <p:cNvSpPr>
            <a:spLocks noGrp="1"/>
          </p:cNvSpPr>
          <p:nvPr>
            <p:ph idx="1"/>
          </p:nvPr>
        </p:nvSpPr>
        <p:spPr/>
        <p:txBody>
          <a:bodyPr>
            <a:normAutofit/>
          </a:bodyPr>
          <a:lstStyle/>
          <a:p>
            <a:r>
              <a:rPr lang="en-US" dirty="0" smtClean="0"/>
              <a:t>Atomic lab</a:t>
            </a:r>
          </a:p>
          <a:p>
            <a:pPr lvl="1"/>
            <a:r>
              <a:rPr lang="en-US" dirty="0" smtClean="0"/>
              <a:t>Implement a simple </a:t>
            </a:r>
            <a:r>
              <a:rPr lang="en-US" dirty="0" err="1" smtClean="0"/>
              <a:t>mutex</a:t>
            </a:r>
            <a:r>
              <a:rPr lang="en-US" dirty="0" smtClean="0"/>
              <a:t> in assembly with threads in C</a:t>
            </a:r>
          </a:p>
          <a:p>
            <a:r>
              <a:rPr lang="en-US" dirty="0" smtClean="0"/>
              <a:t>Given code that uses </a:t>
            </a:r>
            <a:r>
              <a:rPr lang="en-US" dirty="0" err="1" smtClean="0"/>
              <a:t>libpthread</a:t>
            </a:r>
            <a:r>
              <a:rPr lang="en-US" dirty="0"/>
              <a:t> </a:t>
            </a:r>
            <a:r>
              <a:rPr lang="en-US" dirty="0" smtClean="0"/>
              <a:t>to do threading</a:t>
            </a:r>
          </a:p>
          <a:p>
            <a:r>
              <a:rPr lang="en-US" dirty="0" smtClean="0"/>
              <a:t>Creates two threads which use </a:t>
            </a:r>
            <a:r>
              <a:rPr lang="en-US" dirty="0" err="1" smtClean="0"/>
              <a:t>dosomething</a:t>
            </a:r>
            <a:r>
              <a:rPr lang="en-US" dirty="0" smtClean="0"/>
              <a:t>() to do work</a:t>
            </a:r>
          </a:p>
          <a:p>
            <a:pPr marL="0" indent="0">
              <a:buNone/>
            </a:pPr>
            <a:endParaRPr lang="en-US" dirty="0"/>
          </a:p>
        </p:txBody>
      </p:sp>
      <p:pic>
        <p:nvPicPr>
          <p:cNvPr id="6146" name="Picture 2" descr="C:\Users\Jilebi\AppData\Local\Microsoft\Windows\Temporary Internet Files\Content.IE5\RKM8ZD9J\MC900319128[1].wmf"/>
          <p:cNvPicPr>
            <a:picLocks noChangeAspect="1" noChangeArrowheads="1"/>
          </p:cNvPicPr>
          <p:nvPr/>
        </p:nvPicPr>
        <p:blipFill>
          <a:blip r:embed="rId2" cstate="print"/>
          <a:srcRect/>
          <a:stretch>
            <a:fillRect/>
          </a:stretch>
        </p:blipFill>
        <p:spPr bwMode="auto">
          <a:xfrm>
            <a:off x="7620000" y="381000"/>
            <a:ext cx="818388" cy="942746"/>
          </a:xfrm>
          <a:prstGeom prst="rect">
            <a:avLst/>
          </a:prstGeom>
          <a:noFill/>
        </p:spPr>
      </p:pic>
      <p:sp>
        <p:nvSpPr>
          <p:cNvPr id="4" name="Slide Number Placeholder 3"/>
          <p:cNvSpPr>
            <a:spLocks noGrp="1"/>
          </p:cNvSpPr>
          <p:nvPr>
            <p:ph type="sldNum" sz="quarter" idx="12"/>
          </p:nvPr>
        </p:nvSpPr>
        <p:spPr/>
        <p:txBody>
          <a:bodyPr/>
          <a:lstStyle/>
          <a:p>
            <a:fld id="{E66970BE-4790-4AAC-BBF1-E334F1B28FAF}" type="slidenum">
              <a:rPr lang="en-US" smtClean="0"/>
              <a:pPr/>
              <a:t>197</a:t>
            </a:fld>
            <a:endParaRPr lang="en-US"/>
          </a:p>
        </p:txBody>
      </p:sp>
    </p:spTree>
  </p:cSld>
  <p:clrMapOvr>
    <a:masterClrMapping/>
  </p:clrMapOvr>
  <p:timing>
    <p:tnLst>
      <p:par>
        <p:cTn xmlns:p14="http://schemas.microsoft.com/office/powerpoint/2010/main" id="1" dur="indefinite" restart="never" nodeType="tmRoot"/>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Lab 5</a:t>
            </a:r>
            <a:endParaRPr lang="en-US" dirty="0"/>
          </a:p>
        </p:txBody>
      </p:sp>
      <p:sp>
        <p:nvSpPr>
          <p:cNvPr id="3" name="Content Placeholder 2"/>
          <p:cNvSpPr>
            <a:spLocks noGrp="1"/>
          </p:cNvSpPr>
          <p:nvPr>
            <p:ph idx="1"/>
          </p:nvPr>
        </p:nvSpPr>
        <p:spPr/>
        <p:txBody>
          <a:bodyPr>
            <a:normAutofit fontScale="85000" lnSpcReduction="20000"/>
          </a:bodyPr>
          <a:lstStyle/>
          <a:p>
            <a:r>
              <a:rPr lang="en-US" dirty="0" err="1"/>
              <a:t>Pseudocode</a:t>
            </a:r>
            <a:r>
              <a:rPr lang="en-US" dirty="0"/>
              <a:t> for </a:t>
            </a:r>
            <a:r>
              <a:rPr lang="en-US" dirty="0" err="1"/>
              <a:t>mutex_lock</a:t>
            </a:r>
            <a:r>
              <a:rPr lang="en-US" dirty="0"/>
              <a:t>:</a:t>
            </a:r>
          </a:p>
          <a:p>
            <a:pPr lvl="1"/>
            <a:r>
              <a:rPr lang="en-US" dirty="0"/>
              <a:t>Load locked value into a temp register</a:t>
            </a:r>
          </a:p>
          <a:p>
            <a:pPr lvl="1"/>
            <a:r>
              <a:rPr lang="en-US" dirty="0"/>
              <a:t>Loop:</a:t>
            </a:r>
          </a:p>
          <a:p>
            <a:pPr lvl="2"/>
            <a:r>
              <a:rPr lang="en-US" dirty="0"/>
              <a:t>LDREX from [r0] and </a:t>
            </a:r>
            <a:r>
              <a:rPr lang="en-US" b="1" u="sng" dirty="0"/>
              <a:t>compare</a:t>
            </a:r>
            <a:r>
              <a:rPr lang="en-US" dirty="0"/>
              <a:t> to unlocked value</a:t>
            </a:r>
          </a:p>
          <a:p>
            <a:pPr lvl="2"/>
            <a:r>
              <a:rPr lang="en-US" dirty="0"/>
              <a:t>If [r0] contents have the unlocked value</a:t>
            </a:r>
          </a:p>
          <a:p>
            <a:pPr lvl="2"/>
            <a:r>
              <a:rPr lang="en-US" dirty="0"/>
              <a:t>STREX value in temp variable into [r0]</a:t>
            </a:r>
          </a:p>
          <a:p>
            <a:pPr lvl="2"/>
            <a:r>
              <a:rPr lang="en-US" dirty="0"/>
              <a:t>If not successful </a:t>
            </a:r>
            <a:r>
              <a:rPr lang="en-US" dirty="0" err="1"/>
              <a:t>goto</a:t>
            </a:r>
            <a:r>
              <a:rPr lang="en-US" dirty="0"/>
              <a:t> loop</a:t>
            </a:r>
          </a:p>
          <a:p>
            <a:r>
              <a:rPr lang="en-US" dirty="0"/>
              <a:t>To load locked value, you can use </a:t>
            </a:r>
          </a:p>
          <a:p>
            <a:pPr marL="0" indent="0">
              <a:buNone/>
            </a:pPr>
            <a:r>
              <a:rPr lang="en-US" dirty="0"/>
              <a:t>	</a:t>
            </a:r>
            <a:r>
              <a:rPr lang="en-US" dirty="0" err="1"/>
              <a:t>ldr</a:t>
            </a:r>
            <a:r>
              <a:rPr lang="en-US" dirty="0"/>
              <a:t> r2, =</a:t>
            </a:r>
            <a:r>
              <a:rPr lang="en-US" dirty="0" smtClean="0"/>
              <a:t>locked</a:t>
            </a:r>
          </a:p>
          <a:p>
            <a:r>
              <a:rPr lang="en-US" dirty="0" err="1" smtClean="0"/>
              <a:t>Pseudocode</a:t>
            </a:r>
            <a:r>
              <a:rPr lang="en-US" dirty="0" smtClean="0"/>
              <a:t> for </a:t>
            </a:r>
            <a:r>
              <a:rPr lang="en-US" dirty="0" err="1" smtClean="0"/>
              <a:t>Mutex</a:t>
            </a:r>
            <a:r>
              <a:rPr lang="en-US" dirty="0" smtClean="0"/>
              <a:t> unlock</a:t>
            </a:r>
          </a:p>
          <a:p>
            <a:pPr lvl="1"/>
            <a:r>
              <a:rPr lang="en-US" dirty="0" smtClean="0"/>
              <a:t>Load =unlocked value into a temp register</a:t>
            </a:r>
          </a:p>
          <a:p>
            <a:pPr lvl="1"/>
            <a:r>
              <a:rPr lang="en-US" dirty="0" smtClean="0"/>
              <a:t>Store value from temp register into [r0]</a:t>
            </a:r>
          </a:p>
          <a:p>
            <a:pPr lvl="1"/>
            <a:endParaRPr lang="en-US" dirty="0" smtClean="0"/>
          </a:p>
          <a:p>
            <a:pPr lvl="1"/>
            <a:endParaRPr lang="en-US" dirty="0"/>
          </a:p>
        </p:txBody>
      </p:sp>
      <p:sp>
        <p:nvSpPr>
          <p:cNvPr id="4" name="Slide Number Placeholder 3"/>
          <p:cNvSpPr>
            <a:spLocks noGrp="1"/>
          </p:cNvSpPr>
          <p:nvPr>
            <p:ph type="sldNum" sz="quarter" idx="12"/>
          </p:nvPr>
        </p:nvSpPr>
        <p:spPr/>
        <p:txBody>
          <a:bodyPr/>
          <a:lstStyle/>
          <a:p>
            <a:fld id="{E66970BE-4790-4AAC-BBF1-E334F1B28FAF}" type="slidenum">
              <a:rPr lang="en-US" smtClean="0"/>
              <a:pPr/>
              <a:t>198</a:t>
            </a:fld>
            <a:endParaRPr lang="en-US"/>
          </a:p>
        </p:txBody>
      </p:sp>
    </p:spTree>
    <p:extLst>
      <p:ext uri="{BB962C8B-B14F-4D97-AF65-F5344CB8AC3E}">
        <p14:creationId xmlns:p14="http://schemas.microsoft.com/office/powerpoint/2010/main" val="4101303578"/>
      </p:ext>
    </p:extLst>
  </p:cSld>
  <p:clrMapOvr>
    <a:masterClrMapping/>
  </p:clrMapOvr>
  <p:timing>
    <p:tnLst>
      <p:par>
        <p:cTn xmlns:p14="http://schemas.microsoft.com/office/powerpoint/2010/main" id="1" dur="indefinite" restart="never" nodeType="tmRoot"/>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Possible solution</a:t>
            </a:r>
            <a:endParaRPr lang="en-US" dirty="0"/>
          </a:p>
        </p:txBody>
      </p:sp>
      <p:sp>
        <p:nvSpPr>
          <p:cNvPr id="4" name="TextBox 3"/>
          <p:cNvSpPr txBox="1"/>
          <p:nvPr/>
        </p:nvSpPr>
        <p:spPr>
          <a:xfrm>
            <a:off x="304800" y="1524000"/>
            <a:ext cx="4800600" cy="4616648"/>
          </a:xfrm>
          <a:prstGeom prst="rect">
            <a:avLst/>
          </a:prstGeom>
          <a:noFill/>
        </p:spPr>
        <p:txBody>
          <a:bodyPr wrap="square" rtlCol="0">
            <a:spAutoFit/>
          </a:bodyPr>
          <a:lstStyle/>
          <a:p>
            <a:r>
              <a:rPr lang="pt-BR" sz="1400" dirty="0" smtClean="0">
                <a:latin typeface="Ubuntu Mono" pitchFamily="49" charset="0"/>
                <a:cs typeface="Courier New" pitchFamily="49" charset="0"/>
              </a:rPr>
              <a:t>	.equ locked, 1</a:t>
            </a:r>
          </a:p>
          <a:p>
            <a:r>
              <a:rPr lang="pt-BR" sz="1400" dirty="0" smtClean="0">
                <a:latin typeface="Ubuntu Mono" pitchFamily="49" charset="0"/>
                <a:cs typeface="Courier New" pitchFamily="49" charset="0"/>
              </a:rPr>
              <a:t>	.equ unlocked, 0</a:t>
            </a:r>
          </a:p>
          <a:p>
            <a:endParaRPr lang="pt-BR" sz="1400" dirty="0" smtClean="0">
              <a:latin typeface="Ubuntu Mono" pitchFamily="49" charset="0"/>
              <a:cs typeface="Courier New" pitchFamily="49" charset="0"/>
            </a:endParaRPr>
          </a:p>
          <a:p>
            <a:r>
              <a:rPr lang="pt-BR" sz="1400" dirty="0" smtClean="0">
                <a:latin typeface="Ubuntu Mono" pitchFamily="49" charset="0"/>
                <a:cs typeface="Courier New" pitchFamily="49" charset="0"/>
              </a:rPr>
              <a:t>	.global lock_mutex</a:t>
            </a:r>
          </a:p>
          <a:p>
            <a:r>
              <a:rPr lang="pt-BR" sz="1400" dirty="0" smtClean="0">
                <a:latin typeface="Ubuntu Mono" pitchFamily="49" charset="0"/>
                <a:cs typeface="Courier New" pitchFamily="49" charset="0"/>
              </a:rPr>
              <a:t>	.type lock_mutex, function</a:t>
            </a:r>
          </a:p>
          <a:p>
            <a:r>
              <a:rPr lang="pt-BR" sz="1400" dirty="0" smtClean="0">
                <a:latin typeface="Ubuntu Mono" pitchFamily="49" charset="0"/>
                <a:cs typeface="Courier New" pitchFamily="49" charset="0"/>
              </a:rPr>
              <a:t>lock_mutex:</a:t>
            </a:r>
          </a:p>
          <a:p>
            <a:r>
              <a:rPr lang="pt-BR" sz="1400" dirty="0" smtClean="0">
                <a:latin typeface="Ubuntu Mono" pitchFamily="49" charset="0"/>
                <a:cs typeface="Courier New" pitchFamily="49" charset="0"/>
              </a:rPr>
              <a:t>	</a:t>
            </a:r>
            <a:r>
              <a:rPr lang="pt-BR" sz="1400" b="1" dirty="0" smtClean="0">
                <a:latin typeface="Ubuntu Mono" pitchFamily="49" charset="0"/>
                <a:cs typeface="Courier New" pitchFamily="49" charset="0"/>
              </a:rPr>
              <a:t>ldr r1, =locked</a:t>
            </a:r>
            <a:r>
              <a:rPr lang="pt-BR" sz="1400" dirty="0" smtClean="0">
                <a:latin typeface="Ubuntu Mono" pitchFamily="49" charset="0"/>
                <a:cs typeface="Courier New" pitchFamily="49" charset="0"/>
              </a:rPr>
              <a:t>	</a:t>
            </a:r>
          </a:p>
          <a:p>
            <a:r>
              <a:rPr lang="pt-BR" sz="1400" b="1" dirty="0" smtClean="0">
                <a:latin typeface="Ubuntu Mono" pitchFamily="49" charset="0"/>
                <a:cs typeface="Courier New" pitchFamily="49" charset="0"/>
              </a:rPr>
              <a:t>.L1:</a:t>
            </a:r>
          </a:p>
          <a:p>
            <a:r>
              <a:rPr lang="pt-BR" sz="1400" b="1" dirty="0" smtClean="0">
                <a:latin typeface="Ubuntu Mono" pitchFamily="49" charset="0"/>
                <a:cs typeface="Courier New" pitchFamily="49" charset="0"/>
              </a:rPr>
              <a:t>	ldrex r2, [r0]</a:t>
            </a:r>
          </a:p>
          <a:p>
            <a:r>
              <a:rPr lang="pt-BR" sz="1400" b="1" dirty="0" smtClean="0">
                <a:latin typeface="Ubuntu Mono" pitchFamily="49" charset="0"/>
                <a:cs typeface="Courier New" pitchFamily="49" charset="0"/>
              </a:rPr>
              <a:t>	cmp r2, #0</a:t>
            </a:r>
          </a:p>
          <a:p>
            <a:r>
              <a:rPr lang="pt-BR" sz="1400" b="1" dirty="0" smtClean="0">
                <a:latin typeface="Ubuntu Mono" pitchFamily="49" charset="0"/>
                <a:cs typeface="Courier New" pitchFamily="49" charset="0"/>
              </a:rPr>
              <a:t>        	strexeq r2, r1, [r0] </a:t>
            </a:r>
          </a:p>
          <a:p>
            <a:r>
              <a:rPr lang="pt-BR" sz="1400" b="1" dirty="0" smtClean="0">
                <a:latin typeface="Ubuntu Mono" pitchFamily="49" charset="0"/>
                <a:cs typeface="Courier New" pitchFamily="49" charset="0"/>
              </a:rPr>
              <a:t>        	cmpeq r2, #0</a:t>
            </a:r>
          </a:p>
          <a:p>
            <a:r>
              <a:rPr lang="pt-BR" sz="1400" b="1" dirty="0" smtClean="0">
                <a:latin typeface="Ubuntu Mono" pitchFamily="49" charset="0"/>
                <a:cs typeface="Courier New" pitchFamily="49" charset="0"/>
              </a:rPr>
              <a:t>        	bne .L1</a:t>
            </a:r>
          </a:p>
          <a:p>
            <a:r>
              <a:rPr lang="pt-BR" sz="1400" dirty="0" smtClean="0">
                <a:latin typeface="Ubuntu Mono" pitchFamily="49" charset="0"/>
                <a:cs typeface="Courier New" pitchFamily="49" charset="0"/>
              </a:rPr>
              <a:t>	bx lr</a:t>
            </a:r>
          </a:p>
          <a:p>
            <a:endParaRPr lang="pt-BR" sz="1400" dirty="0" smtClean="0">
              <a:latin typeface="Ubuntu Mono" pitchFamily="49" charset="0"/>
              <a:cs typeface="Courier New" pitchFamily="49" charset="0"/>
            </a:endParaRPr>
          </a:p>
          <a:p>
            <a:r>
              <a:rPr lang="pt-BR" sz="1400" dirty="0" smtClean="0">
                <a:latin typeface="Ubuntu Mono" pitchFamily="49" charset="0"/>
                <a:cs typeface="Courier New" pitchFamily="49" charset="0"/>
              </a:rPr>
              <a:t>	.size lock_mutex, .-lock_mutex</a:t>
            </a:r>
          </a:p>
          <a:p>
            <a:endParaRPr lang="pt-BR" sz="1400" dirty="0" smtClean="0">
              <a:latin typeface="Ubuntu Mono" pitchFamily="49" charset="0"/>
              <a:cs typeface="Courier New" pitchFamily="49" charset="0"/>
            </a:endParaRPr>
          </a:p>
          <a:p>
            <a:r>
              <a:rPr lang="pt-BR" sz="1400" dirty="0" smtClean="0">
                <a:latin typeface="Ubuntu Mono" pitchFamily="49" charset="0"/>
                <a:cs typeface="Courier New" pitchFamily="49" charset="0"/>
              </a:rPr>
              <a:t>	@.align 2</a:t>
            </a:r>
          </a:p>
          <a:p>
            <a:r>
              <a:rPr lang="pt-BR" sz="1400" dirty="0" smtClean="0">
                <a:latin typeface="Ubuntu Mono" pitchFamily="49" charset="0"/>
                <a:cs typeface="Courier New" pitchFamily="49" charset="0"/>
              </a:rPr>
              <a:t>	@.thumb</a:t>
            </a:r>
          </a:p>
          <a:p>
            <a:r>
              <a:rPr lang="pt-BR" sz="1400" dirty="0" smtClean="0">
                <a:latin typeface="Ubuntu Mono" pitchFamily="49" charset="0"/>
                <a:cs typeface="Courier New" pitchFamily="49" charset="0"/>
              </a:rPr>
              <a:t>	@.thumb_func</a:t>
            </a:r>
          </a:p>
          <a:p>
            <a:endParaRPr lang="pt-BR" sz="1400" dirty="0" smtClean="0">
              <a:latin typeface="Ubuntu Mono" pitchFamily="49" charset="0"/>
              <a:cs typeface="Courier New" pitchFamily="49" charset="0"/>
            </a:endParaRPr>
          </a:p>
        </p:txBody>
      </p:sp>
      <p:sp>
        <p:nvSpPr>
          <p:cNvPr id="5" name="Rectangle 4"/>
          <p:cNvSpPr/>
          <p:nvPr/>
        </p:nvSpPr>
        <p:spPr>
          <a:xfrm>
            <a:off x="4419600" y="2133600"/>
            <a:ext cx="4572000" cy="1600438"/>
          </a:xfrm>
          <a:prstGeom prst="rect">
            <a:avLst/>
          </a:prstGeom>
          <a:noFill/>
        </p:spPr>
        <p:txBody>
          <a:bodyPr wrap="square" rtlCol="0">
            <a:spAutoFit/>
          </a:bodyPr>
          <a:lstStyle/>
          <a:p>
            <a:r>
              <a:rPr lang="pt-BR" sz="1400" dirty="0" smtClean="0">
                <a:latin typeface="Ubuntu Mono" pitchFamily="49" charset="0"/>
                <a:cs typeface="Courier New" pitchFamily="49" charset="0"/>
              </a:rPr>
              <a:t>	.global unlock_mutex</a:t>
            </a:r>
          </a:p>
          <a:p>
            <a:r>
              <a:rPr lang="pt-BR" sz="1400" dirty="0" smtClean="0">
                <a:latin typeface="Ubuntu Mono" pitchFamily="49" charset="0"/>
                <a:cs typeface="Courier New" pitchFamily="49" charset="0"/>
              </a:rPr>
              <a:t>	.type unlock_mutex, function</a:t>
            </a:r>
          </a:p>
          <a:p>
            <a:r>
              <a:rPr lang="pt-BR" sz="1400" dirty="0" smtClean="0">
                <a:latin typeface="Ubuntu Mono" pitchFamily="49" charset="0"/>
                <a:cs typeface="Courier New" pitchFamily="49" charset="0"/>
              </a:rPr>
              <a:t>unlock_mutex:</a:t>
            </a:r>
          </a:p>
          <a:p>
            <a:r>
              <a:rPr lang="pt-BR" sz="1400" dirty="0" smtClean="0">
                <a:latin typeface="Ubuntu Mono" pitchFamily="49" charset="0"/>
                <a:cs typeface="Courier New" pitchFamily="49" charset="0"/>
              </a:rPr>
              <a:t>	</a:t>
            </a:r>
            <a:r>
              <a:rPr lang="pt-BR" sz="1400" b="1" dirty="0" smtClean="0">
                <a:latin typeface="Ubuntu Mono" pitchFamily="49" charset="0"/>
                <a:cs typeface="Courier New" pitchFamily="49" charset="0"/>
              </a:rPr>
              <a:t>ldr r1, =unlocked</a:t>
            </a:r>
          </a:p>
          <a:p>
            <a:r>
              <a:rPr lang="pt-BR" sz="1400" b="1" dirty="0" smtClean="0">
                <a:latin typeface="Ubuntu Mono" pitchFamily="49" charset="0"/>
                <a:cs typeface="Courier New" pitchFamily="49" charset="0"/>
              </a:rPr>
              <a:t>	str r1, [r0]</a:t>
            </a:r>
          </a:p>
          <a:p>
            <a:r>
              <a:rPr lang="pt-BR" sz="1400" b="1" dirty="0" smtClean="0">
                <a:latin typeface="Ubuntu Mono" pitchFamily="49" charset="0"/>
                <a:cs typeface="Courier New" pitchFamily="49" charset="0"/>
              </a:rPr>
              <a:t>	bx lr</a:t>
            </a:r>
          </a:p>
          <a:p>
            <a:r>
              <a:rPr lang="pt-BR" sz="1400" dirty="0" smtClean="0">
                <a:latin typeface="Ubuntu Mono" pitchFamily="49" charset="0"/>
                <a:cs typeface="Courier New" pitchFamily="49" charset="0"/>
              </a:rPr>
              <a:t>	.size unlock_mutex, .-unlock_mutex</a:t>
            </a:r>
          </a:p>
        </p:txBody>
      </p:sp>
      <p:sp>
        <p:nvSpPr>
          <p:cNvPr id="3" name="Slide Number Placeholder 2"/>
          <p:cNvSpPr>
            <a:spLocks noGrp="1"/>
          </p:cNvSpPr>
          <p:nvPr>
            <p:ph type="sldNum" sz="quarter" idx="12"/>
          </p:nvPr>
        </p:nvSpPr>
        <p:spPr/>
        <p:txBody>
          <a:bodyPr/>
          <a:lstStyle/>
          <a:p>
            <a:fld id="{E66970BE-4790-4AAC-BBF1-E334F1B28FAF}" type="slidenum">
              <a:rPr lang="en-US" smtClean="0"/>
              <a:pPr/>
              <a:t>199</a:t>
            </a:fld>
            <a:endParaRPr lang="en-US"/>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Acknowledgements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Prof. Rajeev Gandhi, Dept. ECE, Carnegie Mellon University</a:t>
            </a:r>
          </a:p>
          <a:p>
            <a:r>
              <a:rPr lang="en-US" dirty="0" smtClean="0"/>
              <a:t>Prof. Dave </a:t>
            </a:r>
            <a:r>
              <a:rPr lang="en-US" dirty="0" err="1" smtClean="0"/>
              <a:t>O’Hallaron</a:t>
            </a:r>
            <a:r>
              <a:rPr lang="en-US" dirty="0" smtClean="0"/>
              <a:t>, School of CS, Carnegie Mellon University</a:t>
            </a:r>
          </a:p>
          <a:p>
            <a:r>
              <a:rPr lang="en-US" dirty="0" smtClean="0"/>
              <a:t>Xeno Kovah</a:t>
            </a:r>
          </a:p>
          <a:p>
            <a:r>
              <a:rPr lang="en-US" dirty="0" smtClean="0"/>
              <a:t>Dana Hutchinson</a:t>
            </a:r>
            <a:endParaRPr lang="en-US" dirty="0"/>
          </a:p>
          <a:p>
            <a:r>
              <a:rPr lang="en-US" dirty="0" smtClean="0"/>
              <a:t>Dave Keppler</a:t>
            </a:r>
          </a:p>
          <a:p>
            <a:r>
              <a:rPr lang="en-US" dirty="0" smtClean="0"/>
              <a:t>Jim Irving</a:t>
            </a:r>
          </a:p>
          <a:p>
            <a:r>
              <a:rPr lang="en-US" dirty="0" smtClean="0"/>
              <a:t>Dave Weinstein</a:t>
            </a:r>
          </a:p>
          <a:p>
            <a:r>
              <a:rPr lang="en-US" dirty="0" smtClean="0"/>
              <a:t>Geary Sutterfield</a:t>
            </a:r>
          </a:p>
          <a:p>
            <a:r>
              <a:rPr lang="en-US" dirty="0" smtClean="0"/>
              <a:t>…</a:t>
            </a:r>
            <a:endParaRPr lang="en-US" dirty="0"/>
          </a:p>
        </p:txBody>
      </p:sp>
      <p:sp>
        <p:nvSpPr>
          <p:cNvPr id="4" name="Slide Number Placeholder 3"/>
          <p:cNvSpPr>
            <a:spLocks noGrp="1"/>
          </p:cNvSpPr>
          <p:nvPr>
            <p:ph type="sldNum" sz="quarter" idx="12"/>
          </p:nvPr>
        </p:nvSpPr>
        <p:spPr/>
        <p:txBody>
          <a:bodyPr/>
          <a:lstStyle/>
          <a:p>
            <a:fld id="{E66970BE-4790-4AAC-BBF1-E334F1B28FAF}" type="slidenum">
              <a:rPr lang="en-US" smtClean="0"/>
              <a:pPr/>
              <a:t>2</a:t>
            </a:fld>
            <a:endParaRPr lang="en-US"/>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Life of Binaries</a:t>
            </a:r>
            <a:endParaRPr lang="en-US" dirty="0"/>
          </a:p>
        </p:txBody>
      </p:sp>
      <p:sp>
        <p:nvSpPr>
          <p:cNvPr id="3" name="TextBox 2"/>
          <p:cNvSpPr txBox="1"/>
          <p:nvPr/>
        </p:nvSpPr>
        <p:spPr>
          <a:xfrm>
            <a:off x="381000" y="1676400"/>
            <a:ext cx="8382000" cy="4832092"/>
          </a:xfrm>
          <a:prstGeom prst="rect">
            <a:avLst/>
          </a:prstGeom>
          <a:noFill/>
        </p:spPr>
        <p:txBody>
          <a:bodyPr wrap="square" rtlCol="0">
            <a:spAutoFit/>
          </a:bodyPr>
          <a:lstStyle/>
          <a:p>
            <a:pPr marL="285750" indent="-285750">
              <a:buFont typeface="Arial"/>
              <a:buChar char="•"/>
            </a:pPr>
            <a:r>
              <a:rPr lang="en-US" sz="2800" dirty="0" smtClean="0"/>
              <a:t>Starts with c or </a:t>
            </a:r>
            <a:r>
              <a:rPr lang="en-US" sz="2800" dirty="0" err="1" smtClean="0"/>
              <a:t>cpp</a:t>
            </a:r>
            <a:r>
              <a:rPr lang="en-US" sz="2800" dirty="0" smtClean="0"/>
              <a:t> source code written by us</a:t>
            </a:r>
          </a:p>
          <a:p>
            <a:pPr marL="285750" indent="-285750">
              <a:buFont typeface="Arial"/>
              <a:buChar char="•"/>
            </a:pPr>
            <a:r>
              <a:rPr lang="en-US" sz="2800" dirty="0" smtClean="0"/>
              <a:t>A </a:t>
            </a:r>
            <a:r>
              <a:rPr lang="en-US" sz="2800" b="1" dirty="0" smtClean="0"/>
              <a:t>compiler</a:t>
            </a:r>
            <a:r>
              <a:rPr lang="en-US" sz="2800" dirty="0" smtClean="0"/>
              <a:t> takes the source code and generates assembly instructions</a:t>
            </a:r>
          </a:p>
          <a:p>
            <a:pPr marL="285750" indent="-285750">
              <a:buFont typeface="Arial"/>
              <a:buChar char="•"/>
            </a:pPr>
            <a:r>
              <a:rPr lang="en-US" sz="2800" dirty="0" smtClean="0"/>
              <a:t>An </a:t>
            </a:r>
            <a:r>
              <a:rPr lang="en-US" sz="2800" b="1" dirty="0" smtClean="0"/>
              <a:t>assembler</a:t>
            </a:r>
            <a:r>
              <a:rPr lang="en-US" sz="2800" dirty="0" smtClean="0"/>
              <a:t> takes the assembly instructions and generates objects or .o files with machine code</a:t>
            </a:r>
          </a:p>
          <a:p>
            <a:pPr marL="285750" indent="-285750">
              <a:buFont typeface="Arial"/>
              <a:buChar char="•"/>
            </a:pPr>
            <a:r>
              <a:rPr lang="en-US" sz="2800" dirty="0" smtClean="0"/>
              <a:t>The </a:t>
            </a:r>
            <a:r>
              <a:rPr lang="en-US" sz="2800" b="1" dirty="0" smtClean="0"/>
              <a:t>linker</a:t>
            </a:r>
            <a:r>
              <a:rPr lang="en-US" sz="2800" dirty="0" smtClean="0"/>
              <a:t> takes objects and arranges them for execution and generates an executable. (A dynamic linker will insert object code during runtime in memory)</a:t>
            </a:r>
          </a:p>
          <a:p>
            <a:pPr marL="285750" indent="-285750">
              <a:buFont typeface="Arial"/>
              <a:buChar char="•"/>
            </a:pPr>
            <a:r>
              <a:rPr lang="en-US" sz="2800" dirty="0" smtClean="0"/>
              <a:t>A </a:t>
            </a:r>
            <a:r>
              <a:rPr lang="en-US" sz="2800" b="1" dirty="0" smtClean="0"/>
              <a:t>loader</a:t>
            </a:r>
            <a:r>
              <a:rPr lang="en-US" sz="2800" dirty="0" smtClean="0"/>
              <a:t> prepares the binary code and loads it into memory for OS to run</a:t>
            </a:r>
            <a:endParaRPr lang="en-US" sz="2800" dirty="0"/>
          </a:p>
        </p:txBody>
      </p:sp>
      <p:sp>
        <p:nvSpPr>
          <p:cNvPr id="4" name="Slide Number Placeholder 3"/>
          <p:cNvSpPr>
            <a:spLocks noGrp="1"/>
          </p:cNvSpPr>
          <p:nvPr>
            <p:ph type="sldNum" sz="quarter" idx="12"/>
          </p:nvPr>
        </p:nvSpPr>
        <p:spPr/>
        <p:txBody>
          <a:bodyPr/>
          <a:lstStyle/>
          <a:p>
            <a:fld id="{E66970BE-4790-4AAC-BBF1-E334F1B28FAF}" type="slidenum">
              <a:rPr lang="en-US" smtClean="0"/>
              <a:pPr/>
              <a:t>20</a:t>
            </a:fld>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Assembly on iPhone</a:t>
            </a:r>
            <a:endParaRPr lang="en-US" dirty="0"/>
          </a:p>
        </p:txBody>
      </p:sp>
      <p:sp>
        <p:nvSpPr>
          <p:cNvPr id="3" name="Content Placeholder 2"/>
          <p:cNvSpPr>
            <a:spLocks noGrp="1"/>
          </p:cNvSpPr>
          <p:nvPr>
            <p:ph idx="1"/>
          </p:nvPr>
        </p:nvSpPr>
        <p:spPr/>
        <p:txBody>
          <a:bodyPr/>
          <a:lstStyle/>
          <a:p>
            <a:r>
              <a:rPr lang="en-US" dirty="0" smtClean="0"/>
              <a:t>For iPhone:</a:t>
            </a:r>
          </a:p>
          <a:p>
            <a:pPr lvl="1"/>
            <a:r>
              <a:rPr lang="en-US" dirty="0" smtClean="0"/>
              <a:t>Can use Inline assembly as we saw above in Objective-C code</a:t>
            </a:r>
          </a:p>
          <a:p>
            <a:pPr lvl="1"/>
            <a:r>
              <a:rPr lang="en-US" dirty="0" smtClean="0"/>
              <a:t>Include the assembly source file in </a:t>
            </a:r>
            <a:r>
              <a:rPr lang="en-US" dirty="0" err="1" smtClean="0"/>
              <a:t>XCode</a:t>
            </a:r>
            <a:endParaRPr lang="en-US" dirty="0" smtClean="0"/>
          </a:p>
          <a:p>
            <a:pPr lvl="1"/>
            <a:r>
              <a:rPr lang="en-US" dirty="0" smtClean="0"/>
              <a:t>Have not experimented with </a:t>
            </a:r>
            <a:r>
              <a:rPr lang="en-US" dirty="0" err="1" smtClean="0"/>
              <a:t>Xcode</a:t>
            </a:r>
            <a:r>
              <a:rPr lang="en-US" dirty="0" smtClean="0"/>
              <a:t> and assembly</a:t>
            </a:r>
          </a:p>
          <a:p>
            <a:pPr lvl="1"/>
            <a:r>
              <a:rPr lang="en-US" dirty="0" smtClean="0"/>
              <a:t>iPhone ABI Link:</a:t>
            </a:r>
          </a:p>
          <a:p>
            <a:pPr lvl="2"/>
            <a:r>
              <a:rPr lang="en-US" dirty="0">
                <a:hlinkClick r:id="rId2"/>
              </a:rPr>
              <a:t>http://developer.apple.com/library/ios/documentation/Xcode/Conceptual/iPhoneOSABIReference/iPhoneOSABIReference.pdf</a:t>
            </a:r>
            <a:endParaRPr lang="en-US" dirty="0"/>
          </a:p>
        </p:txBody>
      </p:sp>
      <p:sp>
        <p:nvSpPr>
          <p:cNvPr id="4" name="Slide Number Placeholder 3"/>
          <p:cNvSpPr>
            <a:spLocks noGrp="1"/>
          </p:cNvSpPr>
          <p:nvPr>
            <p:ph type="sldNum" sz="quarter" idx="12"/>
          </p:nvPr>
        </p:nvSpPr>
        <p:spPr/>
        <p:txBody>
          <a:bodyPr/>
          <a:lstStyle/>
          <a:p>
            <a:fld id="{E66970BE-4790-4AAC-BBF1-E334F1B28FAF}" type="slidenum">
              <a:rPr lang="en-US" smtClean="0"/>
              <a:pPr/>
              <a:t>200</a:t>
            </a:fld>
            <a:endParaRPr lang="en-US"/>
          </a:p>
        </p:txBody>
      </p:sp>
      <p:sp>
        <p:nvSpPr>
          <p:cNvPr id="5" name="TextBox 4"/>
          <p:cNvSpPr txBox="1"/>
          <p:nvPr/>
        </p:nvSpPr>
        <p:spPr>
          <a:xfrm>
            <a:off x="457200" y="6096000"/>
            <a:ext cx="8229600" cy="369332"/>
          </a:xfrm>
          <a:prstGeom prst="rect">
            <a:avLst/>
          </a:prstGeom>
          <a:noFill/>
        </p:spPr>
        <p:txBody>
          <a:bodyPr wrap="square" rtlCol="0">
            <a:spAutoFit/>
          </a:bodyPr>
          <a:lstStyle/>
          <a:p>
            <a:r>
              <a:rPr lang="en-US" dirty="0" smtClean="0"/>
              <a:t>Source: </a:t>
            </a:r>
          </a:p>
        </p:txBody>
      </p:sp>
    </p:spTree>
    <p:extLst>
      <p:ext uri="{BB962C8B-B14F-4D97-AF65-F5344CB8AC3E}">
        <p14:creationId xmlns:p14="http://schemas.microsoft.com/office/powerpoint/2010/main" val="2413129141"/>
      </p:ext>
    </p:extLst>
  </p:cSld>
  <p:clrMapOvr>
    <a:masterClrMapping/>
  </p:clrMapOvr>
  <p:timing>
    <p:tnLst>
      <p:par>
        <p:cTn xmlns:p14="http://schemas.microsoft.com/office/powerpoint/2010/main" id="1" dur="indefinite" restart="never" nodeType="tmRoot"/>
      </p:par>
    </p:tn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Assembly on Android</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For Android:</a:t>
            </a:r>
          </a:p>
          <a:p>
            <a:pPr lvl="1"/>
            <a:r>
              <a:rPr lang="en-US" dirty="0" smtClean="0"/>
              <a:t>Need to use Android Native Development Kit (NDK)</a:t>
            </a:r>
          </a:p>
          <a:p>
            <a:pPr lvl="1"/>
            <a:r>
              <a:rPr lang="en-US" dirty="0" smtClean="0"/>
              <a:t>Write a stub code in C that calls assembly method and uses JNI types</a:t>
            </a:r>
          </a:p>
          <a:p>
            <a:pPr lvl="1"/>
            <a:r>
              <a:rPr lang="en-US" dirty="0" smtClean="0"/>
              <a:t>Write a make file or copy a template and include the new assembly file and the stub-code C file</a:t>
            </a:r>
          </a:p>
          <a:p>
            <a:pPr lvl="1"/>
            <a:r>
              <a:rPr lang="en-US" dirty="0" smtClean="0"/>
              <a:t>Use NDK tool </a:t>
            </a:r>
            <a:r>
              <a:rPr lang="en-US" dirty="0" err="1" smtClean="0"/>
              <a:t>ndk</a:t>
            </a:r>
            <a:r>
              <a:rPr lang="en-US" dirty="0" smtClean="0"/>
              <a:t>-build to build</a:t>
            </a:r>
          </a:p>
          <a:p>
            <a:pPr lvl="1"/>
            <a:r>
              <a:rPr lang="en-US" dirty="0" smtClean="0"/>
              <a:t>In Android application declare the method using same signature using Java types and mark as </a:t>
            </a:r>
            <a:r>
              <a:rPr lang="en-US" b="1" dirty="0" smtClean="0"/>
              <a:t>native</a:t>
            </a:r>
          </a:p>
          <a:p>
            <a:pPr lvl="2"/>
            <a:r>
              <a:rPr lang="en-US" dirty="0" smtClean="0"/>
              <a:t>public </a:t>
            </a:r>
            <a:r>
              <a:rPr lang="en-US" b="1" dirty="0" smtClean="0"/>
              <a:t>native</a:t>
            </a:r>
            <a:r>
              <a:rPr lang="en-US" dirty="0" smtClean="0"/>
              <a:t> </a:t>
            </a:r>
            <a:r>
              <a:rPr lang="en-US" dirty="0" err="1" smtClean="0"/>
              <a:t>int</a:t>
            </a:r>
            <a:r>
              <a:rPr lang="en-US" dirty="0" smtClean="0"/>
              <a:t> </a:t>
            </a:r>
            <a:r>
              <a:rPr lang="en-US" dirty="0" err="1" smtClean="0"/>
              <a:t>myasmfunc</a:t>
            </a:r>
            <a:r>
              <a:rPr lang="en-US" dirty="0" smtClean="0"/>
              <a:t>(</a:t>
            </a:r>
            <a:r>
              <a:rPr lang="en-US" dirty="0" err="1" smtClean="0"/>
              <a:t>int</a:t>
            </a:r>
            <a:r>
              <a:rPr lang="en-US" dirty="0" smtClean="0"/>
              <a:t> param1);</a:t>
            </a:r>
          </a:p>
          <a:p>
            <a:pPr lvl="1"/>
            <a:r>
              <a:rPr lang="en-US" dirty="0" smtClean="0"/>
              <a:t>Also load the assembly </a:t>
            </a:r>
            <a:r>
              <a:rPr lang="en-US" dirty="0" err="1" smtClean="0"/>
              <a:t>jni</a:t>
            </a:r>
            <a:r>
              <a:rPr lang="en-US" dirty="0" smtClean="0"/>
              <a:t>-library</a:t>
            </a:r>
          </a:p>
          <a:p>
            <a:pPr lvl="2"/>
            <a:r>
              <a:rPr lang="en-US" dirty="0" err="1" smtClean="0"/>
              <a:t>System.loadlibrary</a:t>
            </a:r>
            <a:r>
              <a:rPr lang="en-US" dirty="0" smtClean="0"/>
              <a:t>(“library-name-here”);</a:t>
            </a:r>
            <a:endParaRPr lang="en-US" dirty="0"/>
          </a:p>
        </p:txBody>
      </p:sp>
      <p:sp>
        <p:nvSpPr>
          <p:cNvPr id="4" name="Slide Number Placeholder 3"/>
          <p:cNvSpPr>
            <a:spLocks noGrp="1"/>
          </p:cNvSpPr>
          <p:nvPr>
            <p:ph type="sldNum" sz="quarter" idx="12"/>
          </p:nvPr>
        </p:nvSpPr>
        <p:spPr/>
        <p:txBody>
          <a:bodyPr/>
          <a:lstStyle/>
          <a:p>
            <a:fld id="{E66970BE-4790-4AAC-BBF1-E334F1B28FAF}" type="slidenum">
              <a:rPr lang="en-US" smtClean="0"/>
              <a:pPr/>
              <a:t>201</a:t>
            </a:fld>
            <a:endParaRPr lang="en-US"/>
          </a:p>
        </p:txBody>
      </p:sp>
      <p:sp>
        <p:nvSpPr>
          <p:cNvPr id="5" name="TextBox 4"/>
          <p:cNvSpPr txBox="1"/>
          <p:nvPr/>
        </p:nvSpPr>
        <p:spPr>
          <a:xfrm>
            <a:off x="457200" y="6096000"/>
            <a:ext cx="8229600" cy="646331"/>
          </a:xfrm>
          <a:prstGeom prst="rect">
            <a:avLst/>
          </a:prstGeom>
          <a:noFill/>
        </p:spPr>
        <p:txBody>
          <a:bodyPr wrap="square" rtlCol="0">
            <a:spAutoFit/>
          </a:bodyPr>
          <a:lstStyle/>
          <a:p>
            <a:r>
              <a:rPr lang="en-US" dirty="0" smtClean="0"/>
              <a:t>Source: </a:t>
            </a:r>
            <a:r>
              <a:rPr lang="en-US" dirty="0">
                <a:hlinkClick r:id="rId2"/>
              </a:rPr>
              <a:t>http://www.eggwall.com/2011/09/android-arm-assembly-calling-assembly.html</a:t>
            </a:r>
            <a:endParaRPr lang="en-US" dirty="0" smtClean="0"/>
          </a:p>
        </p:txBody>
      </p:sp>
    </p:spTree>
    <p:extLst>
      <p:ext uri="{BB962C8B-B14F-4D97-AF65-F5344CB8AC3E}">
        <p14:creationId xmlns:p14="http://schemas.microsoft.com/office/powerpoint/2010/main" val="2380369956"/>
      </p:ext>
    </p:extLst>
  </p:cSld>
  <p:clrMapOvr>
    <a:masterClrMapping/>
  </p:clrMapOvr>
  <p:timing>
    <p:tnLst>
      <p:par>
        <p:cTn xmlns:p14="http://schemas.microsoft.com/office/powerpoint/2010/main" id="1" dur="indefinite" restart="never" nodeType="tmRoot"/>
      </p:par>
    </p:tn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We covered:</a:t>
            </a:r>
          </a:p>
          <a:p>
            <a:pPr lvl="1"/>
            <a:r>
              <a:rPr lang="en-US" dirty="0" smtClean="0"/>
              <a:t>How boot is handled on ARM platforms</a:t>
            </a:r>
          </a:p>
          <a:p>
            <a:pPr lvl="1"/>
            <a:r>
              <a:rPr lang="en-US" dirty="0"/>
              <a:t>Some mechanics of ARM </a:t>
            </a:r>
            <a:r>
              <a:rPr lang="en-US" dirty="0" smtClean="0"/>
              <a:t>assembly and how to debug it using GDB</a:t>
            </a:r>
            <a:endParaRPr lang="en-US" dirty="0"/>
          </a:p>
          <a:p>
            <a:pPr lvl="1"/>
            <a:r>
              <a:rPr lang="en-US" dirty="0" smtClean="0"/>
              <a:t>How programs are converted to assembly and run including ATPCS along with control flow hijack vulnerabilities</a:t>
            </a:r>
          </a:p>
          <a:p>
            <a:pPr lvl="1"/>
            <a:r>
              <a:rPr lang="en-US" dirty="0" smtClean="0"/>
              <a:t>Other features of ARM platforms including interrupts and atomic instructions</a:t>
            </a:r>
          </a:p>
          <a:p>
            <a:pPr lvl="1"/>
            <a:r>
              <a:rPr lang="en-US" dirty="0" smtClean="0"/>
              <a:t>How to write inline assembly in C and how to write C functions in assembly (for use in C source)</a:t>
            </a:r>
          </a:p>
          <a:p>
            <a:pPr marL="0" indent="0">
              <a:buNone/>
            </a:pPr>
            <a:endParaRPr lang="en-US" dirty="0" smtClean="0"/>
          </a:p>
          <a:p>
            <a:endParaRPr lang="en-US" dirty="0" smtClean="0"/>
          </a:p>
          <a:p>
            <a:endParaRPr lang="en-US" dirty="0"/>
          </a:p>
        </p:txBody>
      </p:sp>
      <p:sp>
        <p:nvSpPr>
          <p:cNvPr id="4" name="Slide Number Placeholder 3"/>
          <p:cNvSpPr>
            <a:spLocks noGrp="1"/>
          </p:cNvSpPr>
          <p:nvPr>
            <p:ph type="sldNum" sz="quarter" idx="12"/>
          </p:nvPr>
        </p:nvSpPr>
        <p:spPr/>
        <p:txBody>
          <a:bodyPr/>
          <a:lstStyle/>
          <a:p>
            <a:fld id="{E66970BE-4790-4AAC-BBF1-E334F1B28FAF}" type="slidenum">
              <a:rPr lang="en-US" smtClean="0"/>
              <a:pPr/>
              <a:t>202</a:t>
            </a:fld>
            <a:endParaRPr lang="en-US"/>
          </a:p>
        </p:txBody>
      </p:sp>
    </p:spTree>
    <p:extLst>
      <p:ext uri="{BB962C8B-B14F-4D97-AF65-F5344CB8AC3E}">
        <p14:creationId xmlns:p14="http://schemas.microsoft.com/office/powerpoint/2010/main" val="2808590925"/>
      </p:ext>
    </p:extLst>
  </p:cSld>
  <p:clrMapOvr>
    <a:masterClrMapping/>
  </p:clrMapOvr>
  <p:timing>
    <p:tnLst>
      <p:par>
        <p:cTn xmlns:p14="http://schemas.microsoft.com/office/powerpoint/2010/main" id="1" dur="indefinite" restart="never" nodeType="tmRoot"/>
      </p:par>
    </p:tn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Useful links</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ARM GCC Inline Assembler cookbook</a:t>
            </a:r>
          </a:p>
          <a:p>
            <a:pPr lvl="1"/>
            <a:r>
              <a:rPr lang="en-US" dirty="0" smtClean="0">
                <a:hlinkClick r:id="rId2"/>
              </a:rPr>
              <a:t>http://www.ethernut.de/en/documents/arm-inline-asm.html</a:t>
            </a:r>
            <a:endParaRPr lang="en-US" dirty="0" smtClean="0"/>
          </a:p>
          <a:p>
            <a:r>
              <a:rPr lang="en-US" dirty="0" smtClean="0"/>
              <a:t>Writing ARM assembly</a:t>
            </a:r>
          </a:p>
          <a:p>
            <a:pPr lvl="1"/>
            <a:r>
              <a:rPr lang="en-US" dirty="0" smtClean="0">
                <a:hlinkClick r:id="rId3"/>
              </a:rPr>
              <a:t>http://omappedia.org/wiki/Writing_ARM_Assembly</a:t>
            </a:r>
            <a:endParaRPr lang="en-US" dirty="0" smtClean="0"/>
          </a:p>
          <a:p>
            <a:r>
              <a:rPr lang="en-US" dirty="0" smtClean="0"/>
              <a:t>ARM architecture diagrams:</a:t>
            </a:r>
          </a:p>
          <a:p>
            <a:pPr lvl="1"/>
            <a:r>
              <a:rPr lang="en-US" dirty="0" smtClean="0">
                <a:hlinkClick r:id="rId4"/>
              </a:rPr>
              <a:t>http://www.eng.auburn.edu/~agrawvd/COURSE/E6200_Fall08/CLASS_TALKS/armcores.ppt</a:t>
            </a:r>
            <a:endParaRPr lang="en-US" dirty="0" smtClean="0"/>
          </a:p>
          <a:p>
            <a:r>
              <a:rPr lang="en-US" dirty="0" smtClean="0"/>
              <a:t>How to build the emulator:</a:t>
            </a:r>
          </a:p>
          <a:p>
            <a:pPr lvl="1"/>
            <a:r>
              <a:rPr lang="en-US" dirty="0">
                <a:hlinkClick r:id="rId5"/>
              </a:rPr>
              <a:t>https://</a:t>
            </a:r>
            <a:r>
              <a:rPr lang="en-US" dirty="0" smtClean="0">
                <a:hlinkClick r:id="rId5"/>
              </a:rPr>
              <a:t>developer.mozilla.org/en/Developer_Guide/Virtual_ARM_Linux_environment</a:t>
            </a:r>
            <a:endParaRPr lang="en-US" dirty="0" smtClean="0"/>
          </a:p>
          <a:p>
            <a:r>
              <a:rPr lang="en-US" dirty="0" smtClean="0"/>
              <a:t>GCC manual (ARM optimization options):</a:t>
            </a:r>
          </a:p>
          <a:p>
            <a:pPr lvl="1"/>
            <a:r>
              <a:rPr lang="en-US" dirty="0">
                <a:hlinkClick r:id="rId6"/>
              </a:rPr>
              <a:t>http://gcc.gnu.org/onlinedocs/gcc/ARM-Options.html</a:t>
            </a:r>
            <a:endParaRPr lang="en-US" dirty="0"/>
          </a:p>
          <a:p>
            <a:pPr lvl="1"/>
            <a:endParaRPr lang="en-US" dirty="0"/>
          </a:p>
          <a:p>
            <a:endParaRPr lang="en-US" dirty="0" smtClean="0"/>
          </a:p>
          <a:p>
            <a:endParaRPr lang="en-US" dirty="0" smtClean="0"/>
          </a:p>
          <a:p>
            <a:endParaRPr lang="en-US" dirty="0"/>
          </a:p>
        </p:txBody>
      </p:sp>
      <p:sp>
        <p:nvSpPr>
          <p:cNvPr id="4" name="Slide Number Placeholder 3"/>
          <p:cNvSpPr>
            <a:spLocks noGrp="1"/>
          </p:cNvSpPr>
          <p:nvPr>
            <p:ph type="sldNum" sz="quarter" idx="12"/>
          </p:nvPr>
        </p:nvSpPr>
        <p:spPr/>
        <p:txBody>
          <a:bodyPr/>
          <a:lstStyle/>
          <a:p>
            <a:fld id="{E66970BE-4790-4AAC-BBF1-E334F1B28FAF}" type="slidenum">
              <a:rPr lang="en-US" smtClean="0"/>
              <a:pPr/>
              <a:t>203</a:t>
            </a:fld>
            <a:endParaRPr lang="en-US"/>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tools we will use	</a:t>
            </a:r>
            <a:endParaRPr lang="en-US" dirty="0"/>
          </a:p>
        </p:txBody>
      </p:sp>
      <p:sp>
        <p:nvSpPr>
          <p:cNvPr id="3" name="Content Placeholder 2"/>
          <p:cNvSpPr>
            <a:spLocks noGrp="1"/>
          </p:cNvSpPr>
          <p:nvPr>
            <p:ph idx="1"/>
          </p:nvPr>
        </p:nvSpPr>
        <p:spPr/>
        <p:txBody>
          <a:bodyPr/>
          <a:lstStyle/>
          <a:p>
            <a:r>
              <a:rPr lang="en-US" dirty="0" smtClean="0"/>
              <a:t>Compiler – </a:t>
            </a:r>
            <a:r>
              <a:rPr lang="en-US" dirty="0" err="1" smtClean="0"/>
              <a:t>gcc</a:t>
            </a:r>
            <a:r>
              <a:rPr lang="en-US" dirty="0" smtClean="0"/>
              <a:t> for ARM </a:t>
            </a:r>
          </a:p>
          <a:p>
            <a:r>
              <a:rPr lang="en-US" dirty="0" smtClean="0"/>
              <a:t>Assembler – </a:t>
            </a:r>
            <a:r>
              <a:rPr lang="en-US" dirty="0" err="1" smtClean="0"/>
              <a:t>gcc</a:t>
            </a:r>
            <a:r>
              <a:rPr lang="en-US" dirty="0" smtClean="0"/>
              <a:t> or as (gas) for ARM</a:t>
            </a:r>
          </a:p>
          <a:p>
            <a:r>
              <a:rPr lang="en-US" dirty="0" smtClean="0"/>
              <a:t>Linker – </a:t>
            </a:r>
            <a:r>
              <a:rPr lang="en-US" dirty="0" err="1" smtClean="0"/>
              <a:t>gcc</a:t>
            </a:r>
            <a:r>
              <a:rPr lang="en-US" dirty="0" smtClean="0"/>
              <a:t> for ARM or gold</a:t>
            </a:r>
          </a:p>
          <a:p>
            <a:r>
              <a:rPr lang="en-US" dirty="0" smtClean="0"/>
              <a:t>Loader – </a:t>
            </a:r>
            <a:r>
              <a:rPr lang="en-US" dirty="0" err="1" smtClean="0"/>
              <a:t>gcc</a:t>
            </a:r>
            <a:r>
              <a:rPr lang="en-US" dirty="0" smtClean="0"/>
              <a:t> for ARM and </a:t>
            </a:r>
            <a:r>
              <a:rPr lang="en-US" dirty="0" err="1" smtClean="0"/>
              <a:t>ld-linux</a:t>
            </a:r>
            <a:r>
              <a:rPr lang="en-US" dirty="0" smtClean="0"/>
              <a:t> for ARM</a:t>
            </a:r>
          </a:p>
        </p:txBody>
      </p:sp>
      <p:pic>
        <p:nvPicPr>
          <p:cNvPr id="1026" name="Picture 2" descr="C:\Users\Jilebi\AppData\Local\Microsoft\Windows\Temporary Internet Files\Content.IE5\3NFO8NEB\MC900432556[1].png"/>
          <p:cNvPicPr>
            <a:picLocks noChangeAspect="1" noChangeArrowheads="1"/>
          </p:cNvPicPr>
          <p:nvPr/>
        </p:nvPicPr>
        <p:blipFill>
          <a:blip r:embed="rId2" cstate="print"/>
          <a:srcRect/>
          <a:stretch>
            <a:fillRect/>
          </a:stretch>
        </p:blipFill>
        <p:spPr bwMode="auto">
          <a:xfrm>
            <a:off x="6858286" y="0"/>
            <a:ext cx="2285714" cy="2285714"/>
          </a:xfrm>
          <a:prstGeom prst="rect">
            <a:avLst/>
          </a:prstGeom>
          <a:noFill/>
        </p:spPr>
      </p:pic>
      <p:sp>
        <p:nvSpPr>
          <p:cNvPr id="4" name="Slide Number Placeholder 3"/>
          <p:cNvSpPr>
            <a:spLocks noGrp="1"/>
          </p:cNvSpPr>
          <p:nvPr>
            <p:ph type="sldNum" sz="quarter" idx="12"/>
          </p:nvPr>
        </p:nvSpPr>
        <p:spPr/>
        <p:txBody>
          <a:bodyPr/>
          <a:lstStyle/>
          <a:p>
            <a:fld id="{E66970BE-4790-4AAC-BBF1-E334F1B28FAF}" type="slidenum">
              <a:rPr lang="en-US" smtClean="0"/>
              <a:pPr/>
              <a:t>21</a:t>
            </a:fld>
            <a:endParaRPr lang="en-US"/>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 Power on…</a:t>
            </a:r>
            <a:endParaRPr lang="en-US" dirty="0"/>
          </a:p>
        </p:txBody>
      </p:sp>
      <p:sp>
        <p:nvSpPr>
          <p:cNvPr id="3" name="Content Placeholder 2"/>
          <p:cNvSpPr>
            <a:spLocks noGrp="1"/>
          </p:cNvSpPr>
          <p:nvPr>
            <p:ph idx="1"/>
          </p:nvPr>
        </p:nvSpPr>
        <p:spPr/>
        <p:txBody>
          <a:bodyPr>
            <a:normAutofit fontScale="92500"/>
          </a:bodyPr>
          <a:lstStyle/>
          <a:p>
            <a:r>
              <a:rPr lang="en-US" dirty="0" smtClean="0"/>
              <a:t>ROM has code that has been burned in by </a:t>
            </a:r>
            <a:r>
              <a:rPr lang="en-US" dirty="0" err="1" smtClean="0"/>
              <a:t>SoC</a:t>
            </a:r>
            <a:r>
              <a:rPr lang="en-US" dirty="0" smtClean="0"/>
              <a:t> vendor (similar to BIOS but not the same)</a:t>
            </a:r>
          </a:p>
          <a:p>
            <a:r>
              <a:rPr lang="en-US" dirty="0" smtClean="0"/>
              <a:t>Use of memory mapped IO</a:t>
            </a:r>
          </a:p>
          <a:p>
            <a:pPr lvl="1"/>
            <a:r>
              <a:rPr lang="en-US" dirty="0" smtClean="0"/>
              <a:t>different memory components (can be a mix of ROM, SRAM, SDRAM etc.)</a:t>
            </a:r>
          </a:p>
          <a:p>
            <a:r>
              <a:rPr lang="en-US" dirty="0" smtClean="0"/>
              <a:t>Contains</a:t>
            </a:r>
          </a:p>
          <a:p>
            <a:pPr lvl="1"/>
            <a:r>
              <a:rPr lang="en-US" dirty="0" smtClean="0"/>
              <a:t>Code for memory controller setup</a:t>
            </a:r>
          </a:p>
          <a:p>
            <a:pPr lvl="1"/>
            <a:r>
              <a:rPr lang="en-US" dirty="0" smtClean="0"/>
              <a:t>Hardware and peripheral init (such as clock and timer)</a:t>
            </a:r>
          </a:p>
          <a:p>
            <a:pPr lvl="1"/>
            <a:r>
              <a:rPr lang="en-US" dirty="0" smtClean="0"/>
              <a:t>A boot loader such as </a:t>
            </a:r>
            <a:r>
              <a:rPr lang="en-US" dirty="0" err="1" smtClean="0"/>
              <a:t>Fastboot</a:t>
            </a:r>
            <a:r>
              <a:rPr lang="en-US" dirty="0" smtClean="0"/>
              <a:t>, U-boot, X-Loader etc.</a:t>
            </a:r>
          </a:p>
        </p:txBody>
      </p:sp>
      <p:sp>
        <p:nvSpPr>
          <p:cNvPr id="4" name="Slide Number Placeholder 3"/>
          <p:cNvSpPr>
            <a:spLocks noGrp="1"/>
          </p:cNvSpPr>
          <p:nvPr>
            <p:ph type="sldNum" sz="quarter" idx="12"/>
          </p:nvPr>
        </p:nvSpPr>
        <p:spPr/>
        <p:txBody>
          <a:bodyPr/>
          <a:lstStyle/>
          <a:p>
            <a:fld id="{E66970BE-4790-4AAC-BBF1-E334F1B28FAF}" type="slidenum">
              <a:rPr lang="en-US" smtClean="0"/>
              <a:pPr/>
              <a:t>22</a:t>
            </a:fld>
            <a:endParaRPr lang="en-US"/>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U-Boot process</a:t>
            </a:r>
            <a:endParaRPr lang="en-US" dirty="0"/>
          </a:p>
        </p:txBody>
      </p:sp>
      <p:sp>
        <p:nvSpPr>
          <p:cNvPr id="4" name="Rectangle 3"/>
          <p:cNvSpPr/>
          <p:nvPr/>
        </p:nvSpPr>
        <p:spPr>
          <a:xfrm>
            <a:off x="381000" y="6400800"/>
            <a:ext cx="8503995" cy="307777"/>
          </a:xfrm>
          <a:prstGeom prst="rect">
            <a:avLst/>
          </a:prstGeom>
        </p:spPr>
        <p:txBody>
          <a:bodyPr wrap="none">
            <a:spAutoFit/>
          </a:bodyPr>
          <a:lstStyle/>
          <a:p>
            <a:r>
              <a:rPr lang="en-US" sz="1400" dirty="0" smtClean="0"/>
              <a:t>Source: </a:t>
            </a:r>
            <a:r>
              <a:rPr lang="en-US" sz="1400" dirty="0" err="1" smtClean="0"/>
              <a:t>Balducci</a:t>
            </a:r>
            <a:r>
              <a:rPr lang="en-US" sz="1400" dirty="0" smtClean="0"/>
              <a:t>, </a:t>
            </a:r>
            <a:r>
              <a:rPr lang="en-US" sz="1400" dirty="0" err="1" smtClean="0"/>
              <a:t>Francesco.</a:t>
            </a:r>
            <a:r>
              <a:rPr lang="en-US" sz="1400" dirty="0" err="1" smtClean="0">
                <a:hlinkClick r:id="rId2"/>
              </a:rPr>
              <a:t>http</a:t>
            </a:r>
            <a:r>
              <a:rPr lang="en-US" sz="1400" dirty="0" smtClean="0">
                <a:hlinkClick r:id="rId2"/>
              </a:rPr>
              <a:t>://balau82.wordpress.com/2010/04/12/booting-linux-with-u-boot-on-qemu-arm/</a:t>
            </a:r>
            <a:endParaRPr lang="en-US" sz="1400" dirty="0" smtClean="0"/>
          </a:p>
        </p:txBody>
      </p:sp>
      <p:pic>
        <p:nvPicPr>
          <p:cNvPr id="148482" name="Picture 2" descr="http://balau82.files.wordpress.com/2010/04/u-boot.png"/>
          <p:cNvPicPr>
            <a:picLocks noChangeAspect="1" noChangeArrowheads="1"/>
          </p:cNvPicPr>
          <p:nvPr/>
        </p:nvPicPr>
        <p:blipFill>
          <a:blip r:embed="rId3" cstate="print"/>
          <a:srcRect/>
          <a:stretch>
            <a:fillRect/>
          </a:stretch>
        </p:blipFill>
        <p:spPr bwMode="auto">
          <a:xfrm>
            <a:off x="1905000" y="1752600"/>
            <a:ext cx="5029200" cy="4237431"/>
          </a:xfrm>
          <a:prstGeom prst="rect">
            <a:avLst/>
          </a:prstGeom>
          <a:noFill/>
        </p:spPr>
      </p:pic>
      <p:sp>
        <p:nvSpPr>
          <p:cNvPr id="3" name="Slide Number Placeholder 2"/>
          <p:cNvSpPr>
            <a:spLocks noGrp="1"/>
          </p:cNvSpPr>
          <p:nvPr>
            <p:ph type="sldNum" sz="quarter" idx="12"/>
          </p:nvPr>
        </p:nvSpPr>
        <p:spPr/>
        <p:txBody>
          <a:bodyPr/>
          <a:lstStyle/>
          <a:p>
            <a:fld id="{E66970BE-4790-4AAC-BBF1-E334F1B28FAF}" type="slidenum">
              <a:rPr lang="en-US" smtClean="0"/>
              <a:pPr/>
              <a:t>23</a:t>
            </a:fld>
            <a:endParaRPr lang="en-US"/>
          </a:p>
        </p:txBody>
      </p:sp>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U-boot exercise on a Versatile PB</a:t>
            </a:r>
            <a:endParaRPr lang="en-US" dirty="0"/>
          </a:p>
        </p:txBody>
      </p:sp>
      <p:sp>
        <p:nvSpPr>
          <p:cNvPr id="3" name="Content Placeholder 2"/>
          <p:cNvSpPr>
            <a:spLocks noGrp="1"/>
          </p:cNvSpPr>
          <p:nvPr>
            <p:ph idx="1"/>
          </p:nvPr>
        </p:nvSpPr>
        <p:spPr/>
        <p:txBody>
          <a:bodyPr/>
          <a:lstStyle/>
          <a:p>
            <a:r>
              <a:rPr lang="en-US" dirty="0" smtClean="0"/>
              <a:t>Run the following in ~/projects/</a:t>
            </a:r>
            <a:r>
              <a:rPr lang="en-US" dirty="0" err="1" smtClean="0"/>
              <a:t>uboot</a:t>
            </a:r>
            <a:r>
              <a:rPr lang="en-US" dirty="0" smtClean="0"/>
              <a:t>-exercise:</a:t>
            </a:r>
          </a:p>
          <a:p>
            <a:pPr>
              <a:buNone/>
            </a:pPr>
            <a:r>
              <a:rPr lang="en-US" sz="1800" dirty="0" err="1" smtClean="0">
                <a:latin typeface="Ubuntu Mono" pitchFamily="49" charset="0"/>
              </a:rPr>
              <a:t>qemu</a:t>
            </a:r>
            <a:r>
              <a:rPr lang="en-US" sz="1800" dirty="0" smtClean="0">
                <a:latin typeface="Ubuntu Mono" pitchFamily="49" charset="0"/>
              </a:rPr>
              <a:t>-system-arm -M </a:t>
            </a:r>
            <a:r>
              <a:rPr lang="en-US" sz="1800" dirty="0" err="1" smtClean="0">
                <a:latin typeface="Ubuntu Mono" pitchFamily="49" charset="0"/>
              </a:rPr>
              <a:t>versatilepb</a:t>
            </a:r>
            <a:r>
              <a:rPr lang="en-US" sz="1800" dirty="0" smtClean="0">
                <a:latin typeface="Ubuntu Mono" pitchFamily="49" charset="0"/>
              </a:rPr>
              <a:t> -m 128M -kernel flash.bin -serial </a:t>
            </a:r>
            <a:r>
              <a:rPr lang="en-US" sz="1800" dirty="0" err="1" smtClean="0">
                <a:latin typeface="Ubuntu Mono" pitchFamily="49" charset="0"/>
              </a:rPr>
              <a:t>stdio</a:t>
            </a:r>
            <a:endParaRPr lang="en-US" sz="1800" dirty="0" smtClean="0">
              <a:latin typeface="Ubuntu Mono" pitchFamily="49" charset="0"/>
            </a:endParaRPr>
          </a:p>
          <a:p>
            <a:r>
              <a:rPr lang="en-US" dirty="0" smtClean="0"/>
              <a:t>flash.bin contains:</a:t>
            </a:r>
          </a:p>
          <a:p>
            <a:pPr lvl="1"/>
            <a:r>
              <a:rPr lang="en-US" dirty="0" smtClean="0"/>
              <a:t>U-boot binary (at 0x10000 in image)</a:t>
            </a:r>
          </a:p>
          <a:p>
            <a:pPr lvl="1"/>
            <a:r>
              <a:rPr lang="en-US" dirty="0" smtClean="0"/>
              <a:t>a root </a:t>
            </a:r>
            <a:r>
              <a:rPr lang="en-US" dirty="0" err="1" smtClean="0"/>
              <a:t>filesystem</a:t>
            </a:r>
            <a:r>
              <a:rPr lang="en-US" dirty="0" smtClean="0"/>
              <a:t> (at 0x210000 in image)</a:t>
            </a:r>
          </a:p>
          <a:p>
            <a:pPr lvl="1"/>
            <a:r>
              <a:rPr lang="en-US" dirty="0" smtClean="0"/>
              <a:t>the </a:t>
            </a:r>
            <a:r>
              <a:rPr lang="en-US" err="1" smtClean="0"/>
              <a:t>linux</a:t>
            </a:r>
            <a:r>
              <a:rPr lang="en-US" smtClean="0"/>
              <a:t> kernel (at 0x410000 in image)</a:t>
            </a:r>
            <a:endParaRPr lang="en-US" dirty="0" smtClean="0"/>
          </a:p>
          <a:p>
            <a:r>
              <a:rPr lang="en-US" dirty="0" smtClean="0"/>
              <a:t>U-boot has </a:t>
            </a:r>
            <a:r>
              <a:rPr lang="en-US" dirty="0" err="1" smtClean="0"/>
              <a:t>bootm</a:t>
            </a:r>
            <a:r>
              <a:rPr lang="en-US" dirty="0" smtClean="0"/>
              <a:t> &lt;address&gt; to boot code</a:t>
            </a:r>
          </a:p>
          <a:p>
            <a:endParaRPr lang="en-US" dirty="0"/>
          </a:p>
        </p:txBody>
      </p:sp>
      <p:sp>
        <p:nvSpPr>
          <p:cNvPr id="4" name="Rectangle 3"/>
          <p:cNvSpPr/>
          <p:nvPr/>
        </p:nvSpPr>
        <p:spPr>
          <a:xfrm>
            <a:off x="381000" y="6400800"/>
            <a:ext cx="8503995" cy="307777"/>
          </a:xfrm>
          <a:prstGeom prst="rect">
            <a:avLst/>
          </a:prstGeom>
        </p:spPr>
        <p:txBody>
          <a:bodyPr wrap="none">
            <a:spAutoFit/>
          </a:bodyPr>
          <a:lstStyle/>
          <a:p>
            <a:r>
              <a:rPr lang="en-US" sz="1400" dirty="0" smtClean="0"/>
              <a:t>Source: </a:t>
            </a:r>
            <a:r>
              <a:rPr lang="en-US" sz="1400" dirty="0" err="1" smtClean="0"/>
              <a:t>Balducci</a:t>
            </a:r>
            <a:r>
              <a:rPr lang="en-US" sz="1400" dirty="0" smtClean="0"/>
              <a:t>, </a:t>
            </a:r>
            <a:r>
              <a:rPr lang="en-US" sz="1400" dirty="0" err="1" smtClean="0"/>
              <a:t>Francesco.</a:t>
            </a:r>
            <a:r>
              <a:rPr lang="en-US" sz="1400" dirty="0" err="1" smtClean="0">
                <a:hlinkClick r:id="rId2"/>
              </a:rPr>
              <a:t>http</a:t>
            </a:r>
            <a:r>
              <a:rPr lang="en-US" sz="1400" dirty="0" smtClean="0">
                <a:hlinkClick r:id="rId2"/>
              </a:rPr>
              <a:t>://balau82.wordpress.com/2010/04/12/booting-linux-with-u-boot-on-qemu-arm/</a:t>
            </a:r>
            <a:endParaRPr lang="en-US" sz="1400" dirty="0" smtClean="0"/>
          </a:p>
        </p:txBody>
      </p:sp>
      <p:sp>
        <p:nvSpPr>
          <p:cNvPr id="5" name="Slide Number Placeholder 4"/>
          <p:cNvSpPr>
            <a:spLocks noGrp="1"/>
          </p:cNvSpPr>
          <p:nvPr>
            <p:ph type="sldNum" sz="quarter" idx="12"/>
          </p:nvPr>
        </p:nvSpPr>
        <p:spPr/>
        <p:txBody>
          <a:bodyPr/>
          <a:lstStyle/>
          <a:p>
            <a:fld id="{E66970BE-4790-4AAC-BBF1-E334F1B28FAF}" type="slidenum">
              <a:rPr lang="en-US" smtClean="0"/>
              <a:pPr/>
              <a:t>24</a:t>
            </a:fld>
            <a:endParaRPr lang="en-US"/>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U-boot exercise</a:t>
            </a:r>
            <a:endParaRPr lang="en-US" dirty="0"/>
          </a:p>
        </p:txBody>
      </p:sp>
      <p:sp>
        <p:nvSpPr>
          <p:cNvPr id="3" name="Content Placeholder 2"/>
          <p:cNvSpPr>
            <a:spLocks noGrp="1"/>
          </p:cNvSpPr>
          <p:nvPr>
            <p:ph idx="1"/>
          </p:nvPr>
        </p:nvSpPr>
        <p:spPr/>
        <p:txBody>
          <a:bodyPr/>
          <a:lstStyle/>
          <a:p>
            <a:r>
              <a:rPr lang="en-US" dirty="0" smtClean="0"/>
              <a:t>U-boot was patched in earlier example b/c it did not support </a:t>
            </a:r>
            <a:r>
              <a:rPr lang="en-US" dirty="0" err="1" smtClean="0"/>
              <a:t>ramdisk</a:t>
            </a:r>
            <a:r>
              <a:rPr lang="en-US" dirty="0" smtClean="0"/>
              <a:t> usage with </a:t>
            </a:r>
            <a:r>
              <a:rPr lang="en-US" dirty="0" err="1" smtClean="0"/>
              <a:t>bootm</a:t>
            </a:r>
            <a:r>
              <a:rPr lang="en-US" dirty="0" smtClean="0"/>
              <a:t> command. Good ‘</a:t>
            </a:r>
            <a:r>
              <a:rPr lang="en-US" dirty="0" err="1" smtClean="0"/>
              <a:t>nough</a:t>
            </a:r>
            <a:r>
              <a:rPr lang="en-US" dirty="0" smtClean="0"/>
              <a:t> for simulation.</a:t>
            </a:r>
          </a:p>
          <a:p>
            <a:r>
              <a:rPr lang="en-US" dirty="0" smtClean="0"/>
              <a:t>U-boot uses </a:t>
            </a:r>
            <a:r>
              <a:rPr lang="en-US" dirty="0" err="1" smtClean="0"/>
              <a:t>bootm</a:t>
            </a:r>
            <a:r>
              <a:rPr lang="en-US" dirty="0" smtClean="0"/>
              <a:t> &lt;kernel address&gt; &lt;</a:t>
            </a:r>
            <a:r>
              <a:rPr lang="en-US" dirty="0" err="1" smtClean="0"/>
              <a:t>rootfs</a:t>
            </a:r>
            <a:r>
              <a:rPr lang="en-US" dirty="0" smtClean="0"/>
              <a:t> image address&gt; to boot</a:t>
            </a:r>
          </a:p>
          <a:p>
            <a:r>
              <a:rPr lang="en-US" dirty="0" smtClean="0"/>
              <a:t>U-boot relocates itself to specific address (0x1000000) before loading kernel.</a:t>
            </a:r>
          </a:p>
          <a:p>
            <a:endParaRPr lang="en-US" dirty="0"/>
          </a:p>
        </p:txBody>
      </p:sp>
      <p:sp>
        <p:nvSpPr>
          <p:cNvPr id="5" name="Rectangle 4"/>
          <p:cNvSpPr/>
          <p:nvPr/>
        </p:nvSpPr>
        <p:spPr>
          <a:xfrm>
            <a:off x="381000" y="6400800"/>
            <a:ext cx="8503995" cy="307777"/>
          </a:xfrm>
          <a:prstGeom prst="rect">
            <a:avLst/>
          </a:prstGeom>
        </p:spPr>
        <p:txBody>
          <a:bodyPr wrap="none">
            <a:spAutoFit/>
          </a:bodyPr>
          <a:lstStyle/>
          <a:p>
            <a:r>
              <a:rPr lang="en-US" sz="1400" dirty="0" smtClean="0"/>
              <a:t>Source: </a:t>
            </a:r>
            <a:r>
              <a:rPr lang="en-US" sz="1400" dirty="0" err="1" smtClean="0"/>
              <a:t>Balducci</a:t>
            </a:r>
            <a:r>
              <a:rPr lang="en-US" sz="1400" dirty="0" smtClean="0"/>
              <a:t>, </a:t>
            </a:r>
            <a:r>
              <a:rPr lang="en-US" sz="1400" dirty="0" err="1" smtClean="0"/>
              <a:t>Francesco.</a:t>
            </a:r>
            <a:r>
              <a:rPr lang="en-US" sz="1400" dirty="0" err="1" smtClean="0">
                <a:hlinkClick r:id="rId3"/>
              </a:rPr>
              <a:t>http</a:t>
            </a:r>
            <a:r>
              <a:rPr lang="en-US" sz="1400" dirty="0" smtClean="0">
                <a:hlinkClick r:id="rId3"/>
              </a:rPr>
              <a:t>://balau82.wordpress.com/2010/04/12/booting-linux-with-u-boot-on-qemu-arm/</a:t>
            </a:r>
            <a:endParaRPr lang="en-US" sz="1400" dirty="0" smtClean="0"/>
          </a:p>
        </p:txBody>
      </p:sp>
      <p:sp>
        <p:nvSpPr>
          <p:cNvPr id="4" name="Slide Number Placeholder 3"/>
          <p:cNvSpPr>
            <a:spLocks noGrp="1"/>
          </p:cNvSpPr>
          <p:nvPr>
            <p:ph type="sldNum" sz="quarter" idx="12"/>
          </p:nvPr>
        </p:nvSpPr>
        <p:spPr/>
        <p:txBody>
          <a:bodyPr/>
          <a:lstStyle/>
          <a:p>
            <a:fld id="{E66970BE-4790-4AAC-BBF1-E334F1B28FAF}" type="slidenum">
              <a:rPr lang="en-US" smtClean="0"/>
              <a:pPr/>
              <a:t>25</a:t>
            </a:fld>
            <a:endParaRPr lang="en-US"/>
          </a:p>
        </p:txBody>
      </p:sp>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PBX w/ Cortex-A9 Memory Map</a:t>
            </a:r>
            <a:endParaRPr lang="en-US" dirty="0"/>
          </a:p>
        </p:txBody>
      </p:sp>
      <p:pic>
        <p:nvPicPr>
          <p:cNvPr id="2051" name="Picture 3"/>
          <p:cNvPicPr>
            <a:picLocks noChangeAspect="1" noChangeArrowheads="1"/>
          </p:cNvPicPr>
          <p:nvPr/>
        </p:nvPicPr>
        <p:blipFill>
          <a:blip r:embed="rId3" cstate="print"/>
          <a:srcRect/>
          <a:stretch>
            <a:fillRect/>
          </a:stretch>
        </p:blipFill>
        <p:spPr bwMode="auto">
          <a:xfrm>
            <a:off x="2133600" y="1192401"/>
            <a:ext cx="4648200" cy="5316947"/>
          </a:xfrm>
          <a:prstGeom prst="rect">
            <a:avLst/>
          </a:prstGeom>
          <a:noFill/>
          <a:ln w="9525">
            <a:noFill/>
            <a:miter lim="800000"/>
            <a:headEnd/>
            <a:tailEnd/>
          </a:ln>
        </p:spPr>
      </p:pic>
      <p:sp>
        <p:nvSpPr>
          <p:cNvPr id="3" name="Slide Number Placeholder 2"/>
          <p:cNvSpPr>
            <a:spLocks noGrp="1"/>
          </p:cNvSpPr>
          <p:nvPr>
            <p:ph type="sldNum" sz="quarter" idx="12"/>
          </p:nvPr>
        </p:nvSpPr>
        <p:spPr/>
        <p:txBody>
          <a:bodyPr/>
          <a:lstStyle/>
          <a:p>
            <a:fld id="{E66970BE-4790-4AAC-BBF1-E334F1B28FAF}" type="slidenum">
              <a:rPr lang="en-US" smtClean="0"/>
              <a:pPr/>
              <a:t>26</a:t>
            </a:fld>
            <a:endParaRPr lang="en-US"/>
          </a:p>
        </p:txBody>
      </p:sp>
      <p:sp>
        <p:nvSpPr>
          <p:cNvPr id="4" name="Rectangle 3"/>
          <p:cNvSpPr/>
          <p:nvPr/>
        </p:nvSpPr>
        <p:spPr>
          <a:xfrm>
            <a:off x="381000" y="6400800"/>
            <a:ext cx="8077200" cy="338554"/>
          </a:xfrm>
          <a:prstGeom prst="rect">
            <a:avLst/>
          </a:prstGeom>
        </p:spPr>
        <p:txBody>
          <a:bodyPr wrap="square">
            <a:spAutoFit/>
          </a:bodyPr>
          <a:lstStyle/>
          <a:p>
            <a:r>
              <a:rPr lang="en-US" sz="1600" dirty="0"/>
              <a:t>Source: </a:t>
            </a:r>
            <a:r>
              <a:rPr lang="en-US" sz="1600" dirty="0">
                <a:hlinkClick r:id="rId4"/>
              </a:rPr>
              <a:t>http://infocenter.arm.com/help/index.jsp?topic=/</a:t>
            </a:r>
            <a:r>
              <a:rPr lang="en-US" sz="1600" dirty="0" smtClean="0">
                <a:hlinkClick r:id="rId4"/>
              </a:rPr>
              <a:t>com.arm.doc.dui0440b/Bbajihec.html</a:t>
            </a:r>
            <a:endParaRPr lang="en-US" sz="1600"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Cortex M3 Memory Map</a:t>
            </a:r>
            <a:endParaRPr lang="en-US" dirty="0"/>
          </a:p>
        </p:txBody>
      </p:sp>
      <p:pic>
        <p:nvPicPr>
          <p:cNvPr id="1026" name="Picture 2"/>
          <p:cNvPicPr>
            <a:picLocks noChangeAspect="1" noChangeArrowheads="1"/>
          </p:cNvPicPr>
          <p:nvPr/>
        </p:nvPicPr>
        <p:blipFill>
          <a:blip r:embed="rId3" cstate="print"/>
          <a:srcRect/>
          <a:stretch>
            <a:fillRect/>
          </a:stretch>
        </p:blipFill>
        <p:spPr bwMode="auto">
          <a:xfrm>
            <a:off x="1066800" y="1524000"/>
            <a:ext cx="6762750" cy="4304311"/>
          </a:xfrm>
          <a:prstGeom prst="rect">
            <a:avLst/>
          </a:prstGeom>
          <a:noFill/>
          <a:ln w="9525">
            <a:noFill/>
            <a:miter lim="800000"/>
            <a:headEnd/>
            <a:tailEnd/>
          </a:ln>
        </p:spPr>
      </p:pic>
      <p:sp>
        <p:nvSpPr>
          <p:cNvPr id="4" name="Rectangle 3"/>
          <p:cNvSpPr/>
          <p:nvPr/>
        </p:nvSpPr>
        <p:spPr>
          <a:xfrm>
            <a:off x="304800" y="6400800"/>
            <a:ext cx="6858000" cy="307777"/>
          </a:xfrm>
          <a:prstGeom prst="rect">
            <a:avLst/>
          </a:prstGeom>
        </p:spPr>
        <p:txBody>
          <a:bodyPr wrap="square">
            <a:spAutoFit/>
          </a:bodyPr>
          <a:lstStyle/>
          <a:p>
            <a:r>
              <a:rPr lang="en-US" sz="1400" dirty="0" smtClean="0"/>
              <a:t>Source: </a:t>
            </a:r>
            <a:r>
              <a:rPr lang="en-US" sz="1400" dirty="0" smtClean="0">
                <a:hlinkClick r:id="rId4"/>
              </a:rPr>
              <a:t>http://www.joral.ca/blog/wp-content/uploads/2009/10/CortexPrimer.pdf</a:t>
            </a:r>
            <a:endParaRPr lang="en-US" sz="1400" dirty="0"/>
          </a:p>
        </p:txBody>
      </p:sp>
      <p:sp>
        <p:nvSpPr>
          <p:cNvPr id="3" name="Slide Number Placeholder 2"/>
          <p:cNvSpPr>
            <a:spLocks noGrp="1"/>
          </p:cNvSpPr>
          <p:nvPr>
            <p:ph type="sldNum" sz="quarter" idx="12"/>
          </p:nvPr>
        </p:nvSpPr>
        <p:spPr/>
        <p:txBody>
          <a:bodyPr/>
          <a:lstStyle/>
          <a:p>
            <a:fld id="{E66970BE-4790-4AAC-BBF1-E334F1B28FAF}" type="slidenum">
              <a:rPr lang="en-US" smtClean="0"/>
              <a:pPr/>
              <a:t>27</a:t>
            </a:fld>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ARM Architecture</a:t>
            </a:r>
            <a:endParaRPr lang="en-US" dirty="0"/>
          </a:p>
        </p:txBody>
      </p:sp>
      <p:pic>
        <p:nvPicPr>
          <p:cNvPr id="1026" name="Picture 2"/>
          <p:cNvPicPr>
            <a:picLocks noChangeAspect="1" noChangeArrowheads="1"/>
          </p:cNvPicPr>
          <p:nvPr/>
        </p:nvPicPr>
        <p:blipFill>
          <a:blip r:embed="rId3" cstate="print"/>
          <a:srcRect/>
          <a:stretch>
            <a:fillRect/>
          </a:stretch>
        </p:blipFill>
        <p:spPr bwMode="auto">
          <a:xfrm>
            <a:off x="228600" y="1213018"/>
            <a:ext cx="8229600" cy="5301374"/>
          </a:xfrm>
          <a:prstGeom prst="rect">
            <a:avLst/>
          </a:prstGeom>
          <a:noFill/>
          <a:ln w="9525">
            <a:noFill/>
            <a:miter lim="800000"/>
            <a:headEnd/>
            <a:tailEnd/>
          </a:ln>
        </p:spPr>
      </p:pic>
      <p:sp>
        <p:nvSpPr>
          <p:cNvPr id="3" name="Slide Number Placeholder 2"/>
          <p:cNvSpPr>
            <a:spLocks noGrp="1"/>
          </p:cNvSpPr>
          <p:nvPr>
            <p:ph type="sldNum" sz="quarter" idx="12"/>
          </p:nvPr>
        </p:nvSpPr>
        <p:spPr/>
        <p:txBody>
          <a:bodyPr/>
          <a:lstStyle/>
          <a:p>
            <a:fld id="{E66970BE-4790-4AAC-BBF1-E334F1B28FAF}" type="slidenum">
              <a:rPr lang="en-US" smtClean="0"/>
              <a:pPr/>
              <a:t>28</a:t>
            </a:fld>
            <a:endParaRPr lang="en-US"/>
          </a:p>
        </p:txBody>
      </p:sp>
      <p:sp>
        <p:nvSpPr>
          <p:cNvPr id="4" name="Rectangle 3"/>
          <p:cNvSpPr/>
          <p:nvPr/>
        </p:nvSpPr>
        <p:spPr>
          <a:xfrm>
            <a:off x="206828" y="6400800"/>
            <a:ext cx="8175171" cy="369332"/>
          </a:xfrm>
          <a:prstGeom prst="rect">
            <a:avLst/>
          </a:prstGeom>
        </p:spPr>
        <p:txBody>
          <a:bodyPr wrap="square">
            <a:spAutoFit/>
          </a:bodyPr>
          <a:lstStyle/>
          <a:p>
            <a:r>
              <a:rPr lang="en-US" dirty="0"/>
              <a:t>Source: </a:t>
            </a:r>
            <a:r>
              <a:rPr lang="en-US" dirty="0">
                <a:hlinkClick r:id="rId4"/>
              </a:rPr>
              <a:t>http://www.arm.com/files/pdf/armcortexa-9processors.pdf</a:t>
            </a:r>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Instruction cycle</a:t>
            </a:r>
            <a:endParaRPr lang="en-US" dirty="0"/>
          </a:p>
        </p:txBody>
      </p:sp>
      <p:graphicFrame>
        <p:nvGraphicFramePr>
          <p:cNvPr id="4" name="Diagram 3"/>
          <p:cNvGraphicFramePr/>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Oval 4"/>
          <p:cNvSpPr/>
          <p:nvPr/>
        </p:nvSpPr>
        <p:spPr>
          <a:xfrm>
            <a:off x="533400" y="1066800"/>
            <a:ext cx="1219200" cy="1143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Start</a:t>
            </a:r>
            <a:endParaRPr lang="en-US" dirty="0"/>
          </a:p>
        </p:txBody>
      </p:sp>
      <p:cxnSp>
        <p:nvCxnSpPr>
          <p:cNvPr id="7" name="Curved Connector 6"/>
          <p:cNvCxnSpPr>
            <a:stCxn id="5" idx="6"/>
          </p:cNvCxnSpPr>
          <p:nvPr/>
        </p:nvCxnSpPr>
        <p:spPr>
          <a:xfrm>
            <a:off x="1752600" y="1638300"/>
            <a:ext cx="1905000" cy="647700"/>
          </a:xfrm>
          <a:prstGeom prst="curved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sp>
        <p:nvSpPr>
          <p:cNvPr id="12" name="Oval 11"/>
          <p:cNvSpPr/>
          <p:nvPr/>
        </p:nvSpPr>
        <p:spPr>
          <a:xfrm>
            <a:off x="609600" y="5105400"/>
            <a:ext cx="1219200" cy="1143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End</a:t>
            </a:r>
            <a:endParaRPr lang="en-US" dirty="0"/>
          </a:p>
        </p:txBody>
      </p:sp>
      <p:cxnSp>
        <p:nvCxnSpPr>
          <p:cNvPr id="14" name="Curved Connector 13"/>
          <p:cNvCxnSpPr/>
          <p:nvPr/>
        </p:nvCxnSpPr>
        <p:spPr>
          <a:xfrm rot="5400000">
            <a:off x="1524000" y="4495800"/>
            <a:ext cx="762000" cy="609600"/>
          </a:xfrm>
          <a:prstGeom prst="curved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sp>
        <p:nvSpPr>
          <p:cNvPr id="3" name="Slide Number Placeholder 2"/>
          <p:cNvSpPr>
            <a:spLocks noGrp="1"/>
          </p:cNvSpPr>
          <p:nvPr>
            <p:ph type="sldNum" sz="quarter" idx="12"/>
          </p:nvPr>
        </p:nvSpPr>
        <p:spPr/>
        <p:txBody>
          <a:bodyPr/>
          <a:lstStyle/>
          <a:p>
            <a:fld id="{E66970BE-4790-4AAC-BBF1-E334F1B28FAF}" type="slidenum">
              <a:rPr lang="en-US" smtClean="0"/>
              <a:pPr/>
              <a:t>29</a:t>
            </a:fld>
            <a:endParaRPr lang="en-US"/>
          </a:p>
        </p:txBody>
      </p:sp>
    </p:spTree>
    <p:extLst>
      <p:ext uri="{BB962C8B-B14F-4D97-AF65-F5344CB8AC3E}">
        <p14:creationId xmlns:p14="http://schemas.microsoft.com/office/powerpoint/2010/main" val="345760474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Co-requisites</a:t>
            </a:r>
            <a:endParaRPr lang="en-US" dirty="0"/>
          </a:p>
        </p:txBody>
      </p:sp>
      <p:sp>
        <p:nvSpPr>
          <p:cNvPr id="3" name="Content Placeholder 2"/>
          <p:cNvSpPr>
            <a:spLocks noGrp="1"/>
          </p:cNvSpPr>
          <p:nvPr>
            <p:ph idx="1"/>
          </p:nvPr>
        </p:nvSpPr>
        <p:spPr/>
        <p:txBody>
          <a:bodyPr/>
          <a:lstStyle/>
          <a:p>
            <a:r>
              <a:rPr lang="en-US" dirty="0" smtClean="0"/>
              <a:t>Intro x86</a:t>
            </a:r>
          </a:p>
          <a:p>
            <a:r>
              <a:rPr lang="en-US" dirty="0" smtClean="0"/>
              <a:t>Intermediate x86 – would be very helpful</a:t>
            </a:r>
            <a:endParaRPr lang="en-US" dirty="0"/>
          </a:p>
        </p:txBody>
      </p:sp>
      <p:sp>
        <p:nvSpPr>
          <p:cNvPr id="4" name="Slide Number Placeholder 3"/>
          <p:cNvSpPr>
            <a:spLocks noGrp="1"/>
          </p:cNvSpPr>
          <p:nvPr>
            <p:ph type="sldNum" sz="quarter" idx="12"/>
          </p:nvPr>
        </p:nvSpPr>
        <p:spPr/>
        <p:txBody>
          <a:bodyPr/>
          <a:lstStyle/>
          <a:p>
            <a:fld id="{E66970BE-4790-4AAC-BBF1-E334F1B28FAF}" type="slidenum">
              <a:rPr lang="en-US" smtClean="0"/>
              <a:pPr/>
              <a:t>3</a:t>
            </a:fld>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Behavior of the PC/R15</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PC – Program counter (like the x86 EIP) has the address of next instruction to execute</a:t>
            </a:r>
          </a:p>
          <a:p>
            <a:r>
              <a:rPr lang="en-US" dirty="0" smtClean="0"/>
              <a:t>When executing an ARM instruction, PC reads as the address of current instruction + 8</a:t>
            </a:r>
          </a:p>
          <a:p>
            <a:r>
              <a:rPr lang="en-US" dirty="0" smtClean="0"/>
              <a:t>When executing a Thumb instruction, PC reads as the address of current instruction + 4</a:t>
            </a:r>
          </a:p>
          <a:p>
            <a:r>
              <a:rPr lang="en-US" dirty="0" smtClean="0"/>
              <a:t>When PC is written to, it causes a branch to the written address</a:t>
            </a:r>
          </a:p>
          <a:p>
            <a:r>
              <a:rPr lang="en-US" dirty="0" smtClean="0"/>
              <a:t>Thumb instructions cannot access/modify PC directly</a:t>
            </a:r>
          </a:p>
        </p:txBody>
      </p:sp>
      <p:sp>
        <p:nvSpPr>
          <p:cNvPr id="4" name="Slide Number Placeholder 3"/>
          <p:cNvSpPr>
            <a:spLocks noGrp="1"/>
          </p:cNvSpPr>
          <p:nvPr>
            <p:ph type="sldNum" sz="quarter" idx="12"/>
          </p:nvPr>
        </p:nvSpPr>
        <p:spPr/>
        <p:txBody>
          <a:bodyPr/>
          <a:lstStyle/>
          <a:p>
            <a:fld id="{E66970BE-4790-4AAC-BBF1-E334F1B28FAF}" type="slidenum">
              <a:rPr lang="en-US" smtClean="0"/>
              <a:pPr/>
              <a:t>30</a:t>
            </a:fld>
            <a:endParaRPr lang="en-US"/>
          </a:p>
        </p:txBody>
      </p:sp>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That means…</a:t>
            </a:r>
            <a:endParaRPr lang="en-US" dirty="0"/>
          </a:p>
        </p:txBody>
      </p:sp>
      <p:sp>
        <p:nvSpPr>
          <p:cNvPr id="4" name="TextBox 3"/>
          <p:cNvSpPr txBox="1"/>
          <p:nvPr/>
        </p:nvSpPr>
        <p:spPr>
          <a:xfrm>
            <a:off x="2438400" y="1295400"/>
            <a:ext cx="6858000" cy="4708981"/>
          </a:xfrm>
          <a:prstGeom prst="rect">
            <a:avLst/>
          </a:prstGeom>
          <a:noFill/>
        </p:spPr>
        <p:txBody>
          <a:bodyPr wrap="square" rtlCol="0">
            <a:spAutoFit/>
          </a:bodyPr>
          <a:lstStyle/>
          <a:p>
            <a:endParaRPr lang="en-US" sz="2000" dirty="0" smtClean="0">
              <a:latin typeface="Ubuntu Mono" pitchFamily="49" charset="0"/>
              <a:cs typeface="Courier New" pitchFamily="49" charset="0"/>
            </a:endParaRPr>
          </a:p>
          <a:p>
            <a:r>
              <a:rPr lang="en-US" sz="2000" dirty="0" smtClean="0">
                <a:latin typeface="Ubuntu Mono" pitchFamily="49" charset="0"/>
                <a:cs typeface="Courier New" pitchFamily="49" charset="0"/>
              </a:rPr>
              <a:t>00008380 &lt;add&gt;:</a:t>
            </a:r>
          </a:p>
          <a:p>
            <a:r>
              <a:rPr lang="en-US" sz="2000" dirty="0" smtClean="0">
                <a:latin typeface="Ubuntu Mono" pitchFamily="49" charset="0"/>
                <a:cs typeface="Courier New" pitchFamily="49" charset="0"/>
              </a:rPr>
              <a:t>    8380:	b480      	push	{r7}</a:t>
            </a:r>
          </a:p>
          <a:p>
            <a:r>
              <a:rPr lang="en-US" sz="2000" dirty="0" smtClean="0">
                <a:latin typeface="Ubuntu Mono" pitchFamily="49" charset="0"/>
                <a:cs typeface="Courier New" pitchFamily="49" charset="0"/>
              </a:rPr>
              <a:t>    8382:	b083      	sub	sp, #12</a:t>
            </a:r>
          </a:p>
          <a:p>
            <a:r>
              <a:rPr lang="en-US" sz="2000" dirty="0" smtClean="0">
                <a:latin typeface="Ubuntu Mono" pitchFamily="49" charset="0"/>
                <a:cs typeface="Courier New" pitchFamily="49" charset="0"/>
              </a:rPr>
              <a:t>    8384:	af00      	add	r7, sp, #0</a:t>
            </a:r>
          </a:p>
          <a:p>
            <a:r>
              <a:rPr lang="en-US" sz="2000" dirty="0" smtClean="0">
                <a:latin typeface="Ubuntu Mono" pitchFamily="49" charset="0"/>
                <a:cs typeface="Courier New" pitchFamily="49" charset="0"/>
              </a:rPr>
              <a:t>    8386:	6078      	</a:t>
            </a:r>
            <a:r>
              <a:rPr lang="en-US" sz="2000" dirty="0" err="1" smtClean="0">
                <a:latin typeface="Ubuntu Mono" pitchFamily="49" charset="0"/>
                <a:cs typeface="Courier New" pitchFamily="49" charset="0"/>
              </a:rPr>
              <a:t>str</a:t>
            </a:r>
            <a:r>
              <a:rPr lang="en-US" sz="2000" dirty="0" smtClean="0">
                <a:latin typeface="Ubuntu Mono" pitchFamily="49" charset="0"/>
                <a:cs typeface="Courier New" pitchFamily="49" charset="0"/>
              </a:rPr>
              <a:t>	r0, [r7, #4]</a:t>
            </a:r>
          </a:p>
          <a:p>
            <a:r>
              <a:rPr lang="en-US" sz="2000" dirty="0" smtClean="0">
                <a:latin typeface="Ubuntu Mono" pitchFamily="49" charset="0"/>
                <a:cs typeface="Courier New" pitchFamily="49" charset="0"/>
              </a:rPr>
              <a:t>    8388:	6039      	</a:t>
            </a:r>
            <a:r>
              <a:rPr lang="en-US" sz="2000" dirty="0" err="1" smtClean="0">
                <a:latin typeface="Ubuntu Mono" pitchFamily="49" charset="0"/>
                <a:cs typeface="Courier New" pitchFamily="49" charset="0"/>
              </a:rPr>
              <a:t>str</a:t>
            </a:r>
            <a:r>
              <a:rPr lang="en-US" sz="2000" dirty="0" smtClean="0">
                <a:latin typeface="Ubuntu Mono" pitchFamily="49" charset="0"/>
                <a:cs typeface="Courier New" pitchFamily="49" charset="0"/>
              </a:rPr>
              <a:t>	r1, [r7, #0]</a:t>
            </a:r>
          </a:p>
          <a:p>
            <a:r>
              <a:rPr lang="en-US" sz="2000" dirty="0" smtClean="0">
                <a:latin typeface="Ubuntu Mono" pitchFamily="49" charset="0"/>
                <a:cs typeface="Courier New" pitchFamily="49" charset="0"/>
              </a:rPr>
              <a:t>    838a:	687a      	</a:t>
            </a:r>
            <a:r>
              <a:rPr lang="en-US" sz="2000" dirty="0" err="1" smtClean="0">
                <a:latin typeface="Ubuntu Mono" pitchFamily="49" charset="0"/>
                <a:cs typeface="Courier New" pitchFamily="49" charset="0"/>
              </a:rPr>
              <a:t>ldr</a:t>
            </a:r>
            <a:r>
              <a:rPr lang="en-US" sz="2000" dirty="0" smtClean="0">
                <a:latin typeface="Ubuntu Mono" pitchFamily="49" charset="0"/>
                <a:cs typeface="Courier New" pitchFamily="49" charset="0"/>
              </a:rPr>
              <a:t>	r2, [r7, #4]</a:t>
            </a:r>
          </a:p>
          <a:p>
            <a:r>
              <a:rPr lang="en-US" sz="2000" dirty="0" smtClean="0">
                <a:latin typeface="Ubuntu Mono" pitchFamily="49" charset="0"/>
                <a:cs typeface="Courier New" pitchFamily="49" charset="0"/>
              </a:rPr>
              <a:t>    838c:	683b      	</a:t>
            </a:r>
            <a:r>
              <a:rPr lang="en-US" sz="2000" dirty="0" err="1" smtClean="0">
                <a:latin typeface="Ubuntu Mono" pitchFamily="49" charset="0"/>
                <a:cs typeface="Courier New" pitchFamily="49" charset="0"/>
              </a:rPr>
              <a:t>ldr</a:t>
            </a:r>
            <a:r>
              <a:rPr lang="en-US" sz="2000" dirty="0" smtClean="0">
                <a:latin typeface="Ubuntu Mono" pitchFamily="49" charset="0"/>
                <a:cs typeface="Courier New" pitchFamily="49" charset="0"/>
              </a:rPr>
              <a:t>	r3, [r7, #0]</a:t>
            </a:r>
          </a:p>
          <a:p>
            <a:r>
              <a:rPr lang="en-US" sz="2000" dirty="0" smtClean="0">
                <a:latin typeface="Ubuntu Mono" pitchFamily="49" charset="0"/>
                <a:cs typeface="Courier New" pitchFamily="49" charset="0"/>
              </a:rPr>
              <a:t>    838e:	18d3      	adds	r3, r2, r3</a:t>
            </a:r>
          </a:p>
          <a:p>
            <a:r>
              <a:rPr lang="en-US" sz="2000" dirty="0" smtClean="0">
                <a:latin typeface="Ubuntu Mono" pitchFamily="49" charset="0"/>
                <a:cs typeface="Courier New" pitchFamily="49" charset="0"/>
              </a:rPr>
              <a:t>    8390:	4618      	</a:t>
            </a:r>
            <a:r>
              <a:rPr lang="en-US" sz="2000" dirty="0" err="1" smtClean="0">
                <a:latin typeface="Ubuntu Mono" pitchFamily="49" charset="0"/>
                <a:cs typeface="Courier New" pitchFamily="49" charset="0"/>
              </a:rPr>
              <a:t>mov</a:t>
            </a:r>
            <a:r>
              <a:rPr lang="en-US" sz="2000" dirty="0" smtClean="0">
                <a:latin typeface="Ubuntu Mono" pitchFamily="49" charset="0"/>
                <a:cs typeface="Courier New" pitchFamily="49" charset="0"/>
              </a:rPr>
              <a:t>	r0, r3</a:t>
            </a:r>
          </a:p>
          <a:p>
            <a:r>
              <a:rPr lang="en-US" sz="2000" dirty="0" smtClean="0">
                <a:latin typeface="Ubuntu Mono" pitchFamily="49" charset="0"/>
                <a:cs typeface="Courier New" pitchFamily="49" charset="0"/>
              </a:rPr>
              <a:t>    8392:	f107 070c 	</a:t>
            </a:r>
            <a:r>
              <a:rPr lang="en-US" sz="2000" dirty="0" err="1" smtClean="0">
                <a:latin typeface="Ubuntu Mono" pitchFamily="49" charset="0"/>
                <a:cs typeface="Courier New" pitchFamily="49" charset="0"/>
              </a:rPr>
              <a:t>add.w</a:t>
            </a:r>
            <a:r>
              <a:rPr lang="en-US" sz="2000" dirty="0" smtClean="0">
                <a:latin typeface="Ubuntu Mono" pitchFamily="49" charset="0"/>
                <a:cs typeface="Courier New" pitchFamily="49" charset="0"/>
              </a:rPr>
              <a:t>	r7, r7, #12</a:t>
            </a:r>
          </a:p>
          <a:p>
            <a:r>
              <a:rPr lang="en-US" sz="2000" dirty="0" smtClean="0">
                <a:latin typeface="Ubuntu Mono" pitchFamily="49" charset="0"/>
                <a:cs typeface="Courier New" pitchFamily="49" charset="0"/>
              </a:rPr>
              <a:t>    8396:	46bd      	</a:t>
            </a:r>
            <a:r>
              <a:rPr lang="en-US" sz="2000" dirty="0" err="1" smtClean="0">
                <a:latin typeface="Ubuntu Mono" pitchFamily="49" charset="0"/>
                <a:cs typeface="Courier New" pitchFamily="49" charset="0"/>
              </a:rPr>
              <a:t>mov</a:t>
            </a:r>
            <a:r>
              <a:rPr lang="en-US" sz="2000" dirty="0" smtClean="0">
                <a:latin typeface="Ubuntu Mono" pitchFamily="49" charset="0"/>
                <a:cs typeface="Courier New" pitchFamily="49" charset="0"/>
              </a:rPr>
              <a:t>	sp, r7</a:t>
            </a:r>
          </a:p>
          <a:p>
            <a:r>
              <a:rPr lang="en-US" sz="2000" dirty="0" smtClean="0">
                <a:latin typeface="Ubuntu Mono" pitchFamily="49" charset="0"/>
                <a:cs typeface="Courier New" pitchFamily="49" charset="0"/>
              </a:rPr>
              <a:t>    8398:	bc80      	pop	{r7}</a:t>
            </a:r>
          </a:p>
          <a:p>
            <a:r>
              <a:rPr lang="en-US" sz="2000" dirty="0" smtClean="0">
                <a:latin typeface="Ubuntu Mono" pitchFamily="49" charset="0"/>
                <a:cs typeface="Courier New" pitchFamily="49" charset="0"/>
              </a:rPr>
              <a:t>    839a:	4770      	</a:t>
            </a:r>
            <a:r>
              <a:rPr lang="en-US" sz="2000" dirty="0" err="1" smtClean="0">
                <a:latin typeface="Ubuntu Mono" pitchFamily="49" charset="0"/>
                <a:cs typeface="Courier New" pitchFamily="49" charset="0"/>
              </a:rPr>
              <a:t>bx</a:t>
            </a:r>
            <a:r>
              <a:rPr lang="en-US" sz="2000" dirty="0" smtClean="0">
                <a:latin typeface="Ubuntu Mono" pitchFamily="49" charset="0"/>
                <a:cs typeface="Courier New" pitchFamily="49" charset="0"/>
              </a:rPr>
              <a:t>	</a:t>
            </a:r>
            <a:r>
              <a:rPr lang="en-US" sz="2000" dirty="0" err="1" smtClean="0">
                <a:latin typeface="Ubuntu Mono" pitchFamily="49" charset="0"/>
                <a:cs typeface="Courier New" pitchFamily="49" charset="0"/>
              </a:rPr>
              <a:t>lr</a:t>
            </a:r>
            <a:endParaRPr lang="en-US" sz="2000" dirty="0">
              <a:latin typeface="Ubuntu Mono" pitchFamily="49" charset="0"/>
              <a:cs typeface="Courier New" pitchFamily="49" charset="0"/>
            </a:endParaRPr>
          </a:p>
        </p:txBody>
      </p:sp>
      <p:cxnSp>
        <p:nvCxnSpPr>
          <p:cNvPr id="6" name="Straight Arrow Connector 5"/>
          <p:cNvCxnSpPr/>
          <p:nvPr/>
        </p:nvCxnSpPr>
        <p:spPr>
          <a:xfrm>
            <a:off x="2057400" y="2372158"/>
            <a:ext cx="7620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0" y="1890234"/>
            <a:ext cx="2133600" cy="646331"/>
          </a:xfrm>
          <a:prstGeom prst="rect">
            <a:avLst/>
          </a:prstGeom>
          <a:noFill/>
        </p:spPr>
        <p:txBody>
          <a:bodyPr wrap="square" rtlCol="0">
            <a:spAutoFit/>
          </a:bodyPr>
          <a:lstStyle/>
          <a:p>
            <a:r>
              <a:rPr lang="en-US" b="1" dirty="0" smtClean="0"/>
              <a:t>When executing instruction @ x8382</a:t>
            </a:r>
            <a:endParaRPr lang="en-US" b="1" dirty="0"/>
          </a:p>
        </p:txBody>
      </p:sp>
      <p:cxnSp>
        <p:nvCxnSpPr>
          <p:cNvPr id="9" name="Straight Arrow Connector 8"/>
          <p:cNvCxnSpPr/>
          <p:nvPr/>
        </p:nvCxnSpPr>
        <p:spPr>
          <a:xfrm>
            <a:off x="2057400" y="3048000"/>
            <a:ext cx="7620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04800" y="2863334"/>
            <a:ext cx="1752600" cy="369332"/>
          </a:xfrm>
          <a:prstGeom prst="rect">
            <a:avLst/>
          </a:prstGeom>
          <a:noFill/>
        </p:spPr>
        <p:txBody>
          <a:bodyPr wrap="square" rtlCol="0">
            <a:spAutoFit/>
          </a:bodyPr>
          <a:lstStyle/>
          <a:p>
            <a:r>
              <a:rPr lang="en-US" b="1" dirty="0" smtClean="0"/>
              <a:t>PC=0x00008386</a:t>
            </a:r>
          </a:p>
        </p:txBody>
      </p:sp>
      <p:sp>
        <p:nvSpPr>
          <p:cNvPr id="3" name="Slide Number Placeholder 2"/>
          <p:cNvSpPr>
            <a:spLocks noGrp="1"/>
          </p:cNvSpPr>
          <p:nvPr>
            <p:ph type="sldNum" sz="quarter" idx="12"/>
          </p:nvPr>
        </p:nvSpPr>
        <p:spPr/>
        <p:txBody>
          <a:bodyPr/>
          <a:lstStyle/>
          <a:p>
            <a:fld id="{E66970BE-4790-4AAC-BBF1-E334F1B28FAF}" type="slidenum">
              <a:rPr lang="en-US" smtClean="0"/>
              <a:pPr/>
              <a:t>31</a:t>
            </a:fld>
            <a:endParaRPr lang="en-US"/>
          </a:p>
        </p:txBody>
      </p:sp>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ARM Assembly and some conventions</a:t>
            </a:r>
            <a:endParaRPr lang="en-US" dirty="0"/>
          </a:p>
        </p:txBody>
      </p:sp>
      <p:sp>
        <p:nvSpPr>
          <p:cNvPr id="3" name="Content Placeholder 2"/>
          <p:cNvSpPr>
            <a:spLocks noGrp="1"/>
          </p:cNvSpPr>
          <p:nvPr>
            <p:ph idx="1"/>
          </p:nvPr>
        </p:nvSpPr>
        <p:spPr>
          <a:xfrm>
            <a:off x="457200" y="1219200"/>
            <a:ext cx="8229600" cy="4525963"/>
          </a:xfrm>
        </p:spPr>
        <p:txBody>
          <a:bodyPr>
            <a:noAutofit/>
          </a:bodyPr>
          <a:lstStyle/>
          <a:p>
            <a:r>
              <a:rPr lang="en-US" sz="2400" dirty="0" smtClean="0"/>
              <a:t>Now uses Unified Assembly Language (combines ARM &amp; Thumb instruction sets and code allowed to have intermixed instructions)</a:t>
            </a:r>
          </a:p>
          <a:p>
            <a:r>
              <a:rPr lang="en-US" sz="2400" dirty="0" smtClean="0"/>
              <a:t>General form (there are exceptions to this): </a:t>
            </a:r>
          </a:p>
          <a:p>
            <a:pPr marL="0" indent="0">
              <a:buNone/>
            </a:pPr>
            <a:r>
              <a:rPr lang="en-US" sz="1800" b="1" dirty="0">
                <a:latin typeface="Ubuntu Mono" pitchFamily="49" charset="0"/>
                <a:cs typeface="Courier New"/>
              </a:rPr>
              <a:t>&lt;Instruction&gt;&lt;Conditional&gt;{S bit} &lt;destination&gt; &lt;source&gt; &lt;</a:t>
            </a:r>
            <a:r>
              <a:rPr lang="en-US" sz="1800" b="1" dirty="0" smtClean="0">
                <a:latin typeface="Ubuntu Mono" pitchFamily="49" charset="0"/>
                <a:cs typeface="Courier New"/>
              </a:rPr>
              <a:t>Shift/ </a:t>
            </a:r>
            <a:r>
              <a:rPr lang="en-US" sz="1800" b="1" dirty="0">
                <a:latin typeface="Ubuntu Mono" pitchFamily="49" charset="0"/>
                <a:cs typeface="Courier New"/>
              </a:rPr>
              <a:t>operand/immediate value&gt;</a:t>
            </a:r>
          </a:p>
          <a:p>
            <a:endParaRPr lang="en-US" sz="1200" dirty="0">
              <a:latin typeface="Courier New"/>
              <a:cs typeface="Courier New"/>
            </a:endParaRPr>
          </a:p>
          <a:p>
            <a:r>
              <a:rPr lang="en-US" sz="2400" dirty="0" smtClean="0"/>
              <a:t>Load/Store architecture means instructions only operate on registers, NOT memory</a:t>
            </a:r>
          </a:p>
          <a:p>
            <a:r>
              <a:rPr lang="en-US" sz="2400" dirty="0" smtClean="0"/>
              <a:t>Most of the instructions expect destination first followed by source, but not all… </a:t>
            </a:r>
          </a:p>
        </p:txBody>
      </p:sp>
      <p:sp>
        <p:nvSpPr>
          <p:cNvPr id="4" name="Slide Number Placeholder 3"/>
          <p:cNvSpPr>
            <a:spLocks noGrp="1"/>
          </p:cNvSpPr>
          <p:nvPr>
            <p:ph type="sldNum" sz="quarter" idx="12"/>
          </p:nvPr>
        </p:nvSpPr>
        <p:spPr/>
        <p:txBody>
          <a:bodyPr/>
          <a:lstStyle/>
          <a:p>
            <a:fld id="{E66970BE-4790-4AAC-BBF1-E334F1B28FAF}" type="slidenum">
              <a:rPr lang="en-US" smtClean="0"/>
              <a:pPr/>
              <a:t>32</a:t>
            </a:fld>
            <a:endParaRPr lang="en-US"/>
          </a:p>
        </p:txBody>
      </p:sp>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ARM Assembly and some conventions </a:t>
            </a:r>
            <a:r>
              <a:rPr lang="en-US" dirty="0" err="1" smtClean="0"/>
              <a:t>contd</a:t>
            </a:r>
            <a:r>
              <a:rPr lang="en-US" dirty="0" smtClean="0"/>
              <a:t>…</a:t>
            </a:r>
            <a:endParaRPr lang="en-US" dirty="0"/>
          </a:p>
        </p:txBody>
      </p:sp>
      <p:sp>
        <p:nvSpPr>
          <p:cNvPr id="3" name="Content Placeholder 2"/>
          <p:cNvSpPr>
            <a:spLocks noGrp="1"/>
          </p:cNvSpPr>
          <p:nvPr>
            <p:ph idx="1"/>
          </p:nvPr>
        </p:nvSpPr>
        <p:spPr/>
        <p:txBody>
          <a:bodyPr/>
          <a:lstStyle/>
          <a:p>
            <a:r>
              <a:rPr lang="en-US" dirty="0" smtClean="0"/>
              <a:t>&lt;</a:t>
            </a:r>
            <a:r>
              <a:rPr lang="en-US" dirty="0" err="1" smtClean="0"/>
              <a:t>dst</a:t>
            </a:r>
            <a:r>
              <a:rPr lang="en-US" dirty="0" smtClean="0"/>
              <a:t>&gt; will be destination register</a:t>
            </a:r>
          </a:p>
          <a:p>
            <a:r>
              <a:rPr lang="en-US" dirty="0" smtClean="0"/>
              <a:t>&lt;</a:t>
            </a:r>
            <a:r>
              <a:rPr lang="en-US" dirty="0" err="1" smtClean="0"/>
              <a:t>src</a:t>
            </a:r>
            <a:r>
              <a:rPr lang="en-US" dirty="0" smtClean="0"/>
              <a:t>&gt; will be source register</a:t>
            </a:r>
          </a:p>
          <a:p>
            <a:r>
              <a:rPr lang="en-US" dirty="0" smtClean="0"/>
              <a:t>&lt;</a:t>
            </a:r>
            <a:r>
              <a:rPr lang="en-US" dirty="0" err="1" smtClean="0"/>
              <a:t>reg</a:t>
            </a:r>
            <a:r>
              <a:rPr lang="en-US" dirty="0" smtClean="0"/>
              <a:t>&gt; will be any specified register</a:t>
            </a:r>
          </a:p>
          <a:p>
            <a:r>
              <a:rPr lang="en-US" dirty="0" smtClean="0"/>
              <a:t>&lt;</a:t>
            </a:r>
            <a:r>
              <a:rPr lang="en-US" dirty="0" err="1" smtClean="0"/>
              <a:t>imm</a:t>
            </a:r>
            <a:r>
              <a:rPr lang="en-US" dirty="0" smtClean="0"/>
              <a:t>&gt; will be immediate value</a:t>
            </a:r>
          </a:p>
          <a:p>
            <a:r>
              <a:rPr lang="en-US" dirty="0" smtClean="0"/>
              <a:t>&lt;</a:t>
            </a:r>
            <a:r>
              <a:rPr lang="en-US" dirty="0" err="1" smtClean="0"/>
              <a:t>reg|cxfz</a:t>
            </a:r>
            <a:r>
              <a:rPr lang="en-US" dirty="0" smtClean="0"/>
              <a:t>..&gt; whatever follows ‘|’ means with the specified flag enabled</a:t>
            </a:r>
          </a:p>
          <a:p>
            <a:endParaRPr lang="en-US" dirty="0"/>
          </a:p>
        </p:txBody>
      </p:sp>
      <p:sp>
        <p:nvSpPr>
          <p:cNvPr id="4" name="Slide Number Placeholder 3"/>
          <p:cNvSpPr>
            <a:spLocks noGrp="1"/>
          </p:cNvSpPr>
          <p:nvPr>
            <p:ph type="sldNum" sz="quarter" idx="12"/>
          </p:nvPr>
        </p:nvSpPr>
        <p:spPr/>
        <p:txBody>
          <a:bodyPr/>
          <a:lstStyle/>
          <a:p>
            <a:fld id="{E66970BE-4790-4AAC-BBF1-E334F1B28FAF}" type="slidenum">
              <a:rPr lang="en-US" smtClean="0"/>
              <a:pPr/>
              <a:t>33</a:t>
            </a:fld>
            <a:endParaRPr lang="en-US"/>
          </a:p>
        </p:txBody>
      </p:sp>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Conditional Flags</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Indicate information about the result of an operation</a:t>
            </a:r>
          </a:p>
          <a:p>
            <a:r>
              <a:rPr lang="en-US" dirty="0" smtClean="0"/>
              <a:t>N – Negative result received from ALU (Bit 31 of the result if it is two’s complement signed integer)</a:t>
            </a:r>
          </a:p>
          <a:p>
            <a:r>
              <a:rPr lang="en-US" dirty="0" smtClean="0"/>
              <a:t>Z – Zero flag (1 if result is zero)</a:t>
            </a:r>
          </a:p>
          <a:p>
            <a:r>
              <a:rPr lang="en-US" dirty="0" smtClean="0"/>
              <a:t>C – Carry generated by ALU </a:t>
            </a:r>
          </a:p>
          <a:p>
            <a:r>
              <a:rPr lang="en-US" dirty="0" smtClean="0"/>
              <a:t>V – </a:t>
            </a:r>
            <a:r>
              <a:rPr lang="en-US" dirty="0" err="1" smtClean="0"/>
              <a:t>oVerflow</a:t>
            </a:r>
            <a:r>
              <a:rPr lang="en-US" dirty="0" smtClean="0"/>
              <a:t> generated by ALU (1 means overflow)</a:t>
            </a:r>
          </a:p>
          <a:p>
            <a:r>
              <a:rPr lang="en-US" dirty="0" smtClean="0"/>
              <a:t>Q –</a:t>
            </a:r>
            <a:r>
              <a:rPr lang="en-US" dirty="0" err="1" smtClean="0"/>
              <a:t>oVerflow</a:t>
            </a:r>
            <a:r>
              <a:rPr lang="en-US" dirty="0" smtClean="0"/>
              <a:t> or saturation generated by ALU (Sticky flag; set until CPSR is overwritten manually)</a:t>
            </a:r>
          </a:p>
          <a:p>
            <a:r>
              <a:rPr lang="en-US" dirty="0" smtClean="0"/>
              <a:t>Flags are in a special register called CPSR (Current Program Status Register)</a:t>
            </a:r>
          </a:p>
          <a:p>
            <a:r>
              <a:rPr lang="en-US" dirty="0" smtClean="0"/>
              <a:t>Flags are not updated unless used with a suffix of S on instruction</a:t>
            </a:r>
            <a:endParaRPr lang="en-US" dirty="0"/>
          </a:p>
        </p:txBody>
      </p:sp>
      <p:sp>
        <p:nvSpPr>
          <p:cNvPr id="4" name="Slide Number Placeholder 3"/>
          <p:cNvSpPr>
            <a:spLocks noGrp="1"/>
          </p:cNvSpPr>
          <p:nvPr>
            <p:ph type="sldNum" sz="quarter" idx="12"/>
          </p:nvPr>
        </p:nvSpPr>
        <p:spPr/>
        <p:txBody>
          <a:bodyPr/>
          <a:lstStyle/>
          <a:p>
            <a:fld id="{E66970BE-4790-4AAC-BBF1-E334F1B28FAF}" type="slidenum">
              <a:rPr lang="en-US" smtClean="0"/>
              <a:pPr/>
              <a:t>34</a:t>
            </a:fld>
            <a:endParaRPr lang="en-US"/>
          </a:p>
        </p:txBody>
      </p:sp>
    </p:spTree>
    <p:extLst>
      <p:ext uri="{BB962C8B-B14F-4D97-AF65-F5344CB8AC3E}">
        <p14:creationId xmlns:p14="http://schemas.microsoft.com/office/powerpoint/2010/main" val="4067881267"/>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Current/Application Program Status Register (CPSR/APSR)</a:t>
            </a:r>
            <a:endParaRPr lang="en-US" dirty="0"/>
          </a:p>
        </p:txBody>
      </p:sp>
      <p:graphicFrame>
        <p:nvGraphicFramePr>
          <p:cNvPr id="4" name="Content Placeholder 3"/>
          <p:cNvGraphicFramePr>
            <a:graphicFrameLocks noGrp="1"/>
          </p:cNvGraphicFramePr>
          <p:nvPr>
            <p:ph idx="1"/>
          </p:nvPr>
        </p:nvGraphicFramePr>
        <p:xfrm>
          <a:off x="0" y="1143000"/>
          <a:ext cx="9144000" cy="24685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0" y="2743200"/>
            <a:ext cx="4724400" cy="4114800"/>
          </a:xfrm>
          <a:prstGeom prst="rect">
            <a:avLst/>
          </a:prstGeom>
        </p:spPr>
        <p:txBody>
          <a:bodyPr vert="horz" lIns="91440" tIns="45720" rIns="91440" bIns="45720" rtlCol="0">
            <a:normAutofit/>
          </a:bodyPr>
          <a:lstStyle/>
          <a:p>
            <a:pPr marL="342900" indent="-342900">
              <a:spcBef>
                <a:spcPct val="20000"/>
              </a:spcBef>
              <a:buFont typeface="Arial" pitchFamily="34" charset="0"/>
              <a:buChar char="•"/>
            </a:pPr>
            <a:r>
              <a:rPr lang="en-US" sz="2200" b="1" dirty="0" smtClean="0">
                <a:latin typeface="Courier New" pitchFamily="49" charset="0"/>
                <a:cs typeface="Courier New" pitchFamily="49" charset="0"/>
              </a:rPr>
              <a:t>N – Negative flag</a:t>
            </a:r>
          </a:p>
          <a:p>
            <a:pPr marL="342900" indent="-342900">
              <a:spcBef>
                <a:spcPct val="20000"/>
              </a:spcBef>
              <a:buFont typeface="Arial" pitchFamily="34" charset="0"/>
              <a:buChar char="•"/>
            </a:pPr>
            <a:r>
              <a:rPr lang="en-US" sz="2200" b="1" dirty="0" smtClean="0">
                <a:latin typeface="Courier New" pitchFamily="49" charset="0"/>
                <a:cs typeface="Courier New" pitchFamily="49" charset="0"/>
              </a:rPr>
              <a:t>Z – Zero flag</a:t>
            </a:r>
          </a:p>
          <a:p>
            <a:pPr marL="342900" indent="-342900">
              <a:spcBef>
                <a:spcPct val="20000"/>
              </a:spcBef>
              <a:buFont typeface="Arial" pitchFamily="34" charset="0"/>
              <a:buChar char="•"/>
            </a:pPr>
            <a:r>
              <a:rPr lang="en-US" sz="2200" b="1" dirty="0" smtClean="0">
                <a:latin typeface="Courier New" pitchFamily="49" charset="0"/>
                <a:cs typeface="Courier New" pitchFamily="49" charset="0"/>
              </a:rPr>
              <a:t>C – Carry flag</a:t>
            </a:r>
          </a:p>
          <a:p>
            <a:pPr marL="342900" indent="-342900">
              <a:spcBef>
                <a:spcPct val="20000"/>
              </a:spcBef>
              <a:buFont typeface="Arial" pitchFamily="34" charset="0"/>
              <a:buChar char="•"/>
            </a:pPr>
            <a:r>
              <a:rPr lang="en-US" sz="2200" b="1" dirty="0" smtClean="0">
                <a:latin typeface="Courier New" pitchFamily="49" charset="0"/>
                <a:cs typeface="Courier New" pitchFamily="49" charset="0"/>
              </a:rPr>
              <a:t>V – Overflow flag</a:t>
            </a:r>
          </a:p>
          <a:p>
            <a:pPr marL="342900" indent="-342900">
              <a:spcBef>
                <a:spcPct val="20000"/>
              </a:spcBef>
              <a:buFont typeface="Arial" pitchFamily="34" charset="0"/>
              <a:buChar char="•"/>
            </a:pPr>
            <a:r>
              <a:rPr lang="en-US" sz="2200" b="1" dirty="0" smtClean="0">
                <a:latin typeface="Courier New" pitchFamily="49" charset="0"/>
                <a:cs typeface="Courier New" pitchFamily="49" charset="0"/>
              </a:rPr>
              <a:t>Q – Sticky overflow</a:t>
            </a:r>
          </a:p>
          <a:p>
            <a:pPr marL="342900" indent="-342900">
              <a:spcBef>
                <a:spcPct val="20000"/>
              </a:spcBef>
              <a:buFont typeface="Arial" pitchFamily="34" charset="0"/>
              <a:buChar char="•"/>
            </a:pPr>
            <a:r>
              <a:rPr lang="en-US" sz="2200" b="1" dirty="0" smtClean="0">
                <a:latin typeface="Courier New" pitchFamily="49" charset="0"/>
                <a:cs typeface="Courier New" pitchFamily="49" charset="0"/>
              </a:rPr>
              <a:t>I – 1: Disable IRQ mode</a:t>
            </a:r>
          </a:p>
          <a:p>
            <a:pPr marL="342900" indent="-342900">
              <a:spcBef>
                <a:spcPct val="20000"/>
              </a:spcBef>
              <a:buFont typeface="Arial" pitchFamily="34" charset="0"/>
              <a:buChar char="•"/>
            </a:pPr>
            <a:r>
              <a:rPr lang="en-US" sz="2200" b="1" dirty="0" smtClean="0">
                <a:latin typeface="Courier New" pitchFamily="49" charset="0"/>
                <a:cs typeface="Courier New" pitchFamily="49" charset="0"/>
              </a:rPr>
              <a:t>F – 1: Disable FIQ mode</a:t>
            </a:r>
          </a:p>
          <a:p>
            <a:pPr marL="342900" indent="-342900">
              <a:spcBef>
                <a:spcPct val="20000"/>
              </a:spcBef>
              <a:buFont typeface="Arial" pitchFamily="34" charset="0"/>
              <a:buChar char="•"/>
            </a:pPr>
            <a:r>
              <a:rPr lang="en-US" sz="2200" b="1" dirty="0" smtClean="0">
                <a:latin typeface="Courier New" pitchFamily="49" charset="0"/>
                <a:cs typeface="Courier New" pitchFamily="49" charset="0"/>
              </a:rPr>
              <a:t>T – 0: ARM state</a:t>
            </a:r>
          </a:p>
          <a:p>
            <a:pPr marL="342900" indent="-342900">
              <a:spcBef>
                <a:spcPct val="20000"/>
              </a:spcBef>
              <a:buFont typeface="Arial" pitchFamily="34" charset="0"/>
              <a:buChar char="•"/>
            </a:pPr>
            <a:r>
              <a:rPr lang="en-US" sz="2200" b="1" dirty="0" smtClean="0">
                <a:latin typeface="Courier New" pitchFamily="49" charset="0"/>
                <a:cs typeface="Courier New" pitchFamily="49" charset="0"/>
              </a:rPr>
              <a:t>    1: Thumb state</a:t>
            </a:r>
          </a:p>
          <a:p>
            <a:pPr marL="342900" indent="-342900">
              <a:spcBef>
                <a:spcPct val="20000"/>
              </a:spcBef>
              <a:buFont typeface="Arial" pitchFamily="34" charset="0"/>
              <a:buChar char="•"/>
            </a:pPr>
            <a:r>
              <a:rPr lang="en-US" sz="2200" b="1" dirty="0" smtClean="0">
                <a:latin typeface="Courier New" pitchFamily="49" charset="0"/>
                <a:cs typeface="Courier New" pitchFamily="49" charset="0"/>
              </a:rPr>
              <a:t>_MODE – Mode bits</a:t>
            </a:r>
          </a:p>
        </p:txBody>
      </p:sp>
      <p:sp>
        <p:nvSpPr>
          <p:cNvPr id="3" name="Slide Number Placeholder 2"/>
          <p:cNvSpPr>
            <a:spLocks noGrp="1"/>
          </p:cNvSpPr>
          <p:nvPr>
            <p:ph type="sldNum" sz="quarter" idx="12"/>
          </p:nvPr>
        </p:nvSpPr>
        <p:spPr/>
        <p:txBody>
          <a:bodyPr/>
          <a:lstStyle/>
          <a:p>
            <a:fld id="{E66970BE-4790-4AAC-BBF1-E334F1B28FAF}" type="slidenum">
              <a:rPr lang="en-US" smtClean="0"/>
              <a:pPr/>
              <a:t>35</a:t>
            </a:fld>
            <a:endParaRPr lang="en-US"/>
          </a:p>
        </p:txBody>
      </p:sp>
    </p:spTree>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Push and Pop operations</a:t>
            </a:r>
            <a:endParaRPr lang="en-US" dirty="0"/>
          </a:p>
        </p:txBody>
      </p:sp>
      <p:sp>
        <p:nvSpPr>
          <p:cNvPr id="3" name="Content Placeholder 2"/>
          <p:cNvSpPr>
            <a:spLocks noGrp="1"/>
          </p:cNvSpPr>
          <p:nvPr>
            <p:ph idx="1"/>
          </p:nvPr>
        </p:nvSpPr>
        <p:spPr/>
        <p:txBody>
          <a:bodyPr/>
          <a:lstStyle/>
          <a:p>
            <a:r>
              <a:rPr lang="en-US" dirty="0" smtClean="0"/>
              <a:t>PUSH &lt;</a:t>
            </a:r>
            <a:r>
              <a:rPr lang="en-US" dirty="0" err="1" smtClean="0"/>
              <a:t>reg</a:t>
            </a:r>
            <a:r>
              <a:rPr lang="en-US" dirty="0" smtClean="0"/>
              <a:t> list&gt; - decrements the SP and stores the value in &lt;</a:t>
            </a:r>
            <a:r>
              <a:rPr lang="en-US" dirty="0" err="1" smtClean="0"/>
              <a:t>reg</a:t>
            </a:r>
            <a:r>
              <a:rPr lang="en-US" dirty="0" smtClean="0"/>
              <a:t> list&gt; at that location</a:t>
            </a:r>
          </a:p>
          <a:p>
            <a:r>
              <a:rPr lang="en-US" dirty="0" smtClean="0"/>
              <a:t>POP &lt;</a:t>
            </a:r>
            <a:r>
              <a:rPr lang="en-US" dirty="0" err="1" smtClean="0"/>
              <a:t>reg</a:t>
            </a:r>
            <a:r>
              <a:rPr lang="en-US" dirty="0" smtClean="0"/>
              <a:t> list&gt; - Stores the value at SP into &lt;</a:t>
            </a:r>
            <a:r>
              <a:rPr lang="en-US" dirty="0" err="1" smtClean="0"/>
              <a:t>reg</a:t>
            </a:r>
            <a:r>
              <a:rPr lang="en-US" dirty="0" smtClean="0"/>
              <a:t> list&gt; and increments the SP</a:t>
            </a:r>
          </a:p>
          <a:p>
            <a:r>
              <a:rPr lang="en-US" dirty="0" smtClean="0"/>
              <a:t>Both operations only operate on SP</a:t>
            </a:r>
            <a:endParaRPr lang="en-US" dirty="0"/>
          </a:p>
        </p:txBody>
      </p:sp>
      <p:sp>
        <p:nvSpPr>
          <p:cNvPr id="4" name="Slide Number Placeholder 3"/>
          <p:cNvSpPr>
            <a:spLocks noGrp="1"/>
          </p:cNvSpPr>
          <p:nvPr>
            <p:ph type="sldNum" sz="quarter" idx="12"/>
          </p:nvPr>
        </p:nvSpPr>
        <p:spPr/>
        <p:txBody>
          <a:bodyPr/>
          <a:lstStyle/>
          <a:p>
            <a:fld id="{E66970BE-4790-4AAC-BBF1-E334F1B28FAF}" type="slidenum">
              <a:rPr lang="en-US" smtClean="0"/>
              <a:pPr/>
              <a:t>36</a:t>
            </a:fld>
            <a:endParaRPr lang="en-US"/>
          </a:p>
        </p:txBody>
      </p:sp>
    </p:spTree>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PUSH operation</a:t>
            </a:r>
            <a:endParaRPr lang="en-US" dirty="0"/>
          </a:p>
        </p:txBody>
      </p:sp>
      <p:sp>
        <p:nvSpPr>
          <p:cNvPr id="3" name="Rectangle 2"/>
          <p:cNvSpPr/>
          <p:nvPr/>
        </p:nvSpPr>
        <p:spPr>
          <a:xfrm>
            <a:off x="1752600" y="2209800"/>
            <a:ext cx="1905000" cy="533400"/>
          </a:xfrm>
          <a:prstGeom prst="rect">
            <a:avLst/>
          </a:prstGeom>
          <a:no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752600" y="2743200"/>
            <a:ext cx="1905000" cy="533400"/>
          </a:xfrm>
          <a:prstGeom prst="rect">
            <a:avLst/>
          </a:prstGeom>
          <a:no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752600" y="3276600"/>
            <a:ext cx="1905000" cy="533400"/>
          </a:xfrm>
          <a:prstGeom prst="rect">
            <a:avLst/>
          </a:prstGeom>
          <a:no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752600" y="3810000"/>
            <a:ext cx="1905000" cy="533400"/>
          </a:xfrm>
          <a:prstGeom prst="rect">
            <a:avLst/>
          </a:prstGeom>
          <a:no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343400" y="2209800"/>
            <a:ext cx="1905000" cy="533400"/>
          </a:xfrm>
          <a:prstGeom prst="rect">
            <a:avLst/>
          </a:prstGeom>
          <a:no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343400" y="2743200"/>
            <a:ext cx="1905000" cy="533400"/>
          </a:xfrm>
          <a:prstGeom prst="rect">
            <a:avLst/>
          </a:prstGeom>
          <a:no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343400" y="3276600"/>
            <a:ext cx="1905000" cy="533400"/>
          </a:xfrm>
          <a:prstGeom prst="rect">
            <a:avLst/>
          </a:prstGeom>
          <a:no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343400" y="3810000"/>
            <a:ext cx="1905000" cy="533400"/>
          </a:xfrm>
          <a:prstGeom prst="rect">
            <a:avLst/>
          </a:prstGeom>
          <a:no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858000" y="2209800"/>
            <a:ext cx="1905000" cy="533400"/>
          </a:xfrm>
          <a:prstGeom prst="rect">
            <a:avLst/>
          </a:prstGeom>
          <a:no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6858000" y="2743200"/>
            <a:ext cx="1905000" cy="533400"/>
          </a:xfrm>
          <a:prstGeom prst="rect">
            <a:avLst/>
          </a:prstGeom>
          <a:no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858000" y="3276600"/>
            <a:ext cx="1905000" cy="533400"/>
          </a:xfrm>
          <a:prstGeom prst="rect">
            <a:avLst/>
          </a:prstGeom>
          <a:no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6858000" y="3810000"/>
            <a:ext cx="1905000" cy="533400"/>
          </a:xfrm>
          <a:prstGeom prst="rect">
            <a:avLst/>
          </a:prstGeom>
          <a:no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914400" y="5257800"/>
            <a:ext cx="457200" cy="369332"/>
          </a:xfrm>
          <a:prstGeom prst="rect">
            <a:avLst/>
          </a:prstGeom>
          <a:noFill/>
        </p:spPr>
        <p:txBody>
          <a:bodyPr wrap="square" rtlCol="0">
            <a:spAutoFit/>
          </a:bodyPr>
          <a:lstStyle/>
          <a:p>
            <a:r>
              <a:rPr lang="en-US" dirty="0" smtClean="0"/>
              <a:t>SP</a:t>
            </a:r>
            <a:endParaRPr lang="en-US" dirty="0"/>
          </a:p>
        </p:txBody>
      </p:sp>
      <p:sp>
        <p:nvSpPr>
          <p:cNvPr id="17" name="TextBox 16"/>
          <p:cNvSpPr txBox="1"/>
          <p:nvPr/>
        </p:nvSpPr>
        <p:spPr>
          <a:xfrm>
            <a:off x="0" y="2286000"/>
            <a:ext cx="1371600" cy="381000"/>
          </a:xfrm>
          <a:prstGeom prst="rect">
            <a:avLst/>
          </a:prstGeom>
          <a:noFill/>
        </p:spPr>
        <p:txBody>
          <a:bodyPr wrap="square" rtlCol="0">
            <a:spAutoFit/>
          </a:bodyPr>
          <a:lstStyle/>
          <a:p>
            <a:r>
              <a:rPr lang="en-US" dirty="0" smtClean="0"/>
              <a:t>0x7EFFF950</a:t>
            </a:r>
            <a:endParaRPr lang="en-US" dirty="0"/>
          </a:p>
        </p:txBody>
      </p:sp>
      <p:sp>
        <p:nvSpPr>
          <p:cNvPr id="18" name="TextBox 17"/>
          <p:cNvSpPr txBox="1"/>
          <p:nvPr/>
        </p:nvSpPr>
        <p:spPr>
          <a:xfrm>
            <a:off x="0" y="2819400"/>
            <a:ext cx="1371600" cy="381000"/>
          </a:xfrm>
          <a:prstGeom prst="rect">
            <a:avLst/>
          </a:prstGeom>
          <a:noFill/>
        </p:spPr>
        <p:txBody>
          <a:bodyPr wrap="square" rtlCol="0">
            <a:spAutoFit/>
          </a:bodyPr>
          <a:lstStyle/>
          <a:p>
            <a:r>
              <a:rPr lang="en-US" dirty="0" smtClean="0"/>
              <a:t>0x7EFFF954</a:t>
            </a:r>
            <a:endParaRPr lang="en-US" dirty="0"/>
          </a:p>
        </p:txBody>
      </p:sp>
      <p:sp>
        <p:nvSpPr>
          <p:cNvPr id="19" name="Rectangle 18"/>
          <p:cNvSpPr/>
          <p:nvPr/>
        </p:nvSpPr>
        <p:spPr>
          <a:xfrm>
            <a:off x="1676400" y="5181600"/>
            <a:ext cx="1905000" cy="533400"/>
          </a:xfrm>
          <a:prstGeom prst="rect">
            <a:avLst/>
          </a:prstGeom>
          <a:no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0" y="3352800"/>
            <a:ext cx="1371600" cy="381000"/>
          </a:xfrm>
          <a:prstGeom prst="rect">
            <a:avLst/>
          </a:prstGeom>
          <a:noFill/>
        </p:spPr>
        <p:txBody>
          <a:bodyPr wrap="square" rtlCol="0">
            <a:spAutoFit/>
          </a:bodyPr>
          <a:lstStyle/>
          <a:p>
            <a:r>
              <a:rPr lang="en-US" dirty="0" smtClean="0"/>
              <a:t>0x7EFFF958</a:t>
            </a:r>
            <a:endParaRPr lang="en-US" dirty="0"/>
          </a:p>
        </p:txBody>
      </p:sp>
      <p:sp>
        <p:nvSpPr>
          <p:cNvPr id="21" name="TextBox 20"/>
          <p:cNvSpPr txBox="1"/>
          <p:nvPr/>
        </p:nvSpPr>
        <p:spPr>
          <a:xfrm>
            <a:off x="0" y="3886200"/>
            <a:ext cx="1371600" cy="381000"/>
          </a:xfrm>
          <a:prstGeom prst="rect">
            <a:avLst/>
          </a:prstGeom>
          <a:noFill/>
        </p:spPr>
        <p:txBody>
          <a:bodyPr wrap="square" rtlCol="0">
            <a:spAutoFit/>
          </a:bodyPr>
          <a:lstStyle/>
          <a:p>
            <a:r>
              <a:rPr lang="en-US" dirty="0" smtClean="0"/>
              <a:t>0x7EFFF95C</a:t>
            </a:r>
            <a:endParaRPr lang="en-US" dirty="0"/>
          </a:p>
        </p:txBody>
      </p:sp>
      <p:sp>
        <p:nvSpPr>
          <p:cNvPr id="22" name="TextBox 21"/>
          <p:cNvSpPr txBox="1"/>
          <p:nvPr/>
        </p:nvSpPr>
        <p:spPr>
          <a:xfrm>
            <a:off x="1828800" y="5257800"/>
            <a:ext cx="1371600" cy="381000"/>
          </a:xfrm>
          <a:prstGeom prst="rect">
            <a:avLst/>
          </a:prstGeom>
          <a:noFill/>
        </p:spPr>
        <p:txBody>
          <a:bodyPr wrap="square" rtlCol="0">
            <a:spAutoFit/>
          </a:bodyPr>
          <a:lstStyle/>
          <a:p>
            <a:r>
              <a:rPr lang="en-US" dirty="0" smtClean="0"/>
              <a:t>0x7EFFF958</a:t>
            </a:r>
            <a:endParaRPr lang="en-US" dirty="0"/>
          </a:p>
        </p:txBody>
      </p:sp>
      <p:sp>
        <p:nvSpPr>
          <p:cNvPr id="23" name="Rectangle 22"/>
          <p:cNvSpPr/>
          <p:nvPr/>
        </p:nvSpPr>
        <p:spPr>
          <a:xfrm>
            <a:off x="4343400" y="5181600"/>
            <a:ext cx="1905000" cy="533400"/>
          </a:xfrm>
          <a:prstGeom prst="rect">
            <a:avLst/>
          </a:prstGeom>
          <a:no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6858000" y="5181600"/>
            <a:ext cx="1905000" cy="533400"/>
          </a:xfrm>
          <a:prstGeom prst="rect">
            <a:avLst/>
          </a:prstGeom>
          <a:no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1981200" y="3886200"/>
            <a:ext cx="1371600" cy="381000"/>
          </a:xfrm>
          <a:prstGeom prst="rect">
            <a:avLst/>
          </a:prstGeom>
          <a:noFill/>
        </p:spPr>
        <p:txBody>
          <a:bodyPr wrap="square" rtlCol="0">
            <a:spAutoFit/>
          </a:bodyPr>
          <a:lstStyle/>
          <a:p>
            <a:r>
              <a:rPr lang="en-US" dirty="0" smtClean="0"/>
              <a:t>0x00008350</a:t>
            </a:r>
            <a:endParaRPr lang="en-US" dirty="0"/>
          </a:p>
        </p:txBody>
      </p:sp>
      <p:sp>
        <p:nvSpPr>
          <p:cNvPr id="26" name="TextBox 25"/>
          <p:cNvSpPr txBox="1"/>
          <p:nvPr/>
        </p:nvSpPr>
        <p:spPr>
          <a:xfrm>
            <a:off x="4572000" y="3886200"/>
            <a:ext cx="1371600" cy="381000"/>
          </a:xfrm>
          <a:prstGeom prst="rect">
            <a:avLst/>
          </a:prstGeom>
          <a:noFill/>
        </p:spPr>
        <p:txBody>
          <a:bodyPr wrap="square" rtlCol="0">
            <a:spAutoFit/>
          </a:bodyPr>
          <a:lstStyle/>
          <a:p>
            <a:r>
              <a:rPr lang="en-US" dirty="0" smtClean="0"/>
              <a:t>0x00008350</a:t>
            </a:r>
            <a:endParaRPr lang="en-US" dirty="0"/>
          </a:p>
        </p:txBody>
      </p:sp>
      <p:sp>
        <p:nvSpPr>
          <p:cNvPr id="27" name="TextBox 26"/>
          <p:cNvSpPr txBox="1"/>
          <p:nvPr/>
        </p:nvSpPr>
        <p:spPr>
          <a:xfrm>
            <a:off x="1905000" y="1447800"/>
            <a:ext cx="3886200" cy="369332"/>
          </a:xfrm>
          <a:prstGeom prst="rect">
            <a:avLst/>
          </a:prstGeom>
          <a:noFill/>
        </p:spPr>
        <p:txBody>
          <a:bodyPr wrap="square" rtlCol="0">
            <a:spAutoFit/>
          </a:bodyPr>
          <a:lstStyle/>
          <a:p>
            <a:r>
              <a:rPr lang="en-US" dirty="0" smtClean="0">
                <a:solidFill>
                  <a:srgbClr val="FF0000"/>
                </a:solidFill>
              </a:rPr>
              <a:t>INSTRUCTION: push {r7, </a:t>
            </a:r>
            <a:r>
              <a:rPr lang="en-US" dirty="0" err="1" smtClean="0">
                <a:solidFill>
                  <a:srgbClr val="FF0000"/>
                </a:solidFill>
              </a:rPr>
              <a:t>lr</a:t>
            </a:r>
            <a:r>
              <a:rPr lang="en-US" dirty="0" smtClean="0">
                <a:solidFill>
                  <a:srgbClr val="FF0000"/>
                </a:solidFill>
              </a:rPr>
              <a:t>}</a:t>
            </a:r>
            <a:endParaRPr lang="en-US" dirty="0">
              <a:solidFill>
                <a:srgbClr val="FF0000"/>
              </a:solidFill>
            </a:endParaRPr>
          </a:p>
        </p:txBody>
      </p:sp>
      <p:sp>
        <p:nvSpPr>
          <p:cNvPr id="28" name="TextBox 27"/>
          <p:cNvSpPr txBox="1"/>
          <p:nvPr/>
        </p:nvSpPr>
        <p:spPr>
          <a:xfrm>
            <a:off x="1981200" y="3352800"/>
            <a:ext cx="1371600" cy="381000"/>
          </a:xfrm>
          <a:prstGeom prst="rect">
            <a:avLst/>
          </a:prstGeom>
          <a:noFill/>
        </p:spPr>
        <p:txBody>
          <a:bodyPr wrap="square" rtlCol="0">
            <a:spAutoFit/>
          </a:bodyPr>
          <a:lstStyle/>
          <a:p>
            <a:r>
              <a:rPr lang="en-US" dirty="0" smtClean="0"/>
              <a:t>0x0a012454</a:t>
            </a:r>
            <a:endParaRPr lang="en-US" dirty="0"/>
          </a:p>
        </p:txBody>
      </p:sp>
      <p:sp>
        <p:nvSpPr>
          <p:cNvPr id="29" name="TextBox 28"/>
          <p:cNvSpPr txBox="1"/>
          <p:nvPr/>
        </p:nvSpPr>
        <p:spPr>
          <a:xfrm>
            <a:off x="4572000" y="3352800"/>
            <a:ext cx="1371600" cy="381000"/>
          </a:xfrm>
          <a:prstGeom prst="rect">
            <a:avLst/>
          </a:prstGeom>
          <a:noFill/>
        </p:spPr>
        <p:txBody>
          <a:bodyPr wrap="square" rtlCol="0">
            <a:spAutoFit/>
          </a:bodyPr>
          <a:lstStyle/>
          <a:p>
            <a:r>
              <a:rPr lang="en-US" dirty="0" smtClean="0"/>
              <a:t>0x0a012454</a:t>
            </a:r>
            <a:endParaRPr lang="en-US" dirty="0"/>
          </a:p>
        </p:txBody>
      </p:sp>
      <p:sp>
        <p:nvSpPr>
          <p:cNvPr id="30" name="TextBox 29"/>
          <p:cNvSpPr txBox="1"/>
          <p:nvPr/>
        </p:nvSpPr>
        <p:spPr>
          <a:xfrm>
            <a:off x="7162800" y="3886200"/>
            <a:ext cx="1371600" cy="381000"/>
          </a:xfrm>
          <a:prstGeom prst="rect">
            <a:avLst/>
          </a:prstGeom>
          <a:noFill/>
        </p:spPr>
        <p:txBody>
          <a:bodyPr wrap="square" rtlCol="0">
            <a:spAutoFit/>
          </a:bodyPr>
          <a:lstStyle/>
          <a:p>
            <a:r>
              <a:rPr lang="en-US" dirty="0" smtClean="0"/>
              <a:t>0x00008350</a:t>
            </a:r>
            <a:endParaRPr lang="en-US" dirty="0"/>
          </a:p>
        </p:txBody>
      </p:sp>
      <p:sp>
        <p:nvSpPr>
          <p:cNvPr id="31" name="TextBox 30"/>
          <p:cNvSpPr txBox="1"/>
          <p:nvPr/>
        </p:nvSpPr>
        <p:spPr>
          <a:xfrm>
            <a:off x="7162800" y="3352800"/>
            <a:ext cx="1371600" cy="381000"/>
          </a:xfrm>
          <a:prstGeom prst="rect">
            <a:avLst/>
          </a:prstGeom>
          <a:noFill/>
        </p:spPr>
        <p:txBody>
          <a:bodyPr wrap="square" rtlCol="0">
            <a:spAutoFit/>
          </a:bodyPr>
          <a:lstStyle/>
          <a:p>
            <a:r>
              <a:rPr lang="en-US" dirty="0" smtClean="0"/>
              <a:t>0x0a012454</a:t>
            </a:r>
            <a:endParaRPr lang="en-US" dirty="0"/>
          </a:p>
        </p:txBody>
      </p:sp>
      <p:sp>
        <p:nvSpPr>
          <p:cNvPr id="32" name="TextBox 31"/>
          <p:cNvSpPr txBox="1"/>
          <p:nvPr/>
        </p:nvSpPr>
        <p:spPr>
          <a:xfrm>
            <a:off x="4572000" y="5257800"/>
            <a:ext cx="1371600" cy="381000"/>
          </a:xfrm>
          <a:prstGeom prst="rect">
            <a:avLst/>
          </a:prstGeom>
          <a:noFill/>
        </p:spPr>
        <p:txBody>
          <a:bodyPr wrap="square" rtlCol="0">
            <a:spAutoFit/>
          </a:bodyPr>
          <a:lstStyle/>
          <a:p>
            <a:r>
              <a:rPr lang="en-US" dirty="0" smtClean="0">
                <a:solidFill>
                  <a:srgbClr val="FF0000"/>
                </a:solidFill>
              </a:rPr>
              <a:t>0x7EFFF954</a:t>
            </a:r>
            <a:endParaRPr lang="en-US" dirty="0">
              <a:solidFill>
                <a:srgbClr val="FF0000"/>
              </a:solidFill>
            </a:endParaRPr>
          </a:p>
        </p:txBody>
      </p:sp>
      <p:sp>
        <p:nvSpPr>
          <p:cNvPr id="33" name="Rectangle 32"/>
          <p:cNvSpPr/>
          <p:nvPr/>
        </p:nvSpPr>
        <p:spPr>
          <a:xfrm>
            <a:off x="1676400" y="5715000"/>
            <a:ext cx="1905000" cy="533400"/>
          </a:xfrm>
          <a:prstGeom prst="rect">
            <a:avLst/>
          </a:prstGeom>
          <a:no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1676400" y="6248400"/>
            <a:ext cx="1905000" cy="533400"/>
          </a:xfrm>
          <a:prstGeom prst="rect">
            <a:avLst/>
          </a:prstGeom>
          <a:no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1828800" y="5791200"/>
            <a:ext cx="1524000" cy="369332"/>
          </a:xfrm>
          <a:prstGeom prst="rect">
            <a:avLst/>
          </a:prstGeom>
          <a:noFill/>
        </p:spPr>
        <p:txBody>
          <a:bodyPr wrap="square" rtlCol="0">
            <a:spAutoFit/>
          </a:bodyPr>
          <a:lstStyle/>
          <a:p>
            <a:r>
              <a:rPr lang="en-US" dirty="0" smtClean="0"/>
              <a:t>0x0A0B0C0D</a:t>
            </a:r>
            <a:endParaRPr lang="en-US" dirty="0"/>
          </a:p>
        </p:txBody>
      </p:sp>
      <p:sp>
        <p:nvSpPr>
          <p:cNvPr id="36" name="TextBox 35"/>
          <p:cNvSpPr txBox="1"/>
          <p:nvPr/>
        </p:nvSpPr>
        <p:spPr>
          <a:xfrm>
            <a:off x="1828800" y="6324600"/>
            <a:ext cx="1371600" cy="381000"/>
          </a:xfrm>
          <a:prstGeom prst="rect">
            <a:avLst/>
          </a:prstGeom>
          <a:noFill/>
        </p:spPr>
        <p:txBody>
          <a:bodyPr wrap="square" rtlCol="0">
            <a:spAutoFit/>
          </a:bodyPr>
          <a:lstStyle/>
          <a:p>
            <a:r>
              <a:rPr lang="en-US" dirty="0" smtClean="0"/>
              <a:t>0x00008010</a:t>
            </a:r>
            <a:endParaRPr lang="en-US" dirty="0"/>
          </a:p>
        </p:txBody>
      </p:sp>
      <p:sp>
        <p:nvSpPr>
          <p:cNvPr id="37" name="TextBox 36"/>
          <p:cNvSpPr txBox="1"/>
          <p:nvPr/>
        </p:nvSpPr>
        <p:spPr>
          <a:xfrm>
            <a:off x="914400" y="5791200"/>
            <a:ext cx="457200" cy="369332"/>
          </a:xfrm>
          <a:prstGeom prst="rect">
            <a:avLst/>
          </a:prstGeom>
          <a:noFill/>
        </p:spPr>
        <p:txBody>
          <a:bodyPr wrap="square" rtlCol="0">
            <a:spAutoFit/>
          </a:bodyPr>
          <a:lstStyle/>
          <a:p>
            <a:r>
              <a:rPr lang="en-US" dirty="0" smtClean="0"/>
              <a:t>R7</a:t>
            </a:r>
            <a:endParaRPr lang="en-US" dirty="0"/>
          </a:p>
        </p:txBody>
      </p:sp>
      <p:sp>
        <p:nvSpPr>
          <p:cNvPr id="38" name="TextBox 37"/>
          <p:cNvSpPr txBox="1"/>
          <p:nvPr/>
        </p:nvSpPr>
        <p:spPr>
          <a:xfrm>
            <a:off x="914400" y="6324600"/>
            <a:ext cx="457200" cy="369332"/>
          </a:xfrm>
          <a:prstGeom prst="rect">
            <a:avLst/>
          </a:prstGeom>
          <a:noFill/>
        </p:spPr>
        <p:txBody>
          <a:bodyPr wrap="square" rtlCol="0">
            <a:spAutoFit/>
          </a:bodyPr>
          <a:lstStyle/>
          <a:p>
            <a:r>
              <a:rPr lang="en-US" dirty="0" smtClean="0"/>
              <a:t>LR</a:t>
            </a:r>
            <a:endParaRPr lang="en-US" dirty="0"/>
          </a:p>
        </p:txBody>
      </p:sp>
      <p:sp>
        <p:nvSpPr>
          <p:cNvPr id="39" name="Rectangle 38"/>
          <p:cNvSpPr/>
          <p:nvPr/>
        </p:nvSpPr>
        <p:spPr>
          <a:xfrm>
            <a:off x="4343400" y="5715000"/>
            <a:ext cx="1905000" cy="533400"/>
          </a:xfrm>
          <a:prstGeom prst="rect">
            <a:avLst/>
          </a:prstGeom>
          <a:no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4343400" y="6248400"/>
            <a:ext cx="1905000" cy="533400"/>
          </a:xfrm>
          <a:prstGeom prst="rect">
            <a:avLst/>
          </a:prstGeom>
          <a:no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495800" y="5791200"/>
            <a:ext cx="1524000" cy="369332"/>
          </a:xfrm>
          <a:prstGeom prst="rect">
            <a:avLst/>
          </a:prstGeom>
          <a:noFill/>
        </p:spPr>
        <p:txBody>
          <a:bodyPr wrap="square" rtlCol="0">
            <a:spAutoFit/>
          </a:bodyPr>
          <a:lstStyle/>
          <a:p>
            <a:r>
              <a:rPr lang="en-US" dirty="0" smtClean="0"/>
              <a:t>0x0A0B0C0D</a:t>
            </a:r>
            <a:endParaRPr lang="en-US" dirty="0"/>
          </a:p>
        </p:txBody>
      </p:sp>
      <p:sp>
        <p:nvSpPr>
          <p:cNvPr id="42" name="TextBox 41"/>
          <p:cNvSpPr txBox="1"/>
          <p:nvPr/>
        </p:nvSpPr>
        <p:spPr>
          <a:xfrm>
            <a:off x="4495800" y="6324600"/>
            <a:ext cx="1371600" cy="381000"/>
          </a:xfrm>
          <a:prstGeom prst="rect">
            <a:avLst/>
          </a:prstGeom>
          <a:noFill/>
        </p:spPr>
        <p:txBody>
          <a:bodyPr wrap="square" rtlCol="0">
            <a:spAutoFit/>
          </a:bodyPr>
          <a:lstStyle/>
          <a:p>
            <a:r>
              <a:rPr lang="en-US" dirty="0" smtClean="0"/>
              <a:t>0x00008010</a:t>
            </a:r>
            <a:endParaRPr lang="en-US" dirty="0"/>
          </a:p>
        </p:txBody>
      </p:sp>
      <p:sp>
        <p:nvSpPr>
          <p:cNvPr id="43" name="Rectangle 42"/>
          <p:cNvSpPr/>
          <p:nvPr/>
        </p:nvSpPr>
        <p:spPr>
          <a:xfrm>
            <a:off x="6858000" y="5715000"/>
            <a:ext cx="1905000" cy="533400"/>
          </a:xfrm>
          <a:prstGeom prst="rect">
            <a:avLst/>
          </a:prstGeom>
          <a:no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6858000" y="6248400"/>
            <a:ext cx="1905000" cy="533400"/>
          </a:xfrm>
          <a:prstGeom prst="rect">
            <a:avLst/>
          </a:prstGeom>
          <a:no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7010400" y="5791200"/>
            <a:ext cx="1524000" cy="369332"/>
          </a:xfrm>
          <a:prstGeom prst="rect">
            <a:avLst/>
          </a:prstGeom>
          <a:noFill/>
        </p:spPr>
        <p:txBody>
          <a:bodyPr wrap="square" rtlCol="0">
            <a:spAutoFit/>
          </a:bodyPr>
          <a:lstStyle/>
          <a:p>
            <a:r>
              <a:rPr lang="en-US" dirty="0" smtClean="0"/>
              <a:t>0x0A0B0C0D</a:t>
            </a:r>
            <a:endParaRPr lang="en-US" dirty="0"/>
          </a:p>
        </p:txBody>
      </p:sp>
      <p:sp>
        <p:nvSpPr>
          <p:cNvPr id="46" name="TextBox 45"/>
          <p:cNvSpPr txBox="1"/>
          <p:nvPr/>
        </p:nvSpPr>
        <p:spPr>
          <a:xfrm>
            <a:off x="7010400" y="6324600"/>
            <a:ext cx="1371600" cy="381000"/>
          </a:xfrm>
          <a:prstGeom prst="rect">
            <a:avLst/>
          </a:prstGeom>
          <a:noFill/>
        </p:spPr>
        <p:txBody>
          <a:bodyPr wrap="square" rtlCol="0">
            <a:spAutoFit/>
          </a:bodyPr>
          <a:lstStyle/>
          <a:p>
            <a:r>
              <a:rPr lang="en-US" dirty="0" smtClean="0"/>
              <a:t>0x00008010</a:t>
            </a:r>
            <a:endParaRPr lang="en-US" dirty="0"/>
          </a:p>
        </p:txBody>
      </p:sp>
      <p:sp>
        <p:nvSpPr>
          <p:cNvPr id="47" name="TextBox 46"/>
          <p:cNvSpPr txBox="1"/>
          <p:nvPr/>
        </p:nvSpPr>
        <p:spPr>
          <a:xfrm>
            <a:off x="7010400" y="5257800"/>
            <a:ext cx="1371600" cy="381000"/>
          </a:xfrm>
          <a:prstGeom prst="rect">
            <a:avLst/>
          </a:prstGeom>
          <a:noFill/>
        </p:spPr>
        <p:txBody>
          <a:bodyPr wrap="square" rtlCol="0">
            <a:spAutoFit/>
          </a:bodyPr>
          <a:lstStyle/>
          <a:p>
            <a:r>
              <a:rPr lang="en-US" dirty="0" smtClean="0">
                <a:solidFill>
                  <a:srgbClr val="FF0000"/>
                </a:solidFill>
              </a:rPr>
              <a:t>0x7EFFF950</a:t>
            </a:r>
            <a:endParaRPr lang="en-US" dirty="0">
              <a:solidFill>
                <a:srgbClr val="FF0000"/>
              </a:solidFill>
            </a:endParaRPr>
          </a:p>
        </p:txBody>
      </p:sp>
      <p:sp>
        <p:nvSpPr>
          <p:cNvPr id="48" name="TextBox 47"/>
          <p:cNvSpPr txBox="1"/>
          <p:nvPr/>
        </p:nvSpPr>
        <p:spPr>
          <a:xfrm>
            <a:off x="4572000" y="2819400"/>
            <a:ext cx="1524000" cy="369332"/>
          </a:xfrm>
          <a:prstGeom prst="rect">
            <a:avLst/>
          </a:prstGeom>
          <a:noFill/>
        </p:spPr>
        <p:txBody>
          <a:bodyPr wrap="square" rtlCol="0">
            <a:spAutoFit/>
          </a:bodyPr>
          <a:lstStyle/>
          <a:p>
            <a:r>
              <a:rPr lang="en-US" dirty="0" smtClean="0">
                <a:solidFill>
                  <a:srgbClr val="FF0000"/>
                </a:solidFill>
              </a:rPr>
              <a:t>0x0A0B0C0D</a:t>
            </a:r>
            <a:endParaRPr lang="en-US" dirty="0">
              <a:solidFill>
                <a:srgbClr val="FF0000"/>
              </a:solidFill>
            </a:endParaRPr>
          </a:p>
        </p:txBody>
      </p:sp>
      <p:sp>
        <p:nvSpPr>
          <p:cNvPr id="49" name="TextBox 48"/>
          <p:cNvSpPr txBox="1"/>
          <p:nvPr/>
        </p:nvSpPr>
        <p:spPr>
          <a:xfrm>
            <a:off x="7162800" y="2286000"/>
            <a:ext cx="1371600" cy="381000"/>
          </a:xfrm>
          <a:prstGeom prst="rect">
            <a:avLst/>
          </a:prstGeom>
          <a:noFill/>
        </p:spPr>
        <p:txBody>
          <a:bodyPr wrap="square" rtlCol="0">
            <a:spAutoFit/>
          </a:bodyPr>
          <a:lstStyle/>
          <a:p>
            <a:r>
              <a:rPr lang="en-US" dirty="0" smtClean="0">
                <a:solidFill>
                  <a:srgbClr val="FF0000"/>
                </a:solidFill>
              </a:rPr>
              <a:t>0x00008010</a:t>
            </a:r>
            <a:endParaRPr lang="en-US" dirty="0">
              <a:solidFill>
                <a:srgbClr val="FF0000"/>
              </a:solidFill>
            </a:endParaRPr>
          </a:p>
        </p:txBody>
      </p:sp>
      <p:sp>
        <p:nvSpPr>
          <p:cNvPr id="50" name="TextBox 49"/>
          <p:cNvSpPr txBox="1"/>
          <p:nvPr/>
        </p:nvSpPr>
        <p:spPr>
          <a:xfrm>
            <a:off x="7162800" y="2819400"/>
            <a:ext cx="1524000" cy="369332"/>
          </a:xfrm>
          <a:prstGeom prst="rect">
            <a:avLst/>
          </a:prstGeom>
          <a:noFill/>
        </p:spPr>
        <p:txBody>
          <a:bodyPr wrap="square" rtlCol="0">
            <a:spAutoFit/>
          </a:bodyPr>
          <a:lstStyle/>
          <a:p>
            <a:r>
              <a:rPr lang="en-US" dirty="0" smtClean="0"/>
              <a:t>0x0A0B0C0D</a:t>
            </a:r>
            <a:endParaRPr lang="en-US" dirty="0"/>
          </a:p>
        </p:txBody>
      </p:sp>
      <p:sp>
        <p:nvSpPr>
          <p:cNvPr id="15" name="Slide Number Placeholder 14"/>
          <p:cNvSpPr>
            <a:spLocks noGrp="1"/>
          </p:cNvSpPr>
          <p:nvPr>
            <p:ph type="sldNum" sz="quarter" idx="12"/>
          </p:nvPr>
        </p:nvSpPr>
        <p:spPr/>
        <p:txBody>
          <a:bodyPr/>
          <a:lstStyle/>
          <a:p>
            <a:fld id="{E66970BE-4790-4AAC-BBF1-E334F1B28FAF}" type="slidenum">
              <a:rPr lang="en-US" smtClean="0"/>
              <a:pPr/>
              <a:t>37</a:t>
            </a:fld>
            <a:endParaRPr lang="en-US"/>
          </a:p>
        </p:txBody>
      </p:sp>
    </p:spTree>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Arithmetic operations</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ADD: add</a:t>
            </a:r>
          </a:p>
          <a:p>
            <a:pPr lvl="1"/>
            <a:r>
              <a:rPr lang="en-US" dirty="0" smtClean="0"/>
              <a:t>&lt;</a:t>
            </a:r>
            <a:r>
              <a:rPr lang="en-US" dirty="0" err="1" smtClean="0"/>
              <a:t>dst</a:t>
            </a:r>
            <a:r>
              <a:rPr lang="en-US" dirty="0" smtClean="0"/>
              <a:t>&gt; = &lt;</a:t>
            </a:r>
            <a:r>
              <a:rPr lang="en-US" dirty="0" err="1" smtClean="0"/>
              <a:t>src</a:t>
            </a:r>
            <a:r>
              <a:rPr lang="en-US" dirty="0" smtClean="0"/>
              <a:t>&gt; + &lt;</a:t>
            </a:r>
            <a:r>
              <a:rPr lang="en-US" dirty="0" err="1" smtClean="0"/>
              <a:t>imm</a:t>
            </a:r>
            <a:r>
              <a:rPr lang="en-US" dirty="0" smtClean="0"/>
              <a:t>&gt; or &lt;</a:t>
            </a:r>
            <a:r>
              <a:rPr lang="en-US" dirty="0" err="1" smtClean="0"/>
              <a:t>src</a:t>
            </a:r>
            <a:r>
              <a:rPr lang="en-US" dirty="0" smtClean="0"/>
              <a:t>&gt; + &lt;</a:t>
            </a:r>
            <a:r>
              <a:rPr lang="en-US" dirty="0" err="1" smtClean="0"/>
              <a:t>reg</a:t>
            </a:r>
            <a:r>
              <a:rPr lang="en-US" dirty="0" smtClean="0"/>
              <a:t>&gt;</a:t>
            </a:r>
          </a:p>
          <a:p>
            <a:r>
              <a:rPr lang="en-US" dirty="0" smtClean="0"/>
              <a:t>ADC: add with carry</a:t>
            </a:r>
          </a:p>
          <a:p>
            <a:pPr lvl="1"/>
            <a:r>
              <a:rPr lang="en-US" dirty="0" smtClean="0"/>
              <a:t>&lt;</a:t>
            </a:r>
            <a:r>
              <a:rPr lang="en-US" dirty="0" err="1" smtClean="0"/>
              <a:t>dst</a:t>
            </a:r>
            <a:r>
              <a:rPr lang="en-US" dirty="0" smtClean="0"/>
              <a:t>&gt; = &lt;</a:t>
            </a:r>
            <a:r>
              <a:rPr lang="en-US" dirty="0" err="1" smtClean="0"/>
              <a:t>src|c</a:t>
            </a:r>
            <a:r>
              <a:rPr lang="en-US" dirty="0" smtClean="0"/>
              <a:t>&gt; + &lt;</a:t>
            </a:r>
            <a:r>
              <a:rPr lang="en-US" dirty="0" err="1" smtClean="0"/>
              <a:t>imm</a:t>
            </a:r>
            <a:r>
              <a:rPr lang="en-US" dirty="0" smtClean="0"/>
              <a:t>&gt; or &lt;</a:t>
            </a:r>
            <a:r>
              <a:rPr lang="en-US" dirty="0" err="1" smtClean="0"/>
              <a:t>src|c</a:t>
            </a:r>
            <a:r>
              <a:rPr lang="en-US" dirty="0" smtClean="0"/>
              <a:t>&gt; + &lt;</a:t>
            </a:r>
            <a:r>
              <a:rPr lang="en-US" dirty="0" err="1" smtClean="0"/>
              <a:t>reg</a:t>
            </a:r>
            <a:r>
              <a:rPr lang="en-US" dirty="0" smtClean="0"/>
              <a:t>&gt;</a:t>
            </a:r>
          </a:p>
          <a:p>
            <a:r>
              <a:rPr lang="en-US" dirty="0" smtClean="0"/>
              <a:t>SUB: subtract</a:t>
            </a:r>
          </a:p>
          <a:p>
            <a:pPr lvl="1"/>
            <a:r>
              <a:rPr lang="en-US" dirty="0" smtClean="0"/>
              <a:t>&lt;</a:t>
            </a:r>
            <a:r>
              <a:rPr lang="en-US" dirty="0" err="1" smtClean="0"/>
              <a:t>dst</a:t>
            </a:r>
            <a:r>
              <a:rPr lang="en-US" dirty="0" smtClean="0"/>
              <a:t>&gt; = &lt;</a:t>
            </a:r>
            <a:r>
              <a:rPr lang="en-US" dirty="0" err="1" smtClean="0"/>
              <a:t>src</a:t>
            </a:r>
            <a:r>
              <a:rPr lang="en-US" dirty="0" smtClean="0"/>
              <a:t>&gt; - &lt;</a:t>
            </a:r>
            <a:r>
              <a:rPr lang="en-US" dirty="0" err="1" smtClean="0"/>
              <a:t>imm</a:t>
            </a:r>
            <a:r>
              <a:rPr lang="en-US" dirty="0" smtClean="0"/>
              <a:t>&gt; or &lt;</a:t>
            </a:r>
            <a:r>
              <a:rPr lang="en-US" dirty="0" err="1" smtClean="0"/>
              <a:t>src</a:t>
            </a:r>
            <a:r>
              <a:rPr lang="en-US" dirty="0" smtClean="0"/>
              <a:t>&gt; - &lt;</a:t>
            </a:r>
            <a:r>
              <a:rPr lang="en-US" dirty="0" err="1" smtClean="0"/>
              <a:t>reg</a:t>
            </a:r>
            <a:r>
              <a:rPr lang="en-US" dirty="0" smtClean="0"/>
              <a:t>&gt;</a:t>
            </a:r>
          </a:p>
          <a:p>
            <a:r>
              <a:rPr lang="en-US" dirty="0" smtClean="0"/>
              <a:t>SBC: subtract with carry</a:t>
            </a:r>
          </a:p>
          <a:p>
            <a:pPr lvl="1"/>
            <a:r>
              <a:rPr lang="en-US" dirty="0" smtClean="0"/>
              <a:t>&lt;</a:t>
            </a:r>
            <a:r>
              <a:rPr lang="en-US" dirty="0" err="1"/>
              <a:t>dst</a:t>
            </a:r>
            <a:r>
              <a:rPr lang="en-US" dirty="0"/>
              <a:t>&gt; = &lt;</a:t>
            </a:r>
            <a:r>
              <a:rPr lang="en-US" dirty="0" err="1" smtClean="0"/>
              <a:t>src|c</a:t>
            </a:r>
            <a:r>
              <a:rPr lang="en-US" dirty="0" smtClean="0"/>
              <a:t>&gt; </a:t>
            </a:r>
            <a:r>
              <a:rPr lang="en-US" dirty="0"/>
              <a:t>- &lt;</a:t>
            </a:r>
            <a:r>
              <a:rPr lang="en-US" dirty="0" err="1"/>
              <a:t>imm</a:t>
            </a:r>
            <a:r>
              <a:rPr lang="en-US" dirty="0"/>
              <a:t>&gt; or &lt;</a:t>
            </a:r>
            <a:r>
              <a:rPr lang="en-US" dirty="0" err="1" smtClean="0"/>
              <a:t>src|c</a:t>
            </a:r>
            <a:r>
              <a:rPr lang="en-US" dirty="0" smtClean="0"/>
              <a:t>&gt; </a:t>
            </a:r>
            <a:r>
              <a:rPr lang="en-US" dirty="0"/>
              <a:t>- &lt;</a:t>
            </a:r>
            <a:r>
              <a:rPr lang="en-US" dirty="0" err="1"/>
              <a:t>reg</a:t>
            </a:r>
            <a:r>
              <a:rPr lang="en-US" dirty="0"/>
              <a:t>&gt;</a:t>
            </a:r>
            <a:endParaRPr lang="en-US" dirty="0" smtClean="0"/>
          </a:p>
          <a:p>
            <a:r>
              <a:rPr lang="en-US" dirty="0" smtClean="0"/>
              <a:t>RSB: reverse subtract</a:t>
            </a:r>
          </a:p>
          <a:p>
            <a:pPr lvl="1"/>
            <a:r>
              <a:rPr lang="en-US" dirty="0" smtClean="0"/>
              <a:t>&lt;</a:t>
            </a:r>
            <a:r>
              <a:rPr lang="en-US" dirty="0" err="1" smtClean="0"/>
              <a:t>dst</a:t>
            </a:r>
            <a:r>
              <a:rPr lang="en-US" dirty="0" smtClean="0"/>
              <a:t>&gt; = &lt;</a:t>
            </a:r>
            <a:r>
              <a:rPr lang="en-US" dirty="0" err="1" smtClean="0"/>
              <a:t>imm</a:t>
            </a:r>
            <a:r>
              <a:rPr lang="en-US" dirty="0" smtClean="0"/>
              <a:t>&gt; - &lt;</a:t>
            </a:r>
            <a:r>
              <a:rPr lang="en-US" dirty="0" err="1" smtClean="0"/>
              <a:t>src</a:t>
            </a:r>
            <a:r>
              <a:rPr lang="en-US" dirty="0" smtClean="0"/>
              <a:t>&gt; or &lt;</a:t>
            </a:r>
            <a:r>
              <a:rPr lang="en-US" dirty="0" err="1" smtClean="0"/>
              <a:t>reg</a:t>
            </a:r>
            <a:r>
              <a:rPr lang="en-US" dirty="0" smtClean="0"/>
              <a:t>&gt; - &lt;</a:t>
            </a:r>
            <a:r>
              <a:rPr lang="en-US" dirty="0" err="1" smtClean="0"/>
              <a:t>src</a:t>
            </a:r>
            <a:r>
              <a:rPr lang="en-US" dirty="0" smtClean="0"/>
              <a:t>&gt; </a:t>
            </a:r>
          </a:p>
          <a:p>
            <a:r>
              <a:rPr lang="en-US" dirty="0" smtClean="0"/>
              <a:t>RSC: reverse subtract with carry</a:t>
            </a:r>
          </a:p>
          <a:p>
            <a:pPr lvl="1"/>
            <a:r>
              <a:rPr lang="en-US" dirty="0" smtClean="0"/>
              <a:t>&lt;</a:t>
            </a:r>
            <a:r>
              <a:rPr lang="en-US" dirty="0" err="1" smtClean="0"/>
              <a:t>dst</a:t>
            </a:r>
            <a:r>
              <a:rPr lang="en-US" dirty="0" smtClean="0"/>
              <a:t>&gt; = &lt;</a:t>
            </a:r>
            <a:r>
              <a:rPr lang="en-US" dirty="0" err="1" smtClean="0"/>
              <a:t>imm</a:t>
            </a:r>
            <a:r>
              <a:rPr lang="en-US" dirty="0" smtClean="0"/>
              <a:t>|!c&gt; - &lt;</a:t>
            </a:r>
            <a:r>
              <a:rPr lang="en-US" dirty="0" err="1" smtClean="0"/>
              <a:t>src</a:t>
            </a:r>
            <a:r>
              <a:rPr lang="en-US" dirty="0" smtClean="0"/>
              <a:t>&gt; or &lt;</a:t>
            </a:r>
            <a:r>
              <a:rPr lang="en-US" dirty="0" err="1" smtClean="0"/>
              <a:t>reg</a:t>
            </a:r>
            <a:r>
              <a:rPr lang="en-US" dirty="0" smtClean="0"/>
              <a:t>|!c&gt; - &lt;</a:t>
            </a:r>
            <a:r>
              <a:rPr lang="en-US" dirty="0" err="1" smtClean="0"/>
              <a:t>src</a:t>
            </a:r>
            <a:r>
              <a:rPr lang="en-US" dirty="0" smtClean="0"/>
              <a:t>&gt;</a:t>
            </a:r>
          </a:p>
        </p:txBody>
      </p:sp>
      <p:sp>
        <p:nvSpPr>
          <p:cNvPr id="4" name="Slide Number Placeholder 3"/>
          <p:cNvSpPr>
            <a:spLocks noGrp="1"/>
          </p:cNvSpPr>
          <p:nvPr>
            <p:ph type="sldNum" sz="quarter" idx="12"/>
          </p:nvPr>
        </p:nvSpPr>
        <p:spPr/>
        <p:txBody>
          <a:bodyPr/>
          <a:lstStyle/>
          <a:p>
            <a:fld id="{E66970BE-4790-4AAC-BBF1-E334F1B28FAF}" type="slidenum">
              <a:rPr lang="en-US" smtClean="0"/>
              <a:pPr/>
              <a:t>38</a:t>
            </a:fld>
            <a:endParaRPr lang="en-US"/>
          </a:p>
        </p:txBody>
      </p:sp>
    </p:spTree>
    <p:extLst>
      <p:ext uri="{BB962C8B-B14F-4D97-AF65-F5344CB8AC3E}">
        <p14:creationId xmlns:p14="http://schemas.microsoft.com/office/powerpoint/2010/main" val="3562326991"/>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Closer look at Example 1.c</a:t>
            </a:r>
            <a:endParaRPr lang="en-US" dirty="0"/>
          </a:p>
        </p:txBody>
      </p:sp>
      <p:sp>
        <p:nvSpPr>
          <p:cNvPr id="4" name="TextBox 3"/>
          <p:cNvSpPr txBox="1"/>
          <p:nvPr/>
        </p:nvSpPr>
        <p:spPr>
          <a:xfrm>
            <a:off x="228600" y="1676400"/>
            <a:ext cx="4267200" cy="2677656"/>
          </a:xfrm>
          <a:prstGeom prst="rect">
            <a:avLst/>
          </a:prstGeom>
          <a:noFill/>
        </p:spPr>
        <p:txBody>
          <a:bodyPr wrap="square" rtlCol="0">
            <a:spAutoFit/>
          </a:bodyPr>
          <a:lstStyle/>
          <a:p>
            <a:r>
              <a:rPr lang="en-US" sz="1400" dirty="0" err="1" smtClean="0">
                <a:latin typeface="Ubuntu Mono" pitchFamily="49" charset="0"/>
                <a:cs typeface="Courier New" pitchFamily="49" charset="0"/>
              </a:rPr>
              <a:t>int</a:t>
            </a:r>
            <a:r>
              <a:rPr lang="en-US" sz="1400" dirty="0" smtClean="0">
                <a:latin typeface="Ubuntu Mono" pitchFamily="49" charset="0"/>
                <a:cs typeface="Courier New" pitchFamily="49" charset="0"/>
              </a:rPr>
              <a:t> main(void) {</a:t>
            </a:r>
          </a:p>
          <a:p>
            <a:r>
              <a:rPr lang="en-US" sz="1400" dirty="0" smtClean="0">
                <a:latin typeface="Ubuntu Mono" pitchFamily="49" charset="0"/>
                <a:cs typeface="Courier New" pitchFamily="49" charset="0"/>
              </a:rPr>
              <a:t>  </a:t>
            </a:r>
            <a:r>
              <a:rPr lang="en-US" sz="1400" dirty="0" err="1" smtClean="0">
                <a:latin typeface="Ubuntu Mono" pitchFamily="49" charset="0"/>
                <a:cs typeface="Courier New" pitchFamily="49" charset="0"/>
              </a:rPr>
              <a:t>int</a:t>
            </a:r>
            <a:r>
              <a:rPr lang="en-US" sz="1400" dirty="0" smtClean="0">
                <a:latin typeface="Ubuntu Mono" pitchFamily="49" charset="0"/>
                <a:cs typeface="Courier New" pitchFamily="49" charset="0"/>
              </a:rPr>
              <a:t> a, b, c;</a:t>
            </a:r>
          </a:p>
          <a:p>
            <a:r>
              <a:rPr lang="en-US" sz="1400" dirty="0" smtClean="0">
                <a:latin typeface="Ubuntu Mono" pitchFamily="49" charset="0"/>
                <a:cs typeface="Courier New" pitchFamily="49" charset="0"/>
              </a:rPr>
              <a:t>  a=10;</a:t>
            </a:r>
          </a:p>
          <a:p>
            <a:r>
              <a:rPr lang="en-US" sz="1400" dirty="0" smtClean="0">
                <a:latin typeface="Ubuntu Mono" pitchFamily="49" charset="0"/>
                <a:cs typeface="Courier New" pitchFamily="49" charset="0"/>
              </a:rPr>
              <a:t>  b=12;</a:t>
            </a:r>
          </a:p>
          <a:p>
            <a:r>
              <a:rPr lang="en-US" sz="1400" dirty="0" smtClean="0">
                <a:latin typeface="Ubuntu Mono" pitchFamily="49" charset="0"/>
                <a:cs typeface="Courier New" pitchFamily="49" charset="0"/>
              </a:rPr>
              <a:t>  c=add(</a:t>
            </a:r>
            <a:r>
              <a:rPr lang="en-US" sz="1400" dirty="0" err="1" smtClean="0">
                <a:latin typeface="Ubuntu Mono" pitchFamily="49" charset="0"/>
                <a:cs typeface="Courier New" pitchFamily="49" charset="0"/>
              </a:rPr>
              <a:t>a,b</a:t>
            </a:r>
            <a:r>
              <a:rPr lang="en-US" sz="1400" dirty="0" smtClean="0">
                <a:latin typeface="Ubuntu Mono" pitchFamily="49" charset="0"/>
                <a:cs typeface="Courier New" pitchFamily="49" charset="0"/>
              </a:rPr>
              <a:t>);</a:t>
            </a:r>
          </a:p>
          <a:p>
            <a:r>
              <a:rPr lang="en-US" sz="1400" dirty="0" smtClean="0">
                <a:latin typeface="Ubuntu Mono" pitchFamily="49" charset="0"/>
                <a:cs typeface="Courier New" pitchFamily="49" charset="0"/>
              </a:rPr>
              <a:t>  return 0;</a:t>
            </a:r>
            <a:endParaRPr lang="en-US" sz="1400" dirty="0">
              <a:latin typeface="Ubuntu Mono" pitchFamily="49" charset="0"/>
              <a:cs typeface="Courier New" pitchFamily="49" charset="0"/>
            </a:endParaRPr>
          </a:p>
          <a:p>
            <a:r>
              <a:rPr lang="en-US" sz="1400" dirty="0" smtClean="0">
                <a:latin typeface="Ubuntu Mono" pitchFamily="49" charset="0"/>
                <a:cs typeface="Courier New" pitchFamily="49" charset="0"/>
              </a:rPr>
              <a:t>}</a:t>
            </a:r>
          </a:p>
          <a:p>
            <a:endParaRPr lang="en-US" sz="1400" dirty="0" smtClean="0">
              <a:latin typeface="Ubuntu Mono" pitchFamily="49" charset="0"/>
              <a:cs typeface="Courier New" pitchFamily="49" charset="0"/>
            </a:endParaRPr>
          </a:p>
          <a:p>
            <a:r>
              <a:rPr lang="en-US" sz="1400" dirty="0" err="1" smtClean="0">
                <a:latin typeface="Ubuntu Mono" pitchFamily="49" charset="0"/>
                <a:cs typeface="Courier New" pitchFamily="49" charset="0"/>
              </a:rPr>
              <a:t>int</a:t>
            </a:r>
            <a:r>
              <a:rPr lang="en-US" sz="1400" dirty="0" smtClean="0">
                <a:latin typeface="Ubuntu Mono" pitchFamily="49" charset="0"/>
                <a:cs typeface="Courier New" pitchFamily="49" charset="0"/>
              </a:rPr>
              <a:t> add(</a:t>
            </a:r>
            <a:r>
              <a:rPr lang="en-US" sz="1400" dirty="0" err="1" smtClean="0">
                <a:latin typeface="Ubuntu Mono" pitchFamily="49" charset="0"/>
                <a:cs typeface="Courier New" pitchFamily="49" charset="0"/>
              </a:rPr>
              <a:t>int</a:t>
            </a:r>
            <a:r>
              <a:rPr lang="en-US" sz="1400" dirty="0" smtClean="0">
                <a:latin typeface="Ubuntu Mono" pitchFamily="49" charset="0"/>
                <a:cs typeface="Courier New" pitchFamily="49" charset="0"/>
              </a:rPr>
              <a:t> a, </a:t>
            </a:r>
            <a:r>
              <a:rPr lang="en-US" sz="1400" dirty="0" err="1" smtClean="0">
                <a:latin typeface="Ubuntu Mono" pitchFamily="49" charset="0"/>
                <a:cs typeface="Courier New" pitchFamily="49" charset="0"/>
              </a:rPr>
              <a:t>int</a:t>
            </a:r>
            <a:r>
              <a:rPr lang="en-US" sz="1400" dirty="0" smtClean="0">
                <a:latin typeface="Ubuntu Mono" pitchFamily="49" charset="0"/>
                <a:cs typeface="Courier New" pitchFamily="49" charset="0"/>
              </a:rPr>
              <a:t> b)</a:t>
            </a:r>
          </a:p>
          <a:p>
            <a:r>
              <a:rPr lang="en-US" sz="1400" dirty="0" smtClean="0">
                <a:latin typeface="Ubuntu Mono" pitchFamily="49" charset="0"/>
                <a:cs typeface="Courier New" pitchFamily="49" charset="0"/>
              </a:rPr>
              <a:t>{</a:t>
            </a:r>
          </a:p>
          <a:p>
            <a:r>
              <a:rPr lang="en-US" sz="1400" dirty="0" smtClean="0">
                <a:latin typeface="Ubuntu Mono" pitchFamily="49" charset="0"/>
                <a:cs typeface="Courier New" pitchFamily="49" charset="0"/>
              </a:rPr>
              <a:t>  return </a:t>
            </a:r>
            <a:r>
              <a:rPr lang="en-US" sz="1400" dirty="0" err="1" smtClean="0">
                <a:latin typeface="Ubuntu Mono" pitchFamily="49" charset="0"/>
                <a:cs typeface="Courier New" pitchFamily="49" charset="0"/>
              </a:rPr>
              <a:t>a+b</a:t>
            </a:r>
            <a:r>
              <a:rPr lang="en-US" sz="1400" dirty="0" smtClean="0">
                <a:latin typeface="Ubuntu Mono" pitchFamily="49" charset="0"/>
                <a:cs typeface="Courier New" pitchFamily="49" charset="0"/>
              </a:rPr>
              <a:t>;</a:t>
            </a:r>
          </a:p>
          <a:p>
            <a:r>
              <a:rPr lang="en-US" sz="1400" dirty="0" smtClean="0">
                <a:latin typeface="Ubuntu Mono" pitchFamily="49" charset="0"/>
                <a:cs typeface="Courier New" pitchFamily="49" charset="0"/>
              </a:rPr>
              <a:t>}</a:t>
            </a:r>
            <a:endParaRPr lang="en-US" sz="1400" dirty="0">
              <a:latin typeface="Ubuntu Mono" pitchFamily="49" charset="0"/>
              <a:cs typeface="Courier New" pitchFamily="49" charset="0"/>
            </a:endParaRPr>
          </a:p>
        </p:txBody>
      </p:sp>
      <p:sp>
        <p:nvSpPr>
          <p:cNvPr id="5" name="TextBox 4"/>
          <p:cNvSpPr txBox="1"/>
          <p:nvPr/>
        </p:nvSpPr>
        <p:spPr>
          <a:xfrm>
            <a:off x="4495800" y="1219200"/>
            <a:ext cx="4267200" cy="5678478"/>
          </a:xfrm>
          <a:prstGeom prst="rect">
            <a:avLst/>
          </a:prstGeom>
          <a:noFill/>
        </p:spPr>
        <p:txBody>
          <a:bodyPr wrap="square" rtlCol="0">
            <a:spAutoFit/>
          </a:bodyPr>
          <a:lstStyle/>
          <a:p>
            <a:r>
              <a:rPr lang="en-US" sz="1100" dirty="0" smtClean="0">
                <a:latin typeface="Ubuntu Mono" pitchFamily="49" charset="0"/>
                <a:cs typeface="Courier New" pitchFamily="49" charset="0"/>
              </a:rPr>
              <a:t>00008354 &lt;main&gt;:</a:t>
            </a:r>
          </a:p>
          <a:p>
            <a:r>
              <a:rPr lang="en-US" sz="1100" dirty="0" smtClean="0">
                <a:latin typeface="Ubuntu Mono" pitchFamily="49" charset="0"/>
                <a:cs typeface="Courier New" pitchFamily="49" charset="0"/>
              </a:rPr>
              <a:t>    8354:	b580      	push	{r7, </a:t>
            </a:r>
            <a:r>
              <a:rPr lang="en-US" sz="1100" dirty="0" err="1" smtClean="0">
                <a:latin typeface="Ubuntu Mono" pitchFamily="49" charset="0"/>
                <a:cs typeface="Courier New" pitchFamily="49" charset="0"/>
              </a:rPr>
              <a:t>lr</a:t>
            </a:r>
            <a:r>
              <a:rPr lang="en-US" sz="1100" dirty="0" smtClean="0">
                <a:latin typeface="Ubuntu Mono" pitchFamily="49" charset="0"/>
                <a:cs typeface="Courier New" pitchFamily="49" charset="0"/>
              </a:rPr>
              <a:t>}</a:t>
            </a:r>
          </a:p>
          <a:p>
            <a:r>
              <a:rPr lang="en-US" sz="1100" b="1" u="sng" dirty="0" smtClean="0">
                <a:latin typeface="Ubuntu Mono" pitchFamily="49" charset="0"/>
                <a:cs typeface="Courier New" pitchFamily="49" charset="0"/>
              </a:rPr>
              <a:t>    8356:	b084      	sub	sp, #16</a:t>
            </a:r>
          </a:p>
          <a:p>
            <a:r>
              <a:rPr lang="en-US" sz="1100" dirty="0" smtClean="0">
                <a:latin typeface="Ubuntu Mono" pitchFamily="49" charset="0"/>
                <a:cs typeface="Courier New" pitchFamily="49" charset="0"/>
              </a:rPr>
              <a:t>    8358:	af00      	add	r7, sp, #0</a:t>
            </a:r>
          </a:p>
          <a:p>
            <a:r>
              <a:rPr lang="en-US" sz="1100" dirty="0" smtClean="0">
                <a:latin typeface="Ubuntu Mono" pitchFamily="49" charset="0"/>
                <a:cs typeface="Courier New" pitchFamily="49" charset="0"/>
              </a:rPr>
              <a:t>    835a:	f04f 030a 	</a:t>
            </a:r>
            <a:r>
              <a:rPr lang="en-US" sz="1100" dirty="0" err="1" smtClean="0">
                <a:latin typeface="Ubuntu Mono" pitchFamily="49" charset="0"/>
                <a:cs typeface="Courier New" pitchFamily="49" charset="0"/>
              </a:rPr>
              <a:t>mov.w</a:t>
            </a:r>
            <a:r>
              <a:rPr lang="en-US" sz="1100" dirty="0" smtClean="0">
                <a:latin typeface="Ubuntu Mono" pitchFamily="49" charset="0"/>
                <a:cs typeface="Courier New" pitchFamily="49" charset="0"/>
              </a:rPr>
              <a:t>	r3, #10</a:t>
            </a:r>
          </a:p>
          <a:p>
            <a:r>
              <a:rPr lang="en-US" sz="1100" dirty="0" smtClean="0">
                <a:latin typeface="Ubuntu Mono" pitchFamily="49" charset="0"/>
                <a:cs typeface="Courier New" pitchFamily="49" charset="0"/>
              </a:rPr>
              <a:t>    835e:	607b      	</a:t>
            </a:r>
            <a:r>
              <a:rPr lang="en-US" sz="1100" dirty="0" err="1" smtClean="0">
                <a:latin typeface="Ubuntu Mono" pitchFamily="49" charset="0"/>
                <a:cs typeface="Courier New" pitchFamily="49" charset="0"/>
              </a:rPr>
              <a:t>str</a:t>
            </a:r>
            <a:r>
              <a:rPr lang="en-US" sz="1100" dirty="0" smtClean="0">
                <a:latin typeface="Ubuntu Mono" pitchFamily="49" charset="0"/>
                <a:cs typeface="Courier New" pitchFamily="49" charset="0"/>
              </a:rPr>
              <a:t>	r3, [r7, #4]</a:t>
            </a:r>
          </a:p>
          <a:p>
            <a:r>
              <a:rPr lang="en-US" sz="1100" dirty="0" smtClean="0">
                <a:latin typeface="Ubuntu Mono" pitchFamily="49" charset="0"/>
                <a:cs typeface="Courier New" pitchFamily="49" charset="0"/>
              </a:rPr>
              <a:t>    8360:	f04f 030c 	</a:t>
            </a:r>
            <a:r>
              <a:rPr lang="en-US" sz="1100" dirty="0" err="1" smtClean="0">
                <a:latin typeface="Ubuntu Mono" pitchFamily="49" charset="0"/>
                <a:cs typeface="Courier New" pitchFamily="49" charset="0"/>
              </a:rPr>
              <a:t>mov.w</a:t>
            </a:r>
            <a:r>
              <a:rPr lang="en-US" sz="1100" dirty="0" smtClean="0">
                <a:latin typeface="Ubuntu Mono" pitchFamily="49" charset="0"/>
                <a:cs typeface="Courier New" pitchFamily="49" charset="0"/>
              </a:rPr>
              <a:t>	r3, #12</a:t>
            </a:r>
          </a:p>
          <a:p>
            <a:r>
              <a:rPr lang="en-US" sz="1100" dirty="0" smtClean="0">
                <a:latin typeface="Ubuntu Mono" pitchFamily="49" charset="0"/>
                <a:cs typeface="Courier New" pitchFamily="49" charset="0"/>
              </a:rPr>
              <a:t>    8364:	60bb      	</a:t>
            </a:r>
            <a:r>
              <a:rPr lang="en-US" sz="1100" dirty="0" err="1" smtClean="0">
                <a:latin typeface="Ubuntu Mono" pitchFamily="49" charset="0"/>
                <a:cs typeface="Courier New" pitchFamily="49" charset="0"/>
              </a:rPr>
              <a:t>str</a:t>
            </a:r>
            <a:r>
              <a:rPr lang="en-US" sz="1100" dirty="0" smtClean="0">
                <a:latin typeface="Ubuntu Mono" pitchFamily="49" charset="0"/>
                <a:cs typeface="Courier New" pitchFamily="49" charset="0"/>
              </a:rPr>
              <a:t>	r3, [r7, #8]</a:t>
            </a:r>
          </a:p>
          <a:p>
            <a:r>
              <a:rPr lang="en-US" sz="1100" dirty="0" smtClean="0">
                <a:latin typeface="Ubuntu Mono" pitchFamily="49" charset="0"/>
                <a:cs typeface="Courier New" pitchFamily="49" charset="0"/>
              </a:rPr>
              <a:t>    8366:	6878      	</a:t>
            </a:r>
            <a:r>
              <a:rPr lang="en-US" sz="1100" dirty="0" err="1" smtClean="0">
                <a:latin typeface="Ubuntu Mono" pitchFamily="49" charset="0"/>
                <a:cs typeface="Courier New" pitchFamily="49" charset="0"/>
              </a:rPr>
              <a:t>ldr</a:t>
            </a:r>
            <a:r>
              <a:rPr lang="en-US" sz="1100" dirty="0" smtClean="0">
                <a:latin typeface="Ubuntu Mono" pitchFamily="49" charset="0"/>
                <a:cs typeface="Courier New" pitchFamily="49" charset="0"/>
              </a:rPr>
              <a:t>	r0, [r7, #4]</a:t>
            </a:r>
          </a:p>
          <a:p>
            <a:r>
              <a:rPr lang="en-US" sz="1100" dirty="0" smtClean="0">
                <a:latin typeface="Ubuntu Mono" pitchFamily="49" charset="0"/>
                <a:cs typeface="Courier New" pitchFamily="49" charset="0"/>
              </a:rPr>
              <a:t>    8368:	68b9      	</a:t>
            </a:r>
            <a:r>
              <a:rPr lang="en-US" sz="1100" dirty="0" err="1" smtClean="0">
                <a:latin typeface="Ubuntu Mono" pitchFamily="49" charset="0"/>
                <a:cs typeface="Courier New" pitchFamily="49" charset="0"/>
              </a:rPr>
              <a:t>ldr</a:t>
            </a:r>
            <a:r>
              <a:rPr lang="en-US" sz="1100" dirty="0" smtClean="0">
                <a:latin typeface="Ubuntu Mono" pitchFamily="49" charset="0"/>
                <a:cs typeface="Courier New" pitchFamily="49" charset="0"/>
              </a:rPr>
              <a:t>	r1, [r7, #8]</a:t>
            </a:r>
          </a:p>
          <a:p>
            <a:r>
              <a:rPr lang="en-US" sz="1100" dirty="0" smtClean="0">
                <a:latin typeface="Ubuntu Mono" pitchFamily="49" charset="0"/>
                <a:cs typeface="Courier New" pitchFamily="49" charset="0"/>
              </a:rPr>
              <a:t>    836a:	f000 f809 	</a:t>
            </a:r>
            <a:r>
              <a:rPr lang="en-US" sz="1100" dirty="0" err="1" smtClean="0">
                <a:latin typeface="Ubuntu Mono" pitchFamily="49" charset="0"/>
                <a:cs typeface="Courier New" pitchFamily="49" charset="0"/>
              </a:rPr>
              <a:t>bl</a:t>
            </a:r>
            <a:r>
              <a:rPr lang="en-US" sz="1100" dirty="0" smtClean="0">
                <a:latin typeface="Ubuntu Mono" pitchFamily="49" charset="0"/>
                <a:cs typeface="Courier New" pitchFamily="49" charset="0"/>
              </a:rPr>
              <a:t>	8380 &lt;add&gt;</a:t>
            </a:r>
          </a:p>
          <a:p>
            <a:r>
              <a:rPr lang="en-US" sz="1100" dirty="0" smtClean="0">
                <a:latin typeface="Ubuntu Mono" pitchFamily="49" charset="0"/>
                <a:cs typeface="Courier New" pitchFamily="49" charset="0"/>
              </a:rPr>
              <a:t>    836e:	60f8      	</a:t>
            </a:r>
            <a:r>
              <a:rPr lang="en-US" sz="1100" dirty="0" err="1" smtClean="0">
                <a:latin typeface="Ubuntu Mono" pitchFamily="49" charset="0"/>
                <a:cs typeface="Courier New" pitchFamily="49" charset="0"/>
              </a:rPr>
              <a:t>str</a:t>
            </a:r>
            <a:r>
              <a:rPr lang="en-US" sz="1100" dirty="0" smtClean="0">
                <a:latin typeface="Ubuntu Mono" pitchFamily="49" charset="0"/>
                <a:cs typeface="Courier New" pitchFamily="49" charset="0"/>
              </a:rPr>
              <a:t>	r0, [r7, #12]</a:t>
            </a:r>
          </a:p>
          <a:p>
            <a:r>
              <a:rPr lang="en-US" sz="1100" dirty="0" smtClean="0">
                <a:latin typeface="Ubuntu Mono" pitchFamily="49" charset="0"/>
                <a:cs typeface="Courier New" pitchFamily="49" charset="0"/>
              </a:rPr>
              <a:t>    8370:	f04f 0300 	</a:t>
            </a:r>
            <a:r>
              <a:rPr lang="en-US" sz="1100" dirty="0" err="1" smtClean="0">
                <a:latin typeface="Ubuntu Mono" pitchFamily="49" charset="0"/>
                <a:cs typeface="Courier New" pitchFamily="49" charset="0"/>
              </a:rPr>
              <a:t>mov.w</a:t>
            </a:r>
            <a:r>
              <a:rPr lang="en-US" sz="1100" dirty="0" smtClean="0">
                <a:latin typeface="Ubuntu Mono" pitchFamily="49" charset="0"/>
                <a:cs typeface="Courier New" pitchFamily="49" charset="0"/>
              </a:rPr>
              <a:t>	r3, #0</a:t>
            </a:r>
          </a:p>
          <a:p>
            <a:r>
              <a:rPr lang="en-US" sz="1100" dirty="0" smtClean="0">
                <a:latin typeface="Ubuntu Mono" pitchFamily="49" charset="0"/>
                <a:cs typeface="Courier New" pitchFamily="49" charset="0"/>
              </a:rPr>
              <a:t>    8374:	4618      	</a:t>
            </a:r>
            <a:r>
              <a:rPr lang="en-US" sz="1100" dirty="0" err="1" smtClean="0">
                <a:latin typeface="Ubuntu Mono" pitchFamily="49" charset="0"/>
                <a:cs typeface="Courier New" pitchFamily="49" charset="0"/>
              </a:rPr>
              <a:t>mov</a:t>
            </a:r>
            <a:r>
              <a:rPr lang="en-US" sz="1100" dirty="0" smtClean="0">
                <a:latin typeface="Ubuntu Mono" pitchFamily="49" charset="0"/>
                <a:cs typeface="Courier New" pitchFamily="49" charset="0"/>
              </a:rPr>
              <a:t>	r0, r3</a:t>
            </a:r>
          </a:p>
          <a:p>
            <a:r>
              <a:rPr lang="en-US" sz="1100" dirty="0" smtClean="0">
                <a:latin typeface="Ubuntu Mono" pitchFamily="49" charset="0"/>
                <a:cs typeface="Courier New" pitchFamily="49" charset="0"/>
              </a:rPr>
              <a:t>    8376:	f107 0710 	</a:t>
            </a:r>
            <a:r>
              <a:rPr lang="en-US" sz="1100" dirty="0" err="1" smtClean="0">
                <a:latin typeface="Ubuntu Mono" pitchFamily="49" charset="0"/>
                <a:cs typeface="Courier New" pitchFamily="49" charset="0"/>
              </a:rPr>
              <a:t>add.w</a:t>
            </a:r>
            <a:r>
              <a:rPr lang="en-US" sz="1100" dirty="0" smtClean="0">
                <a:latin typeface="Ubuntu Mono" pitchFamily="49" charset="0"/>
                <a:cs typeface="Courier New" pitchFamily="49" charset="0"/>
              </a:rPr>
              <a:t>	r7, r7, #16</a:t>
            </a:r>
          </a:p>
          <a:p>
            <a:r>
              <a:rPr lang="en-US" sz="1100" dirty="0" smtClean="0">
                <a:latin typeface="Ubuntu Mono" pitchFamily="49" charset="0"/>
                <a:cs typeface="Courier New" pitchFamily="49" charset="0"/>
              </a:rPr>
              <a:t>    837a:	46bd      	</a:t>
            </a:r>
            <a:r>
              <a:rPr lang="en-US" sz="1100" dirty="0" err="1" smtClean="0">
                <a:latin typeface="Ubuntu Mono" pitchFamily="49" charset="0"/>
                <a:cs typeface="Courier New" pitchFamily="49" charset="0"/>
              </a:rPr>
              <a:t>mov</a:t>
            </a:r>
            <a:r>
              <a:rPr lang="en-US" sz="1100" dirty="0" smtClean="0">
                <a:latin typeface="Ubuntu Mono" pitchFamily="49" charset="0"/>
                <a:cs typeface="Courier New" pitchFamily="49" charset="0"/>
              </a:rPr>
              <a:t>	sp, r7</a:t>
            </a:r>
          </a:p>
          <a:p>
            <a:r>
              <a:rPr lang="en-US" sz="1100" dirty="0" smtClean="0">
                <a:latin typeface="Ubuntu Mono" pitchFamily="49" charset="0"/>
                <a:cs typeface="Courier New" pitchFamily="49" charset="0"/>
              </a:rPr>
              <a:t>    837c:	bd80      	pop	{r7, pc}</a:t>
            </a:r>
          </a:p>
          <a:p>
            <a:r>
              <a:rPr lang="en-US" sz="1100" dirty="0" smtClean="0">
                <a:latin typeface="Ubuntu Mono" pitchFamily="49" charset="0"/>
                <a:cs typeface="Courier New" pitchFamily="49" charset="0"/>
              </a:rPr>
              <a:t>    837e:	bf00      	</a:t>
            </a:r>
            <a:r>
              <a:rPr lang="en-US" sz="1100" dirty="0" err="1" smtClean="0">
                <a:latin typeface="Ubuntu Mono" pitchFamily="49" charset="0"/>
                <a:cs typeface="Courier New" pitchFamily="49" charset="0"/>
              </a:rPr>
              <a:t>nop</a:t>
            </a:r>
            <a:endParaRPr lang="en-US" sz="1100" dirty="0" smtClean="0">
              <a:latin typeface="Ubuntu Mono" pitchFamily="49" charset="0"/>
              <a:cs typeface="Courier New" pitchFamily="49" charset="0"/>
            </a:endParaRPr>
          </a:p>
          <a:p>
            <a:endParaRPr lang="en-US" sz="1100" dirty="0" smtClean="0">
              <a:latin typeface="Ubuntu Mono" pitchFamily="49" charset="0"/>
              <a:cs typeface="Courier New" pitchFamily="49" charset="0"/>
            </a:endParaRPr>
          </a:p>
          <a:p>
            <a:r>
              <a:rPr lang="en-US" sz="1100" dirty="0" smtClean="0">
                <a:latin typeface="Ubuntu Mono" pitchFamily="49" charset="0"/>
                <a:cs typeface="Courier New" pitchFamily="49" charset="0"/>
              </a:rPr>
              <a:t>00008380 &lt;add&gt;:</a:t>
            </a:r>
          </a:p>
          <a:p>
            <a:r>
              <a:rPr lang="en-US" sz="1100" dirty="0" smtClean="0">
                <a:latin typeface="Ubuntu Mono" pitchFamily="49" charset="0"/>
                <a:cs typeface="Courier New" pitchFamily="49" charset="0"/>
              </a:rPr>
              <a:t>    8380:	b480      	push	{r7}</a:t>
            </a:r>
          </a:p>
          <a:p>
            <a:r>
              <a:rPr lang="en-US" sz="1100" dirty="0" smtClean="0">
                <a:latin typeface="Ubuntu Mono" pitchFamily="49" charset="0"/>
                <a:cs typeface="Courier New" pitchFamily="49" charset="0"/>
              </a:rPr>
              <a:t>    8382:	b083      	sub	sp, #12</a:t>
            </a:r>
          </a:p>
          <a:p>
            <a:r>
              <a:rPr lang="en-US" sz="1100" b="1" dirty="0" smtClean="0">
                <a:latin typeface="Ubuntu Mono" pitchFamily="49" charset="0"/>
                <a:cs typeface="Courier New" pitchFamily="49" charset="0"/>
              </a:rPr>
              <a:t>    8384:	af00      	add	r7, sp, #0</a:t>
            </a:r>
          </a:p>
          <a:p>
            <a:r>
              <a:rPr lang="en-US" sz="1100" dirty="0" smtClean="0">
                <a:latin typeface="Ubuntu Mono" pitchFamily="49" charset="0"/>
                <a:cs typeface="Courier New" pitchFamily="49" charset="0"/>
              </a:rPr>
              <a:t>    8386:	6078      	</a:t>
            </a:r>
            <a:r>
              <a:rPr lang="en-US" sz="1100" dirty="0" err="1" smtClean="0">
                <a:latin typeface="Ubuntu Mono" pitchFamily="49" charset="0"/>
                <a:cs typeface="Courier New" pitchFamily="49" charset="0"/>
              </a:rPr>
              <a:t>str</a:t>
            </a:r>
            <a:r>
              <a:rPr lang="en-US" sz="1100" dirty="0" smtClean="0">
                <a:latin typeface="Ubuntu Mono" pitchFamily="49" charset="0"/>
                <a:cs typeface="Courier New" pitchFamily="49" charset="0"/>
              </a:rPr>
              <a:t>	r0, [r7, #4]</a:t>
            </a:r>
          </a:p>
          <a:p>
            <a:r>
              <a:rPr lang="en-US" sz="1100" dirty="0" smtClean="0">
                <a:latin typeface="Ubuntu Mono" pitchFamily="49" charset="0"/>
                <a:cs typeface="Courier New" pitchFamily="49" charset="0"/>
              </a:rPr>
              <a:t>    8388:	6039      	</a:t>
            </a:r>
            <a:r>
              <a:rPr lang="en-US" sz="1100" dirty="0" err="1" smtClean="0">
                <a:latin typeface="Ubuntu Mono" pitchFamily="49" charset="0"/>
                <a:cs typeface="Courier New" pitchFamily="49" charset="0"/>
              </a:rPr>
              <a:t>str</a:t>
            </a:r>
            <a:r>
              <a:rPr lang="en-US" sz="1100" dirty="0" smtClean="0">
                <a:latin typeface="Ubuntu Mono" pitchFamily="49" charset="0"/>
                <a:cs typeface="Courier New" pitchFamily="49" charset="0"/>
              </a:rPr>
              <a:t>	r1, [r7, #0]</a:t>
            </a:r>
          </a:p>
          <a:p>
            <a:r>
              <a:rPr lang="en-US" sz="1100" dirty="0" smtClean="0">
                <a:latin typeface="Ubuntu Mono" pitchFamily="49" charset="0"/>
                <a:cs typeface="Courier New" pitchFamily="49" charset="0"/>
              </a:rPr>
              <a:t>    838a:	687a      	</a:t>
            </a:r>
            <a:r>
              <a:rPr lang="en-US" sz="1100" dirty="0" err="1" smtClean="0">
                <a:latin typeface="Ubuntu Mono" pitchFamily="49" charset="0"/>
                <a:cs typeface="Courier New" pitchFamily="49" charset="0"/>
              </a:rPr>
              <a:t>ldr</a:t>
            </a:r>
            <a:r>
              <a:rPr lang="en-US" sz="1100" dirty="0" smtClean="0">
                <a:latin typeface="Ubuntu Mono" pitchFamily="49" charset="0"/>
                <a:cs typeface="Courier New" pitchFamily="49" charset="0"/>
              </a:rPr>
              <a:t>	r2, [r7, #4]</a:t>
            </a:r>
          </a:p>
          <a:p>
            <a:r>
              <a:rPr lang="en-US" sz="1100" dirty="0" smtClean="0">
                <a:latin typeface="Ubuntu Mono" pitchFamily="49" charset="0"/>
                <a:cs typeface="Courier New" pitchFamily="49" charset="0"/>
              </a:rPr>
              <a:t>    838c:	683b      	</a:t>
            </a:r>
            <a:r>
              <a:rPr lang="en-US" sz="1100" dirty="0" err="1" smtClean="0">
                <a:latin typeface="Ubuntu Mono" pitchFamily="49" charset="0"/>
                <a:cs typeface="Courier New" pitchFamily="49" charset="0"/>
              </a:rPr>
              <a:t>ldr</a:t>
            </a:r>
            <a:r>
              <a:rPr lang="en-US" sz="1100" dirty="0" smtClean="0">
                <a:latin typeface="Ubuntu Mono" pitchFamily="49" charset="0"/>
                <a:cs typeface="Courier New" pitchFamily="49" charset="0"/>
              </a:rPr>
              <a:t>	r3, [r7, #0]</a:t>
            </a:r>
          </a:p>
          <a:p>
            <a:r>
              <a:rPr lang="en-US" sz="1100" b="1" dirty="0" smtClean="0">
                <a:latin typeface="Ubuntu Mono" pitchFamily="49" charset="0"/>
                <a:cs typeface="Courier New" pitchFamily="49" charset="0"/>
              </a:rPr>
              <a:t>    838e:	18d3      	adds	r3, r2, r3</a:t>
            </a:r>
          </a:p>
          <a:p>
            <a:r>
              <a:rPr lang="en-US" sz="1100" dirty="0" smtClean="0">
                <a:latin typeface="Ubuntu Mono" pitchFamily="49" charset="0"/>
                <a:cs typeface="Courier New" pitchFamily="49" charset="0"/>
              </a:rPr>
              <a:t>    8390:	4618      	</a:t>
            </a:r>
            <a:r>
              <a:rPr lang="en-US" sz="1100" dirty="0" err="1" smtClean="0">
                <a:latin typeface="Ubuntu Mono" pitchFamily="49" charset="0"/>
                <a:cs typeface="Courier New" pitchFamily="49" charset="0"/>
              </a:rPr>
              <a:t>mov</a:t>
            </a:r>
            <a:r>
              <a:rPr lang="en-US" sz="1100" dirty="0" smtClean="0">
                <a:latin typeface="Ubuntu Mono" pitchFamily="49" charset="0"/>
                <a:cs typeface="Courier New" pitchFamily="49" charset="0"/>
              </a:rPr>
              <a:t>	r0, r3</a:t>
            </a:r>
          </a:p>
          <a:p>
            <a:r>
              <a:rPr lang="en-US" sz="1100" dirty="0" smtClean="0">
                <a:latin typeface="Ubuntu Mono" pitchFamily="49" charset="0"/>
                <a:cs typeface="Courier New" pitchFamily="49" charset="0"/>
              </a:rPr>
              <a:t>    8392:	f107 070c 	</a:t>
            </a:r>
            <a:r>
              <a:rPr lang="en-US" sz="1100" dirty="0" err="1" smtClean="0">
                <a:latin typeface="Ubuntu Mono" pitchFamily="49" charset="0"/>
                <a:cs typeface="Courier New" pitchFamily="49" charset="0"/>
              </a:rPr>
              <a:t>add.w</a:t>
            </a:r>
            <a:r>
              <a:rPr lang="en-US" sz="1100" dirty="0" smtClean="0">
                <a:latin typeface="Ubuntu Mono" pitchFamily="49" charset="0"/>
                <a:cs typeface="Courier New" pitchFamily="49" charset="0"/>
              </a:rPr>
              <a:t>	r7, r7, #12</a:t>
            </a:r>
          </a:p>
          <a:p>
            <a:r>
              <a:rPr lang="en-US" sz="1100" dirty="0" smtClean="0">
                <a:latin typeface="Ubuntu Mono" pitchFamily="49" charset="0"/>
                <a:cs typeface="Courier New" pitchFamily="49" charset="0"/>
              </a:rPr>
              <a:t>    8396:	46bd      	</a:t>
            </a:r>
            <a:r>
              <a:rPr lang="en-US" sz="1100" dirty="0" err="1" smtClean="0">
                <a:latin typeface="Ubuntu Mono" pitchFamily="49" charset="0"/>
                <a:cs typeface="Courier New" pitchFamily="49" charset="0"/>
              </a:rPr>
              <a:t>mov</a:t>
            </a:r>
            <a:r>
              <a:rPr lang="en-US" sz="1100" dirty="0" smtClean="0">
                <a:latin typeface="Ubuntu Mono" pitchFamily="49" charset="0"/>
                <a:cs typeface="Courier New" pitchFamily="49" charset="0"/>
              </a:rPr>
              <a:t>	sp, r7</a:t>
            </a:r>
          </a:p>
          <a:p>
            <a:r>
              <a:rPr lang="en-US" sz="1100" dirty="0" smtClean="0">
                <a:latin typeface="Ubuntu Mono" pitchFamily="49" charset="0"/>
                <a:cs typeface="Courier New" pitchFamily="49" charset="0"/>
              </a:rPr>
              <a:t>    8398:	bc80      	pop	{r7}</a:t>
            </a:r>
          </a:p>
          <a:p>
            <a:r>
              <a:rPr lang="en-US" sz="1100" dirty="0" smtClean="0">
                <a:latin typeface="Ubuntu Mono" pitchFamily="49" charset="0"/>
                <a:cs typeface="Courier New" pitchFamily="49" charset="0"/>
              </a:rPr>
              <a:t>    839a:	4770      	</a:t>
            </a:r>
            <a:r>
              <a:rPr lang="en-US" sz="1100" dirty="0" err="1" smtClean="0">
                <a:latin typeface="Ubuntu Mono" pitchFamily="49" charset="0"/>
                <a:cs typeface="Courier New" pitchFamily="49" charset="0"/>
              </a:rPr>
              <a:t>bx</a:t>
            </a:r>
            <a:r>
              <a:rPr lang="en-US" sz="1100" dirty="0" smtClean="0">
                <a:latin typeface="Ubuntu Mono" pitchFamily="49" charset="0"/>
                <a:cs typeface="Courier New" pitchFamily="49" charset="0"/>
              </a:rPr>
              <a:t>	</a:t>
            </a:r>
            <a:r>
              <a:rPr lang="en-US" sz="1100" dirty="0" err="1" smtClean="0">
                <a:latin typeface="Ubuntu Mono" pitchFamily="49" charset="0"/>
                <a:cs typeface="Courier New" pitchFamily="49" charset="0"/>
              </a:rPr>
              <a:t>lr</a:t>
            </a:r>
            <a:endParaRPr lang="en-US" sz="1100" dirty="0">
              <a:latin typeface="Ubuntu Mono" pitchFamily="49" charset="0"/>
              <a:cs typeface="Courier New" pitchFamily="49" charset="0"/>
            </a:endParaRPr>
          </a:p>
        </p:txBody>
      </p:sp>
      <p:sp>
        <p:nvSpPr>
          <p:cNvPr id="7" name="TextBox 6"/>
          <p:cNvSpPr txBox="1"/>
          <p:nvPr/>
        </p:nvSpPr>
        <p:spPr>
          <a:xfrm>
            <a:off x="228600" y="4419600"/>
            <a:ext cx="3505200" cy="2031325"/>
          </a:xfrm>
          <a:prstGeom prst="rect">
            <a:avLst/>
          </a:prstGeom>
          <a:noFill/>
        </p:spPr>
        <p:txBody>
          <a:bodyPr wrap="square" rtlCol="0">
            <a:spAutoFit/>
          </a:bodyPr>
          <a:lstStyle/>
          <a:p>
            <a:r>
              <a:rPr lang="en-US" dirty="0" smtClean="0"/>
              <a:t>The highlighted instruction is a special form of SUB. In this case means:</a:t>
            </a:r>
          </a:p>
          <a:p>
            <a:r>
              <a:rPr lang="en-US" dirty="0" smtClean="0"/>
              <a:t>SP = SP - 16 </a:t>
            </a:r>
          </a:p>
          <a:p>
            <a:endParaRPr lang="en-US" dirty="0" smtClean="0"/>
          </a:p>
          <a:p>
            <a:r>
              <a:rPr lang="en-US" dirty="0" smtClean="0"/>
              <a:t>Thumb instructions are intermixed with ARM instructions.</a:t>
            </a:r>
            <a:endParaRPr lang="en-US" dirty="0"/>
          </a:p>
        </p:txBody>
      </p:sp>
      <p:sp>
        <p:nvSpPr>
          <p:cNvPr id="3" name="Slide Number Placeholder 2"/>
          <p:cNvSpPr>
            <a:spLocks noGrp="1"/>
          </p:cNvSpPr>
          <p:nvPr>
            <p:ph type="sldNum" sz="quarter" idx="12"/>
          </p:nvPr>
        </p:nvSpPr>
        <p:spPr/>
        <p:txBody>
          <a:bodyPr/>
          <a:lstStyle/>
          <a:p>
            <a:fld id="{E66970BE-4790-4AAC-BBF1-E334F1B28FAF}" type="slidenum">
              <a:rPr lang="en-US" smtClean="0"/>
              <a:pPr/>
              <a:t>39</a:t>
            </a:fld>
            <a:endParaRPr lang="en-US"/>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Book(s)</a:t>
            </a:r>
            <a:endParaRPr lang="en-US" dirty="0"/>
          </a:p>
        </p:txBody>
      </p:sp>
      <p:sp>
        <p:nvSpPr>
          <p:cNvPr id="3" name="Content Placeholder 2"/>
          <p:cNvSpPr>
            <a:spLocks noGrp="1"/>
          </p:cNvSpPr>
          <p:nvPr>
            <p:ph idx="1"/>
          </p:nvPr>
        </p:nvSpPr>
        <p:spPr/>
        <p:txBody>
          <a:bodyPr/>
          <a:lstStyle/>
          <a:p>
            <a:r>
              <a:rPr lang="en-US" dirty="0" smtClean="0"/>
              <a:t>“</a:t>
            </a:r>
            <a:r>
              <a:rPr lang="en-US" dirty="0"/>
              <a:t>ARM System Developer's Guide: Designing and Optimizing System Software” by Andrew N. </a:t>
            </a:r>
            <a:r>
              <a:rPr lang="en-US" dirty="0" err="1"/>
              <a:t>Sloss</a:t>
            </a:r>
            <a:r>
              <a:rPr lang="en-US" dirty="0"/>
              <a:t>, Dominic </a:t>
            </a:r>
            <a:r>
              <a:rPr lang="en-US" dirty="0" err="1"/>
              <a:t>Symes</a:t>
            </a:r>
            <a:r>
              <a:rPr lang="en-US" dirty="0"/>
              <a:t>, and Chris </a:t>
            </a:r>
            <a:r>
              <a:rPr lang="en-US" dirty="0" smtClean="0"/>
              <a:t>Wright</a:t>
            </a:r>
          </a:p>
        </p:txBody>
      </p:sp>
      <p:sp>
        <p:nvSpPr>
          <p:cNvPr id="4" name="Slide Number Placeholder 3"/>
          <p:cNvSpPr>
            <a:spLocks noGrp="1"/>
          </p:cNvSpPr>
          <p:nvPr>
            <p:ph type="sldNum" sz="quarter" idx="12"/>
          </p:nvPr>
        </p:nvSpPr>
        <p:spPr/>
        <p:txBody>
          <a:bodyPr/>
          <a:lstStyle/>
          <a:p>
            <a:fld id="{E66970BE-4790-4AAC-BBF1-E334F1B28FAF}" type="slidenum">
              <a:rPr lang="en-US" smtClean="0"/>
              <a:pPr/>
              <a:t>4</a:t>
            </a:fld>
            <a:endParaRPr lang="en-US"/>
          </a:p>
        </p:txBody>
      </p:sp>
    </p:spTree>
    <p:extLst>
      <p:ext uri="{BB962C8B-B14F-4D97-AF65-F5344CB8AC3E}">
        <p14:creationId xmlns:p14="http://schemas.microsoft.com/office/powerpoint/2010/main" val="3912622752"/>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SBC &amp; RSB operations</a:t>
            </a:r>
            <a:endParaRPr lang="en-US" dirty="0"/>
          </a:p>
        </p:txBody>
      </p:sp>
      <p:sp>
        <p:nvSpPr>
          <p:cNvPr id="3" name="Rectangle 2"/>
          <p:cNvSpPr/>
          <p:nvPr/>
        </p:nvSpPr>
        <p:spPr>
          <a:xfrm>
            <a:off x="1752600" y="2209800"/>
            <a:ext cx="1905000" cy="533400"/>
          </a:xfrm>
          <a:prstGeom prst="rect">
            <a:avLst/>
          </a:prstGeom>
          <a:no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752600" y="2743200"/>
            <a:ext cx="1905000" cy="533400"/>
          </a:xfrm>
          <a:prstGeom prst="rect">
            <a:avLst/>
          </a:prstGeom>
          <a:no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752600" y="3276600"/>
            <a:ext cx="1905000" cy="533400"/>
          </a:xfrm>
          <a:prstGeom prst="rect">
            <a:avLst/>
          </a:prstGeom>
          <a:no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343400" y="2209800"/>
            <a:ext cx="1905000" cy="533400"/>
          </a:xfrm>
          <a:prstGeom prst="rect">
            <a:avLst/>
          </a:prstGeom>
          <a:no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343400" y="2743200"/>
            <a:ext cx="1905000" cy="533400"/>
          </a:xfrm>
          <a:prstGeom prst="rect">
            <a:avLst/>
          </a:prstGeom>
          <a:no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343400" y="3276600"/>
            <a:ext cx="1905000" cy="533400"/>
          </a:xfrm>
          <a:prstGeom prst="rect">
            <a:avLst/>
          </a:prstGeom>
          <a:no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914400" y="5257800"/>
            <a:ext cx="457200" cy="369332"/>
          </a:xfrm>
          <a:prstGeom prst="rect">
            <a:avLst/>
          </a:prstGeom>
          <a:noFill/>
        </p:spPr>
        <p:txBody>
          <a:bodyPr wrap="square" rtlCol="0">
            <a:spAutoFit/>
          </a:bodyPr>
          <a:lstStyle/>
          <a:p>
            <a:r>
              <a:rPr lang="en-US" dirty="0" smtClean="0"/>
              <a:t>R0</a:t>
            </a:r>
            <a:endParaRPr lang="en-US" dirty="0"/>
          </a:p>
        </p:txBody>
      </p:sp>
      <p:sp>
        <p:nvSpPr>
          <p:cNvPr id="19" name="Rectangle 18"/>
          <p:cNvSpPr/>
          <p:nvPr/>
        </p:nvSpPr>
        <p:spPr>
          <a:xfrm>
            <a:off x="1676400" y="5181600"/>
            <a:ext cx="1905000" cy="533400"/>
          </a:xfrm>
          <a:prstGeom prst="rect">
            <a:avLst/>
          </a:prstGeom>
          <a:no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1828800" y="5257800"/>
            <a:ext cx="1371600" cy="381000"/>
          </a:xfrm>
          <a:prstGeom prst="rect">
            <a:avLst/>
          </a:prstGeom>
          <a:noFill/>
        </p:spPr>
        <p:txBody>
          <a:bodyPr wrap="square" rtlCol="0">
            <a:spAutoFit/>
          </a:bodyPr>
          <a:lstStyle/>
          <a:p>
            <a:r>
              <a:rPr lang="en-US" dirty="0" smtClean="0"/>
              <a:t>0x0000000A</a:t>
            </a:r>
            <a:endParaRPr lang="en-US" dirty="0"/>
          </a:p>
        </p:txBody>
      </p:sp>
      <p:sp>
        <p:nvSpPr>
          <p:cNvPr id="23" name="Rectangle 22"/>
          <p:cNvSpPr/>
          <p:nvPr/>
        </p:nvSpPr>
        <p:spPr>
          <a:xfrm>
            <a:off x="4343400" y="5181600"/>
            <a:ext cx="1905000" cy="533400"/>
          </a:xfrm>
          <a:prstGeom prst="rect">
            <a:avLst/>
          </a:prstGeom>
          <a:no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152400" y="1447800"/>
            <a:ext cx="8534400" cy="646331"/>
          </a:xfrm>
          <a:prstGeom prst="rect">
            <a:avLst/>
          </a:prstGeom>
          <a:noFill/>
        </p:spPr>
        <p:txBody>
          <a:bodyPr wrap="square" rtlCol="0">
            <a:spAutoFit/>
          </a:bodyPr>
          <a:lstStyle/>
          <a:p>
            <a:r>
              <a:rPr lang="en-US" dirty="0" smtClean="0">
                <a:solidFill>
                  <a:srgbClr val="FF0000"/>
                </a:solidFill>
              </a:rPr>
              <a:t>INSTRUCTION: 	</a:t>
            </a:r>
            <a:r>
              <a:rPr lang="en-US" dirty="0" err="1" smtClean="0">
                <a:solidFill>
                  <a:srgbClr val="FF0000"/>
                </a:solidFill>
              </a:rPr>
              <a:t>sbc</a:t>
            </a:r>
            <a:r>
              <a:rPr lang="en-US" dirty="0" smtClean="0">
                <a:solidFill>
                  <a:srgbClr val="FF0000"/>
                </a:solidFill>
              </a:rPr>
              <a:t> r0, r0, r1		</a:t>
            </a:r>
            <a:r>
              <a:rPr lang="en-US" dirty="0" err="1" smtClean="0">
                <a:solidFill>
                  <a:srgbClr val="FF0000"/>
                </a:solidFill>
              </a:rPr>
              <a:t>rsb</a:t>
            </a:r>
            <a:r>
              <a:rPr lang="en-US" dirty="0" smtClean="0">
                <a:solidFill>
                  <a:srgbClr val="FF0000"/>
                </a:solidFill>
              </a:rPr>
              <a:t> r0, r0, r1  </a:t>
            </a:r>
          </a:p>
          <a:p>
            <a:r>
              <a:rPr lang="en-US" dirty="0" smtClean="0">
                <a:solidFill>
                  <a:srgbClr val="FF0000"/>
                </a:solidFill>
              </a:rPr>
              <a:t>MEANS            :   r0 = r0 – r1 – NOT(C)	          r0 = r1 – r0 (No flags updated)</a:t>
            </a:r>
            <a:endParaRPr lang="en-US" dirty="0">
              <a:solidFill>
                <a:srgbClr val="FF0000"/>
              </a:solidFill>
            </a:endParaRPr>
          </a:p>
        </p:txBody>
      </p:sp>
      <p:sp>
        <p:nvSpPr>
          <p:cNvPr id="33" name="Rectangle 32"/>
          <p:cNvSpPr/>
          <p:nvPr/>
        </p:nvSpPr>
        <p:spPr>
          <a:xfrm>
            <a:off x="1676400" y="5715000"/>
            <a:ext cx="1905000" cy="533400"/>
          </a:xfrm>
          <a:prstGeom prst="rect">
            <a:avLst/>
          </a:prstGeom>
          <a:no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1676400" y="6248400"/>
            <a:ext cx="1905000" cy="533400"/>
          </a:xfrm>
          <a:prstGeom prst="rect">
            <a:avLst/>
          </a:prstGeom>
          <a:no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1828800" y="5791200"/>
            <a:ext cx="1524000" cy="369332"/>
          </a:xfrm>
          <a:prstGeom prst="rect">
            <a:avLst/>
          </a:prstGeom>
          <a:noFill/>
        </p:spPr>
        <p:txBody>
          <a:bodyPr wrap="square" rtlCol="0">
            <a:spAutoFit/>
          </a:bodyPr>
          <a:lstStyle/>
          <a:p>
            <a:r>
              <a:rPr lang="en-US" dirty="0" smtClean="0"/>
              <a:t>0x0A0B0C0D</a:t>
            </a:r>
            <a:endParaRPr lang="en-US" dirty="0"/>
          </a:p>
        </p:txBody>
      </p:sp>
      <p:sp>
        <p:nvSpPr>
          <p:cNvPr id="36" name="TextBox 35"/>
          <p:cNvSpPr txBox="1"/>
          <p:nvPr/>
        </p:nvSpPr>
        <p:spPr>
          <a:xfrm>
            <a:off x="1828800" y="6324600"/>
            <a:ext cx="1371600" cy="381000"/>
          </a:xfrm>
          <a:prstGeom prst="rect">
            <a:avLst/>
          </a:prstGeom>
          <a:noFill/>
        </p:spPr>
        <p:txBody>
          <a:bodyPr wrap="square" rtlCol="0">
            <a:spAutoFit/>
          </a:bodyPr>
          <a:lstStyle/>
          <a:p>
            <a:r>
              <a:rPr lang="en-US" dirty="0" smtClean="0"/>
              <a:t>0x20000010</a:t>
            </a:r>
            <a:endParaRPr lang="en-US" dirty="0"/>
          </a:p>
        </p:txBody>
      </p:sp>
      <p:sp>
        <p:nvSpPr>
          <p:cNvPr id="37" name="TextBox 36"/>
          <p:cNvSpPr txBox="1"/>
          <p:nvPr/>
        </p:nvSpPr>
        <p:spPr>
          <a:xfrm>
            <a:off x="914400" y="5791200"/>
            <a:ext cx="457200" cy="369332"/>
          </a:xfrm>
          <a:prstGeom prst="rect">
            <a:avLst/>
          </a:prstGeom>
          <a:noFill/>
        </p:spPr>
        <p:txBody>
          <a:bodyPr wrap="square" rtlCol="0">
            <a:spAutoFit/>
          </a:bodyPr>
          <a:lstStyle/>
          <a:p>
            <a:r>
              <a:rPr lang="en-US" dirty="0" smtClean="0"/>
              <a:t>R1</a:t>
            </a:r>
            <a:endParaRPr lang="en-US" dirty="0"/>
          </a:p>
        </p:txBody>
      </p:sp>
      <p:sp>
        <p:nvSpPr>
          <p:cNvPr id="38" name="TextBox 37"/>
          <p:cNvSpPr txBox="1"/>
          <p:nvPr/>
        </p:nvSpPr>
        <p:spPr>
          <a:xfrm>
            <a:off x="685800" y="6324600"/>
            <a:ext cx="685800" cy="369332"/>
          </a:xfrm>
          <a:prstGeom prst="rect">
            <a:avLst/>
          </a:prstGeom>
          <a:noFill/>
        </p:spPr>
        <p:txBody>
          <a:bodyPr wrap="square" rtlCol="0">
            <a:spAutoFit/>
          </a:bodyPr>
          <a:lstStyle/>
          <a:p>
            <a:r>
              <a:rPr lang="en-US" dirty="0" smtClean="0"/>
              <a:t>CPSR</a:t>
            </a:r>
            <a:endParaRPr lang="en-US" dirty="0"/>
          </a:p>
        </p:txBody>
      </p:sp>
      <p:sp>
        <p:nvSpPr>
          <p:cNvPr id="39" name="Rectangle 38"/>
          <p:cNvSpPr/>
          <p:nvPr/>
        </p:nvSpPr>
        <p:spPr>
          <a:xfrm>
            <a:off x="4343400" y="5715000"/>
            <a:ext cx="1905000" cy="533400"/>
          </a:xfrm>
          <a:prstGeom prst="rect">
            <a:avLst/>
          </a:prstGeom>
          <a:no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4343400" y="6248400"/>
            <a:ext cx="1905000" cy="533400"/>
          </a:xfrm>
          <a:prstGeom prst="rect">
            <a:avLst/>
          </a:prstGeom>
          <a:no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495800" y="5791200"/>
            <a:ext cx="1524000" cy="369332"/>
          </a:xfrm>
          <a:prstGeom prst="rect">
            <a:avLst/>
          </a:prstGeom>
          <a:noFill/>
        </p:spPr>
        <p:txBody>
          <a:bodyPr wrap="square" rtlCol="0">
            <a:spAutoFit/>
          </a:bodyPr>
          <a:lstStyle/>
          <a:p>
            <a:r>
              <a:rPr lang="en-US" dirty="0" smtClean="0"/>
              <a:t>0x0A0B0C0D</a:t>
            </a:r>
            <a:endParaRPr lang="en-US" dirty="0"/>
          </a:p>
        </p:txBody>
      </p:sp>
      <p:sp>
        <p:nvSpPr>
          <p:cNvPr id="51" name="TextBox 50"/>
          <p:cNvSpPr txBox="1"/>
          <p:nvPr/>
        </p:nvSpPr>
        <p:spPr>
          <a:xfrm>
            <a:off x="1066800" y="2286000"/>
            <a:ext cx="457200" cy="369332"/>
          </a:xfrm>
          <a:prstGeom prst="rect">
            <a:avLst/>
          </a:prstGeom>
          <a:noFill/>
        </p:spPr>
        <p:txBody>
          <a:bodyPr wrap="square" rtlCol="0">
            <a:spAutoFit/>
          </a:bodyPr>
          <a:lstStyle/>
          <a:p>
            <a:r>
              <a:rPr lang="en-US" dirty="0" smtClean="0"/>
              <a:t>R0</a:t>
            </a:r>
            <a:endParaRPr lang="en-US" dirty="0"/>
          </a:p>
        </p:txBody>
      </p:sp>
      <p:sp>
        <p:nvSpPr>
          <p:cNvPr id="52" name="TextBox 51"/>
          <p:cNvSpPr txBox="1"/>
          <p:nvPr/>
        </p:nvSpPr>
        <p:spPr>
          <a:xfrm>
            <a:off x="1066800" y="2819400"/>
            <a:ext cx="457200" cy="369332"/>
          </a:xfrm>
          <a:prstGeom prst="rect">
            <a:avLst/>
          </a:prstGeom>
          <a:noFill/>
        </p:spPr>
        <p:txBody>
          <a:bodyPr wrap="square" rtlCol="0">
            <a:spAutoFit/>
          </a:bodyPr>
          <a:lstStyle/>
          <a:p>
            <a:r>
              <a:rPr lang="en-US" dirty="0" smtClean="0"/>
              <a:t>R1</a:t>
            </a:r>
            <a:endParaRPr lang="en-US" dirty="0"/>
          </a:p>
        </p:txBody>
      </p:sp>
      <p:sp>
        <p:nvSpPr>
          <p:cNvPr id="53" name="TextBox 52"/>
          <p:cNvSpPr txBox="1"/>
          <p:nvPr/>
        </p:nvSpPr>
        <p:spPr>
          <a:xfrm>
            <a:off x="838200" y="3352800"/>
            <a:ext cx="685800" cy="369332"/>
          </a:xfrm>
          <a:prstGeom prst="rect">
            <a:avLst/>
          </a:prstGeom>
          <a:noFill/>
        </p:spPr>
        <p:txBody>
          <a:bodyPr wrap="square" rtlCol="0">
            <a:spAutoFit/>
          </a:bodyPr>
          <a:lstStyle/>
          <a:p>
            <a:r>
              <a:rPr lang="en-US" dirty="0" smtClean="0"/>
              <a:t>CPSR</a:t>
            </a:r>
            <a:endParaRPr lang="en-US" dirty="0"/>
          </a:p>
        </p:txBody>
      </p:sp>
      <p:sp>
        <p:nvSpPr>
          <p:cNvPr id="54" name="TextBox 53"/>
          <p:cNvSpPr txBox="1"/>
          <p:nvPr/>
        </p:nvSpPr>
        <p:spPr>
          <a:xfrm>
            <a:off x="1905000" y="2819400"/>
            <a:ext cx="1524000" cy="369332"/>
          </a:xfrm>
          <a:prstGeom prst="rect">
            <a:avLst/>
          </a:prstGeom>
          <a:noFill/>
        </p:spPr>
        <p:txBody>
          <a:bodyPr wrap="square" rtlCol="0">
            <a:spAutoFit/>
          </a:bodyPr>
          <a:lstStyle/>
          <a:p>
            <a:r>
              <a:rPr lang="en-US" dirty="0" smtClean="0"/>
              <a:t>0x0A0B0C0D</a:t>
            </a:r>
            <a:endParaRPr lang="en-US" dirty="0"/>
          </a:p>
        </p:txBody>
      </p:sp>
      <p:sp>
        <p:nvSpPr>
          <p:cNvPr id="55" name="TextBox 54"/>
          <p:cNvSpPr txBox="1"/>
          <p:nvPr/>
        </p:nvSpPr>
        <p:spPr>
          <a:xfrm>
            <a:off x="1905000" y="2286000"/>
            <a:ext cx="1524000" cy="369332"/>
          </a:xfrm>
          <a:prstGeom prst="rect">
            <a:avLst/>
          </a:prstGeom>
          <a:noFill/>
        </p:spPr>
        <p:txBody>
          <a:bodyPr wrap="square" rtlCol="0">
            <a:spAutoFit/>
          </a:bodyPr>
          <a:lstStyle/>
          <a:p>
            <a:r>
              <a:rPr lang="en-US" dirty="0" smtClean="0">
                <a:solidFill>
                  <a:srgbClr val="FF0000"/>
                </a:solidFill>
              </a:rPr>
              <a:t>0xF5F4F3FD</a:t>
            </a:r>
            <a:endParaRPr lang="en-US" dirty="0">
              <a:solidFill>
                <a:srgbClr val="FF0000"/>
              </a:solidFill>
            </a:endParaRPr>
          </a:p>
        </p:txBody>
      </p:sp>
      <p:sp>
        <p:nvSpPr>
          <p:cNvPr id="56" name="TextBox 55"/>
          <p:cNvSpPr txBox="1"/>
          <p:nvPr/>
        </p:nvSpPr>
        <p:spPr>
          <a:xfrm>
            <a:off x="1981200" y="3352800"/>
            <a:ext cx="1371600" cy="381000"/>
          </a:xfrm>
          <a:prstGeom prst="rect">
            <a:avLst/>
          </a:prstGeom>
          <a:noFill/>
        </p:spPr>
        <p:txBody>
          <a:bodyPr wrap="square" rtlCol="0">
            <a:spAutoFit/>
          </a:bodyPr>
          <a:lstStyle/>
          <a:p>
            <a:r>
              <a:rPr lang="en-US" dirty="0" smtClean="0"/>
              <a:t>0x20000010</a:t>
            </a:r>
            <a:endParaRPr lang="en-US" dirty="0"/>
          </a:p>
        </p:txBody>
      </p:sp>
      <p:sp>
        <p:nvSpPr>
          <p:cNvPr id="57" name="TextBox 56"/>
          <p:cNvSpPr txBox="1"/>
          <p:nvPr/>
        </p:nvSpPr>
        <p:spPr>
          <a:xfrm>
            <a:off x="4495800" y="6324600"/>
            <a:ext cx="1371600" cy="381000"/>
          </a:xfrm>
          <a:prstGeom prst="rect">
            <a:avLst/>
          </a:prstGeom>
          <a:noFill/>
        </p:spPr>
        <p:txBody>
          <a:bodyPr wrap="square" rtlCol="0">
            <a:spAutoFit/>
          </a:bodyPr>
          <a:lstStyle/>
          <a:p>
            <a:r>
              <a:rPr lang="en-US" dirty="0" smtClean="0"/>
              <a:t>0x20000010</a:t>
            </a:r>
            <a:endParaRPr lang="en-US" dirty="0"/>
          </a:p>
        </p:txBody>
      </p:sp>
      <p:sp>
        <p:nvSpPr>
          <p:cNvPr id="58" name="TextBox 57"/>
          <p:cNvSpPr txBox="1"/>
          <p:nvPr/>
        </p:nvSpPr>
        <p:spPr>
          <a:xfrm>
            <a:off x="4572000" y="3352800"/>
            <a:ext cx="1371600" cy="381000"/>
          </a:xfrm>
          <a:prstGeom prst="rect">
            <a:avLst/>
          </a:prstGeom>
          <a:noFill/>
        </p:spPr>
        <p:txBody>
          <a:bodyPr wrap="square" rtlCol="0">
            <a:spAutoFit/>
          </a:bodyPr>
          <a:lstStyle/>
          <a:p>
            <a:r>
              <a:rPr lang="en-US" dirty="0" smtClean="0"/>
              <a:t>0x20000010</a:t>
            </a:r>
            <a:endParaRPr lang="en-US" dirty="0"/>
          </a:p>
        </p:txBody>
      </p:sp>
      <p:sp>
        <p:nvSpPr>
          <p:cNvPr id="59" name="TextBox 58"/>
          <p:cNvSpPr txBox="1"/>
          <p:nvPr/>
        </p:nvSpPr>
        <p:spPr>
          <a:xfrm>
            <a:off x="4572000" y="2819400"/>
            <a:ext cx="1524000" cy="369332"/>
          </a:xfrm>
          <a:prstGeom prst="rect">
            <a:avLst/>
          </a:prstGeom>
          <a:noFill/>
        </p:spPr>
        <p:txBody>
          <a:bodyPr wrap="square" rtlCol="0">
            <a:spAutoFit/>
          </a:bodyPr>
          <a:lstStyle/>
          <a:p>
            <a:r>
              <a:rPr lang="en-US" dirty="0" smtClean="0"/>
              <a:t>0x0A0B0C0D</a:t>
            </a:r>
            <a:endParaRPr lang="en-US" dirty="0"/>
          </a:p>
        </p:txBody>
      </p:sp>
      <p:sp>
        <p:nvSpPr>
          <p:cNvPr id="60" name="TextBox 59"/>
          <p:cNvSpPr txBox="1"/>
          <p:nvPr/>
        </p:nvSpPr>
        <p:spPr>
          <a:xfrm>
            <a:off x="4572000" y="2286000"/>
            <a:ext cx="1524000" cy="369332"/>
          </a:xfrm>
          <a:prstGeom prst="rect">
            <a:avLst/>
          </a:prstGeom>
          <a:noFill/>
        </p:spPr>
        <p:txBody>
          <a:bodyPr wrap="square" rtlCol="0">
            <a:spAutoFit/>
          </a:bodyPr>
          <a:lstStyle/>
          <a:p>
            <a:r>
              <a:rPr lang="en-US" dirty="0" smtClean="0">
                <a:solidFill>
                  <a:srgbClr val="FF0000"/>
                </a:solidFill>
              </a:rPr>
              <a:t>0x0A0B0C03</a:t>
            </a:r>
            <a:endParaRPr lang="en-US" dirty="0">
              <a:solidFill>
                <a:srgbClr val="FF0000"/>
              </a:solidFill>
            </a:endParaRPr>
          </a:p>
        </p:txBody>
      </p:sp>
      <p:sp>
        <p:nvSpPr>
          <p:cNvPr id="42" name="TextBox 41"/>
          <p:cNvSpPr txBox="1"/>
          <p:nvPr/>
        </p:nvSpPr>
        <p:spPr>
          <a:xfrm>
            <a:off x="4495800" y="5257800"/>
            <a:ext cx="1371600" cy="381000"/>
          </a:xfrm>
          <a:prstGeom prst="rect">
            <a:avLst/>
          </a:prstGeom>
          <a:noFill/>
        </p:spPr>
        <p:txBody>
          <a:bodyPr wrap="square" rtlCol="0">
            <a:spAutoFit/>
          </a:bodyPr>
          <a:lstStyle/>
          <a:p>
            <a:r>
              <a:rPr lang="en-US" dirty="0" smtClean="0"/>
              <a:t>0x0000000A</a:t>
            </a:r>
            <a:endParaRPr lang="en-US" dirty="0"/>
          </a:p>
        </p:txBody>
      </p:sp>
      <p:sp>
        <p:nvSpPr>
          <p:cNvPr id="6" name="Slide Number Placeholder 5"/>
          <p:cNvSpPr>
            <a:spLocks noGrp="1"/>
          </p:cNvSpPr>
          <p:nvPr>
            <p:ph type="sldNum" sz="quarter" idx="12"/>
          </p:nvPr>
        </p:nvSpPr>
        <p:spPr/>
        <p:txBody>
          <a:bodyPr/>
          <a:lstStyle/>
          <a:p>
            <a:fld id="{E66970BE-4790-4AAC-BBF1-E334F1B28FAF}" type="slidenum">
              <a:rPr lang="en-US" smtClean="0"/>
              <a:pPr/>
              <a:t>40</a:t>
            </a:fld>
            <a:endParaRPr lang="en-US"/>
          </a:p>
        </p:txBody>
      </p:sp>
      <p:sp>
        <p:nvSpPr>
          <p:cNvPr id="43" name="TextBox 42"/>
          <p:cNvSpPr txBox="1"/>
          <p:nvPr/>
        </p:nvSpPr>
        <p:spPr>
          <a:xfrm>
            <a:off x="6553200" y="5486400"/>
            <a:ext cx="2362200" cy="369332"/>
          </a:xfrm>
          <a:prstGeom prst="rect">
            <a:avLst/>
          </a:prstGeom>
          <a:noFill/>
        </p:spPr>
        <p:txBody>
          <a:bodyPr wrap="square" rtlCol="0">
            <a:spAutoFit/>
          </a:bodyPr>
          <a:lstStyle/>
          <a:p>
            <a:r>
              <a:rPr lang="en-US" dirty="0" smtClean="0"/>
              <a:t>Before Operation</a:t>
            </a:r>
            <a:endParaRPr lang="en-US" dirty="0"/>
          </a:p>
        </p:txBody>
      </p:sp>
      <p:sp>
        <p:nvSpPr>
          <p:cNvPr id="44" name="TextBox 43"/>
          <p:cNvSpPr txBox="1"/>
          <p:nvPr/>
        </p:nvSpPr>
        <p:spPr>
          <a:xfrm>
            <a:off x="6477000" y="2743200"/>
            <a:ext cx="2362200" cy="369332"/>
          </a:xfrm>
          <a:prstGeom prst="rect">
            <a:avLst/>
          </a:prstGeom>
          <a:noFill/>
        </p:spPr>
        <p:txBody>
          <a:bodyPr wrap="square" rtlCol="0">
            <a:spAutoFit/>
          </a:bodyPr>
          <a:lstStyle/>
          <a:p>
            <a:r>
              <a:rPr lang="en-US" dirty="0" smtClean="0"/>
              <a:t>After Operation</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Arithmetic operations part 2</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MUL: &lt;</a:t>
            </a:r>
            <a:r>
              <a:rPr lang="en-US" dirty="0" err="1" smtClean="0"/>
              <a:t>dst</a:t>
            </a:r>
            <a:r>
              <a:rPr lang="en-US" dirty="0" smtClean="0"/>
              <a:t>&gt; = &lt;reg1&gt; * &lt;reg2&gt;</a:t>
            </a:r>
          </a:p>
          <a:p>
            <a:r>
              <a:rPr lang="en-US" dirty="0" smtClean="0"/>
              <a:t>MLA: &lt;</a:t>
            </a:r>
            <a:r>
              <a:rPr lang="en-US" dirty="0" err="1" smtClean="0"/>
              <a:t>dst</a:t>
            </a:r>
            <a:r>
              <a:rPr lang="en-US" dirty="0" smtClean="0"/>
              <a:t>&gt; = (&lt;reg1&gt; * &lt;reg2&gt;) + &lt;reg3&gt;</a:t>
            </a:r>
          </a:p>
          <a:p>
            <a:pPr lvl="1"/>
            <a:r>
              <a:rPr lang="en-US" dirty="0" smtClean="0"/>
              <a:t>MLA{S}{&lt;c&gt;} &lt;Rd&gt;, &lt;</a:t>
            </a:r>
            <a:r>
              <a:rPr lang="en-US" dirty="0" err="1" smtClean="0"/>
              <a:t>Rn</a:t>
            </a:r>
            <a:r>
              <a:rPr lang="en-US" dirty="0" smtClean="0"/>
              <a:t>&gt;, &lt;</a:t>
            </a:r>
            <a:r>
              <a:rPr lang="en-US" dirty="0" err="1" smtClean="0"/>
              <a:t>Rm</a:t>
            </a:r>
            <a:r>
              <a:rPr lang="en-US" dirty="0" smtClean="0"/>
              <a:t>&gt;, &lt;Ra&gt; where &lt;Rd&gt; is destination register, &lt;</a:t>
            </a:r>
            <a:r>
              <a:rPr lang="en-US" dirty="0" err="1" smtClean="0"/>
              <a:t>Rn</a:t>
            </a:r>
            <a:r>
              <a:rPr lang="en-US" dirty="0" smtClean="0"/>
              <a:t>&gt; &amp; &lt;</a:t>
            </a:r>
            <a:r>
              <a:rPr lang="en-US" dirty="0" err="1" smtClean="0"/>
              <a:t>Rm</a:t>
            </a:r>
            <a:r>
              <a:rPr lang="en-US" dirty="0" smtClean="0"/>
              <a:t>&gt; are the first and second operands respectively and &lt;Ra&gt; is the addend register</a:t>
            </a:r>
          </a:p>
          <a:p>
            <a:r>
              <a:rPr lang="en-US" dirty="0" smtClean="0"/>
              <a:t>MLS: &lt;</a:t>
            </a:r>
            <a:r>
              <a:rPr lang="en-US" dirty="0" err="1" smtClean="0"/>
              <a:t>dst</a:t>
            </a:r>
            <a:r>
              <a:rPr lang="en-US" dirty="0" smtClean="0"/>
              <a:t>&gt; = &lt;reg3&gt; - (&lt;reg1&gt; * &lt;reg2&gt;)</a:t>
            </a:r>
          </a:p>
          <a:p>
            <a:r>
              <a:rPr lang="en-US" dirty="0" smtClean="0"/>
              <a:t>Multiply operations only store least significant 32 bits of result into destination</a:t>
            </a:r>
          </a:p>
          <a:p>
            <a:r>
              <a:rPr lang="en-US" dirty="0" smtClean="0"/>
              <a:t>Result is not dependent on whether the source register values are signed or unsigned values</a:t>
            </a:r>
          </a:p>
          <a:p>
            <a:pPr>
              <a:buNone/>
            </a:pPr>
            <a:endParaRPr lang="en-US" dirty="0"/>
          </a:p>
        </p:txBody>
      </p:sp>
      <p:sp>
        <p:nvSpPr>
          <p:cNvPr id="4" name="Slide Number Placeholder 3"/>
          <p:cNvSpPr>
            <a:spLocks noGrp="1"/>
          </p:cNvSpPr>
          <p:nvPr>
            <p:ph type="sldNum" sz="quarter" idx="12"/>
          </p:nvPr>
        </p:nvSpPr>
        <p:spPr/>
        <p:txBody>
          <a:bodyPr/>
          <a:lstStyle/>
          <a:p>
            <a:fld id="{E66970BE-4790-4AAC-BBF1-E334F1B28FAF}" type="slidenum">
              <a:rPr lang="en-US" smtClean="0"/>
              <a:pPr/>
              <a:t>41</a:t>
            </a:fld>
            <a:endParaRPr lang="en-US"/>
          </a:p>
        </p:txBody>
      </p:sp>
    </p:spTree>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example2.c</a:t>
            </a:r>
            <a:endParaRPr lang="en-US" dirty="0"/>
          </a:p>
        </p:txBody>
      </p:sp>
      <p:sp>
        <p:nvSpPr>
          <p:cNvPr id="4" name="TextBox 3"/>
          <p:cNvSpPr txBox="1"/>
          <p:nvPr/>
        </p:nvSpPr>
        <p:spPr>
          <a:xfrm>
            <a:off x="4495800" y="1752600"/>
            <a:ext cx="4267200" cy="2031325"/>
          </a:xfrm>
          <a:prstGeom prst="rect">
            <a:avLst/>
          </a:prstGeom>
          <a:noFill/>
        </p:spPr>
        <p:txBody>
          <a:bodyPr wrap="square" rtlCol="0">
            <a:spAutoFit/>
          </a:bodyPr>
          <a:lstStyle/>
          <a:p>
            <a:r>
              <a:rPr lang="en-US" sz="1400" dirty="0" smtClean="0">
                <a:latin typeface="Ubuntu Mono" pitchFamily="49" charset="0"/>
                <a:cs typeface="Courier New" pitchFamily="49" charset="0"/>
              </a:rPr>
              <a:t>000083b8 &lt;multiply&gt;:</a:t>
            </a:r>
          </a:p>
          <a:p>
            <a:r>
              <a:rPr lang="en-US" sz="1400" dirty="0" smtClean="0">
                <a:latin typeface="Ubuntu Mono" pitchFamily="49" charset="0"/>
                <a:cs typeface="Courier New" pitchFamily="49" charset="0"/>
              </a:rPr>
              <a:t>    </a:t>
            </a:r>
            <a:r>
              <a:rPr lang="en-US" sz="1400" b="1" dirty="0" smtClean="0">
                <a:latin typeface="Ubuntu Mono" pitchFamily="49" charset="0"/>
                <a:cs typeface="Courier New" pitchFamily="49" charset="0"/>
              </a:rPr>
              <a:t>83b8:	fb01 f000 	</a:t>
            </a:r>
            <a:r>
              <a:rPr lang="en-US" sz="1400" b="1" dirty="0" err="1" smtClean="0">
                <a:latin typeface="Ubuntu Mono" pitchFamily="49" charset="0"/>
                <a:cs typeface="Courier New" pitchFamily="49" charset="0"/>
              </a:rPr>
              <a:t>mul.w</a:t>
            </a:r>
            <a:r>
              <a:rPr lang="en-US" sz="1400" b="1" dirty="0" smtClean="0">
                <a:latin typeface="Ubuntu Mono" pitchFamily="49" charset="0"/>
                <a:cs typeface="Courier New" pitchFamily="49" charset="0"/>
              </a:rPr>
              <a:t>	r0, r1, r0</a:t>
            </a:r>
          </a:p>
          <a:p>
            <a:r>
              <a:rPr lang="en-US" sz="1400" dirty="0" smtClean="0">
                <a:latin typeface="Ubuntu Mono" pitchFamily="49" charset="0"/>
                <a:cs typeface="Courier New" pitchFamily="49" charset="0"/>
              </a:rPr>
              <a:t>    83bc:	4770      	</a:t>
            </a:r>
            <a:r>
              <a:rPr lang="en-US" sz="1400" dirty="0" err="1" smtClean="0">
                <a:latin typeface="Ubuntu Mono" pitchFamily="49" charset="0"/>
                <a:cs typeface="Courier New" pitchFamily="49" charset="0"/>
              </a:rPr>
              <a:t>bx</a:t>
            </a:r>
            <a:r>
              <a:rPr lang="en-US" sz="1400" dirty="0" smtClean="0">
                <a:latin typeface="Ubuntu Mono" pitchFamily="49" charset="0"/>
                <a:cs typeface="Courier New" pitchFamily="49" charset="0"/>
              </a:rPr>
              <a:t>	</a:t>
            </a:r>
            <a:r>
              <a:rPr lang="en-US" sz="1400" dirty="0" err="1" smtClean="0">
                <a:latin typeface="Ubuntu Mono" pitchFamily="49" charset="0"/>
                <a:cs typeface="Courier New" pitchFamily="49" charset="0"/>
              </a:rPr>
              <a:t>lr</a:t>
            </a:r>
            <a:endParaRPr lang="en-US" sz="1400" dirty="0" smtClean="0">
              <a:latin typeface="Ubuntu Mono" pitchFamily="49" charset="0"/>
              <a:cs typeface="Courier New" pitchFamily="49" charset="0"/>
            </a:endParaRPr>
          </a:p>
          <a:p>
            <a:r>
              <a:rPr lang="en-US" sz="1400" dirty="0" smtClean="0">
                <a:latin typeface="Ubuntu Mono" pitchFamily="49" charset="0"/>
                <a:cs typeface="Courier New" pitchFamily="49" charset="0"/>
              </a:rPr>
              <a:t>    83be:	bf00      	</a:t>
            </a:r>
            <a:r>
              <a:rPr lang="en-US" sz="1400" dirty="0" err="1" smtClean="0">
                <a:latin typeface="Ubuntu Mono" pitchFamily="49" charset="0"/>
                <a:cs typeface="Courier New" pitchFamily="49" charset="0"/>
              </a:rPr>
              <a:t>nop</a:t>
            </a:r>
            <a:endParaRPr lang="en-US" sz="1400" dirty="0" smtClean="0">
              <a:latin typeface="Ubuntu Mono" pitchFamily="49" charset="0"/>
              <a:cs typeface="Courier New" pitchFamily="49" charset="0"/>
            </a:endParaRPr>
          </a:p>
          <a:p>
            <a:endParaRPr lang="en-US" sz="1400" dirty="0" smtClean="0">
              <a:latin typeface="Ubuntu Mono" pitchFamily="49" charset="0"/>
              <a:cs typeface="Courier New" pitchFamily="49" charset="0"/>
            </a:endParaRPr>
          </a:p>
          <a:p>
            <a:r>
              <a:rPr lang="en-US" sz="1400" dirty="0" smtClean="0">
                <a:latin typeface="Ubuntu Mono" pitchFamily="49" charset="0"/>
                <a:cs typeface="Courier New" pitchFamily="49" charset="0"/>
              </a:rPr>
              <a:t>000083c0 &lt;</a:t>
            </a:r>
            <a:r>
              <a:rPr lang="en-US" sz="1400" dirty="0" err="1" smtClean="0">
                <a:latin typeface="Ubuntu Mono" pitchFamily="49" charset="0"/>
                <a:cs typeface="Courier New" pitchFamily="49" charset="0"/>
              </a:rPr>
              <a:t>multiplyadd</a:t>
            </a:r>
            <a:r>
              <a:rPr lang="en-US" sz="1400" dirty="0" smtClean="0">
                <a:latin typeface="Ubuntu Mono" pitchFamily="49" charset="0"/>
                <a:cs typeface="Courier New" pitchFamily="49" charset="0"/>
              </a:rPr>
              <a:t>&gt;:</a:t>
            </a:r>
          </a:p>
          <a:p>
            <a:r>
              <a:rPr lang="en-US" sz="1400" dirty="0" smtClean="0">
                <a:latin typeface="Ubuntu Mono" pitchFamily="49" charset="0"/>
                <a:cs typeface="Courier New" pitchFamily="49" charset="0"/>
              </a:rPr>
              <a:t>    </a:t>
            </a:r>
            <a:r>
              <a:rPr lang="en-US" sz="1400" b="1" dirty="0" smtClean="0">
                <a:latin typeface="Ubuntu Mono" pitchFamily="49" charset="0"/>
                <a:cs typeface="Courier New" pitchFamily="49" charset="0"/>
              </a:rPr>
              <a:t>83c0:	fb01 2000 	mla	r0, r1, r0, r2</a:t>
            </a:r>
          </a:p>
          <a:p>
            <a:r>
              <a:rPr lang="en-US" sz="1400" dirty="0" smtClean="0">
                <a:latin typeface="Ubuntu Mono" pitchFamily="49" charset="0"/>
                <a:cs typeface="Courier New" pitchFamily="49" charset="0"/>
              </a:rPr>
              <a:t>    83c4:	4770      	</a:t>
            </a:r>
            <a:r>
              <a:rPr lang="en-US" sz="1400" dirty="0" err="1" smtClean="0">
                <a:latin typeface="Ubuntu Mono" pitchFamily="49" charset="0"/>
                <a:cs typeface="Courier New" pitchFamily="49" charset="0"/>
              </a:rPr>
              <a:t>bx</a:t>
            </a:r>
            <a:r>
              <a:rPr lang="en-US" sz="1400" dirty="0" smtClean="0">
                <a:latin typeface="Ubuntu Mono" pitchFamily="49" charset="0"/>
                <a:cs typeface="Courier New" pitchFamily="49" charset="0"/>
              </a:rPr>
              <a:t>	</a:t>
            </a:r>
            <a:r>
              <a:rPr lang="en-US" sz="1400" dirty="0" err="1" smtClean="0">
                <a:latin typeface="Ubuntu Mono" pitchFamily="49" charset="0"/>
                <a:cs typeface="Courier New" pitchFamily="49" charset="0"/>
              </a:rPr>
              <a:t>lr</a:t>
            </a:r>
            <a:endParaRPr lang="en-US" sz="1400" dirty="0" smtClean="0">
              <a:latin typeface="Ubuntu Mono" pitchFamily="49" charset="0"/>
              <a:cs typeface="Courier New" pitchFamily="49" charset="0"/>
            </a:endParaRPr>
          </a:p>
          <a:p>
            <a:r>
              <a:rPr lang="en-US" sz="1400" dirty="0" smtClean="0">
                <a:latin typeface="Ubuntu Mono" pitchFamily="49" charset="0"/>
                <a:cs typeface="Courier New" pitchFamily="49" charset="0"/>
              </a:rPr>
              <a:t>    83c6:	bf00      	</a:t>
            </a:r>
            <a:r>
              <a:rPr lang="en-US" sz="1400" dirty="0" err="1" smtClean="0">
                <a:latin typeface="Ubuntu Mono" pitchFamily="49" charset="0"/>
                <a:cs typeface="Courier New" pitchFamily="49" charset="0"/>
              </a:rPr>
              <a:t>nop</a:t>
            </a:r>
            <a:endParaRPr lang="en-US" sz="1400" dirty="0">
              <a:latin typeface="Ubuntu Mono" pitchFamily="49" charset="0"/>
              <a:cs typeface="Courier New" pitchFamily="49" charset="0"/>
            </a:endParaRPr>
          </a:p>
        </p:txBody>
      </p:sp>
      <p:sp>
        <p:nvSpPr>
          <p:cNvPr id="5" name="TextBox 4"/>
          <p:cNvSpPr txBox="1"/>
          <p:nvPr/>
        </p:nvSpPr>
        <p:spPr>
          <a:xfrm>
            <a:off x="228600" y="1676400"/>
            <a:ext cx="4267200" cy="4616648"/>
          </a:xfrm>
          <a:prstGeom prst="rect">
            <a:avLst/>
          </a:prstGeom>
          <a:noFill/>
        </p:spPr>
        <p:txBody>
          <a:bodyPr wrap="square" rtlCol="0">
            <a:spAutoFit/>
          </a:bodyPr>
          <a:lstStyle/>
          <a:p>
            <a:r>
              <a:rPr lang="en-US" sz="1400" dirty="0" err="1" smtClean="0">
                <a:latin typeface="Ubuntu Mono" pitchFamily="49" charset="0"/>
                <a:cs typeface="Courier New" pitchFamily="49" charset="0"/>
              </a:rPr>
              <a:t>int</a:t>
            </a:r>
            <a:r>
              <a:rPr lang="en-US" sz="1400" dirty="0" smtClean="0">
                <a:latin typeface="Ubuntu Mono" pitchFamily="49" charset="0"/>
                <a:cs typeface="Courier New" pitchFamily="49" charset="0"/>
              </a:rPr>
              <a:t> main(void) {</a:t>
            </a:r>
          </a:p>
          <a:p>
            <a:r>
              <a:rPr lang="en-US" sz="1400" dirty="0" smtClean="0">
                <a:latin typeface="Ubuntu Mono" pitchFamily="49" charset="0"/>
                <a:cs typeface="Courier New" pitchFamily="49" charset="0"/>
              </a:rPr>
              <a:t>  </a:t>
            </a:r>
            <a:r>
              <a:rPr lang="en-US" sz="1400" dirty="0" err="1" smtClean="0">
                <a:latin typeface="Ubuntu Mono" pitchFamily="49" charset="0"/>
                <a:cs typeface="Courier New" pitchFamily="49" charset="0"/>
              </a:rPr>
              <a:t>int</a:t>
            </a:r>
            <a:r>
              <a:rPr lang="en-US" sz="1400" dirty="0" smtClean="0">
                <a:latin typeface="Ubuntu Mono" pitchFamily="49" charset="0"/>
                <a:cs typeface="Courier New" pitchFamily="49" charset="0"/>
              </a:rPr>
              <a:t> a, b, c, d;</a:t>
            </a:r>
          </a:p>
          <a:p>
            <a:r>
              <a:rPr lang="en-US" sz="1400" dirty="0" smtClean="0">
                <a:latin typeface="Ubuntu Mono" pitchFamily="49" charset="0"/>
                <a:cs typeface="Courier New" pitchFamily="49" charset="0"/>
              </a:rPr>
              <a:t>  a=2;</a:t>
            </a:r>
          </a:p>
          <a:p>
            <a:r>
              <a:rPr lang="en-US" sz="1400" dirty="0" smtClean="0">
                <a:latin typeface="Ubuntu Mono" pitchFamily="49" charset="0"/>
                <a:cs typeface="Courier New" pitchFamily="49" charset="0"/>
              </a:rPr>
              <a:t>  b=3;</a:t>
            </a:r>
          </a:p>
          <a:p>
            <a:r>
              <a:rPr lang="en-US" sz="1400" dirty="0" smtClean="0">
                <a:latin typeface="Ubuntu Mono" pitchFamily="49" charset="0"/>
                <a:cs typeface="Courier New" pitchFamily="49" charset="0"/>
              </a:rPr>
              <a:t>  c=4;</a:t>
            </a:r>
          </a:p>
          <a:p>
            <a:r>
              <a:rPr lang="en-US" sz="1400" dirty="0" smtClean="0">
                <a:latin typeface="Ubuntu Mono" pitchFamily="49" charset="0"/>
                <a:cs typeface="Courier New" pitchFamily="49" charset="0"/>
              </a:rPr>
              <a:t>  d = multiply(</a:t>
            </a:r>
            <a:r>
              <a:rPr lang="en-US" sz="1400" dirty="0" err="1" smtClean="0">
                <a:latin typeface="Ubuntu Mono" pitchFamily="49" charset="0"/>
                <a:cs typeface="Courier New" pitchFamily="49" charset="0"/>
              </a:rPr>
              <a:t>a,b</a:t>
            </a:r>
            <a:r>
              <a:rPr lang="en-US" sz="1400" dirty="0" smtClean="0">
                <a:latin typeface="Ubuntu Mono" pitchFamily="49" charset="0"/>
                <a:cs typeface="Courier New" pitchFamily="49" charset="0"/>
              </a:rPr>
              <a:t>);</a:t>
            </a:r>
          </a:p>
          <a:p>
            <a:r>
              <a:rPr lang="en-US" sz="1400" dirty="0" smtClean="0">
                <a:latin typeface="Ubuntu Mono" pitchFamily="49" charset="0"/>
                <a:cs typeface="Courier New" pitchFamily="49" charset="0"/>
              </a:rPr>
              <a:t>  </a:t>
            </a:r>
            <a:r>
              <a:rPr lang="en-US" sz="1400" dirty="0" err="1" smtClean="0">
                <a:latin typeface="Ubuntu Mono" pitchFamily="49" charset="0"/>
                <a:cs typeface="Courier New" pitchFamily="49" charset="0"/>
              </a:rPr>
              <a:t>printf</a:t>
            </a:r>
            <a:r>
              <a:rPr lang="en-US" sz="1400" dirty="0" smtClean="0">
                <a:latin typeface="Ubuntu Mono" pitchFamily="49" charset="0"/>
                <a:cs typeface="Courier New" pitchFamily="49" charset="0"/>
              </a:rPr>
              <a:t>(“a * b is %d\n”, d);</a:t>
            </a:r>
          </a:p>
          <a:p>
            <a:r>
              <a:rPr lang="en-US" sz="1400" dirty="0" smtClean="0">
                <a:latin typeface="Ubuntu Mono" pitchFamily="49" charset="0"/>
                <a:cs typeface="Courier New" pitchFamily="49" charset="0"/>
              </a:rPr>
              <a:t>  d = </a:t>
            </a:r>
            <a:r>
              <a:rPr lang="en-US" sz="1400" dirty="0" err="1" smtClean="0">
                <a:latin typeface="Ubuntu Mono" pitchFamily="49" charset="0"/>
                <a:cs typeface="Courier New" pitchFamily="49" charset="0"/>
              </a:rPr>
              <a:t>multiplyadd</a:t>
            </a:r>
            <a:r>
              <a:rPr lang="en-US" sz="1400" dirty="0" smtClean="0">
                <a:latin typeface="Ubuntu Mono" pitchFamily="49" charset="0"/>
                <a:cs typeface="Courier New" pitchFamily="49" charset="0"/>
              </a:rPr>
              <a:t>(</a:t>
            </a:r>
            <a:r>
              <a:rPr lang="en-US" sz="1400" dirty="0" err="1" smtClean="0">
                <a:latin typeface="Ubuntu Mono" pitchFamily="49" charset="0"/>
                <a:cs typeface="Courier New" pitchFamily="49" charset="0"/>
              </a:rPr>
              <a:t>a,b,c</a:t>
            </a:r>
            <a:r>
              <a:rPr lang="en-US" sz="1400" dirty="0" smtClean="0">
                <a:latin typeface="Ubuntu Mono" pitchFamily="49" charset="0"/>
                <a:cs typeface="Courier New" pitchFamily="49" charset="0"/>
              </a:rPr>
              <a:t>);</a:t>
            </a:r>
          </a:p>
          <a:p>
            <a:r>
              <a:rPr lang="en-US" sz="1400" dirty="0" smtClean="0">
                <a:latin typeface="Ubuntu Mono" pitchFamily="49" charset="0"/>
                <a:cs typeface="Courier New" pitchFamily="49" charset="0"/>
              </a:rPr>
              <a:t>  </a:t>
            </a:r>
            <a:r>
              <a:rPr lang="en-US" sz="1400" dirty="0" err="1" smtClean="0">
                <a:latin typeface="Ubuntu Mono" pitchFamily="49" charset="0"/>
                <a:cs typeface="Courier New" pitchFamily="49" charset="0"/>
              </a:rPr>
              <a:t>printf</a:t>
            </a:r>
            <a:r>
              <a:rPr lang="en-US" sz="1400" dirty="0" smtClean="0">
                <a:latin typeface="Ubuntu Mono" pitchFamily="49" charset="0"/>
                <a:cs typeface="Courier New" pitchFamily="49" charset="0"/>
              </a:rPr>
              <a:t>(“a * b + c is %d\n”, d);</a:t>
            </a:r>
          </a:p>
          <a:p>
            <a:r>
              <a:rPr lang="en-US" sz="1400" dirty="0" smtClean="0">
                <a:latin typeface="Ubuntu Mono" pitchFamily="49" charset="0"/>
                <a:cs typeface="Courier New" pitchFamily="49" charset="0"/>
              </a:rPr>
              <a:t>  return 0;</a:t>
            </a:r>
            <a:endParaRPr lang="en-US" sz="1400" dirty="0">
              <a:latin typeface="Ubuntu Mono" pitchFamily="49" charset="0"/>
              <a:cs typeface="Courier New" pitchFamily="49" charset="0"/>
            </a:endParaRPr>
          </a:p>
          <a:p>
            <a:r>
              <a:rPr lang="en-US" sz="1400" dirty="0" smtClean="0">
                <a:latin typeface="Ubuntu Mono" pitchFamily="49" charset="0"/>
                <a:cs typeface="Courier New" pitchFamily="49" charset="0"/>
              </a:rPr>
              <a:t>}</a:t>
            </a:r>
          </a:p>
          <a:p>
            <a:endParaRPr lang="en-US" sz="1400" dirty="0" smtClean="0">
              <a:latin typeface="Ubuntu Mono" pitchFamily="49" charset="0"/>
              <a:cs typeface="Courier New" pitchFamily="49" charset="0"/>
            </a:endParaRPr>
          </a:p>
          <a:p>
            <a:r>
              <a:rPr lang="en-US" sz="1400" dirty="0" err="1" smtClean="0">
                <a:latin typeface="Ubuntu Mono" pitchFamily="49" charset="0"/>
                <a:cs typeface="Courier New" pitchFamily="49" charset="0"/>
              </a:rPr>
              <a:t>int</a:t>
            </a:r>
            <a:r>
              <a:rPr lang="en-US" sz="1400" dirty="0" smtClean="0">
                <a:latin typeface="Ubuntu Mono" pitchFamily="49" charset="0"/>
                <a:cs typeface="Courier New" pitchFamily="49" charset="0"/>
              </a:rPr>
              <a:t> multiply(</a:t>
            </a:r>
            <a:r>
              <a:rPr lang="en-US" sz="1400" dirty="0" err="1" smtClean="0">
                <a:latin typeface="Ubuntu Mono" pitchFamily="49" charset="0"/>
                <a:cs typeface="Courier New" pitchFamily="49" charset="0"/>
              </a:rPr>
              <a:t>int</a:t>
            </a:r>
            <a:r>
              <a:rPr lang="en-US" sz="1400" dirty="0" smtClean="0">
                <a:latin typeface="Ubuntu Mono" pitchFamily="49" charset="0"/>
                <a:cs typeface="Courier New" pitchFamily="49" charset="0"/>
              </a:rPr>
              <a:t> a, </a:t>
            </a:r>
            <a:r>
              <a:rPr lang="en-US" sz="1400" dirty="0" err="1" smtClean="0">
                <a:latin typeface="Ubuntu Mono" pitchFamily="49" charset="0"/>
                <a:cs typeface="Courier New" pitchFamily="49" charset="0"/>
              </a:rPr>
              <a:t>int</a:t>
            </a:r>
            <a:r>
              <a:rPr lang="en-US" sz="1400" dirty="0" smtClean="0">
                <a:latin typeface="Ubuntu Mono" pitchFamily="49" charset="0"/>
                <a:cs typeface="Courier New" pitchFamily="49" charset="0"/>
              </a:rPr>
              <a:t> b)</a:t>
            </a:r>
          </a:p>
          <a:p>
            <a:r>
              <a:rPr lang="en-US" sz="1400" dirty="0" smtClean="0">
                <a:latin typeface="Ubuntu Mono" pitchFamily="49" charset="0"/>
                <a:cs typeface="Courier New" pitchFamily="49" charset="0"/>
              </a:rPr>
              <a:t>{</a:t>
            </a:r>
          </a:p>
          <a:p>
            <a:r>
              <a:rPr lang="en-US" sz="1400" dirty="0" smtClean="0">
                <a:latin typeface="Ubuntu Mono" pitchFamily="49" charset="0"/>
                <a:cs typeface="Courier New" pitchFamily="49" charset="0"/>
              </a:rPr>
              <a:t>  return (a*b);</a:t>
            </a:r>
          </a:p>
          <a:p>
            <a:r>
              <a:rPr lang="en-US" sz="1400" dirty="0" smtClean="0">
                <a:latin typeface="Ubuntu Mono" pitchFamily="49" charset="0"/>
                <a:cs typeface="Courier New" pitchFamily="49" charset="0"/>
              </a:rPr>
              <a:t>}</a:t>
            </a:r>
          </a:p>
          <a:p>
            <a:endParaRPr lang="en-US" sz="1400" dirty="0" smtClean="0">
              <a:latin typeface="Ubuntu Mono" pitchFamily="49" charset="0"/>
              <a:cs typeface="Courier New" pitchFamily="49" charset="0"/>
            </a:endParaRPr>
          </a:p>
          <a:p>
            <a:r>
              <a:rPr lang="en-US" sz="1400" dirty="0" err="1" smtClean="0">
                <a:latin typeface="Ubuntu Mono" pitchFamily="49" charset="0"/>
                <a:cs typeface="Courier New" pitchFamily="49" charset="0"/>
              </a:rPr>
              <a:t>Int</a:t>
            </a:r>
            <a:r>
              <a:rPr lang="en-US" sz="1400" dirty="0" smtClean="0">
                <a:latin typeface="Ubuntu Mono" pitchFamily="49" charset="0"/>
                <a:cs typeface="Courier New" pitchFamily="49" charset="0"/>
              </a:rPr>
              <a:t> </a:t>
            </a:r>
            <a:r>
              <a:rPr lang="en-US" sz="1400" dirty="0" err="1" smtClean="0">
                <a:latin typeface="Ubuntu Mono" pitchFamily="49" charset="0"/>
                <a:cs typeface="Courier New" pitchFamily="49" charset="0"/>
              </a:rPr>
              <a:t>multiplyadd</a:t>
            </a:r>
            <a:r>
              <a:rPr lang="en-US" sz="1400" dirty="0" smtClean="0">
                <a:latin typeface="Ubuntu Mono" pitchFamily="49" charset="0"/>
                <a:cs typeface="Courier New" pitchFamily="49" charset="0"/>
              </a:rPr>
              <a:t>(</a:t>
            </a:r>
            <a:r>
              <a:rPr lang="en-US" sz="1400" dirty="0" err="1" smtClean="0">
                <a:latin typeface="Ubuntu Mono" pitchFamily="49" charset="0"/>
                <a:cs typeface="Courier New" pitchFamily="49" charset="0"/>
              </a:rPr>
              <a:t>int</a:t>
            </a:r>
            <a:r>
              <a:rPr lang="en-US" sz="1400" dirty="0" smtClean="0">
                <a:latin typeface="Ubuntu Mono" pitchFamily="49" charset="0"/>
                <a:cs typeface="Courier New" pitchFamily="49" charset="0"/>
              </a:rPr>
              <a:t> a, </a:t>
            </a:r>
            <a:r>
              <a:rPr lang="en-US" sz="1400" dirty="0" err="1" smtClean="0">
                <a:latin typeface="Ubuntu Mono" pitchFamily="49" charset="0"/>
                <a:cs typeface="Courier New" pitchFamily="49" charset="0"/>
              </a:rPr>
              <a:t>int</a:t>
            </a:r>
            <a:r>
              <a:rPr lang="en-US" sz="1400" dirty="0" smtClean="0">
                <a:latin typeface="Ubuntu Mono" pitchFamily="49" charset="0"/>
                <a:cs typeface="Courier New" pitchFamily="49" charset="0"/>
              </a:rPr>
              <a:t> b, </a:t>
            </a:r>
            <a:r>
              <a:rPr lang="en-US" sz="1400" dirty="0" err="1" smtClean="0">
                <a:latin typeface="Ubuntu Mono" pitchFamily="49" charset="0"/>
                <a:cs typeface="Courier New" pitchFamily="49" charset="0"/>
              </a:rPr>
              <a:t>int</a:t>
            </a:r>
            <a:r>
              <a:rPr lang="en-US" sz="1400" dirty="0" smtClean="0">
                <a:latin typeface="Ubuntu Mono" pitchFamily="49" charset="0"/>
                <a:cs typeface="Courier New" pitchFamily="49" charset="0"/>
              </a:rPr>
              <a:t> c)</a:t>
            </a:r>
          </a:p>
          <a:p>
            <a:r>
              <a:rPr lang="en-US" sz="1400" dirty="0" smtClean="0">
                <a:latin typeface="Ubuntu Mono" pitchFamily="49" charset="0"/>
                <a:cs typeface="Courier New" pitchFamily="49" charset="0"/>
              </a:rPr>
              <a:t>{</a:t>
            </a:r>
          </a:p>
          <a:p>
            <a:r>
              <a:rPr lang="en-US" sz="1400" dirty="0" smtClean="0">
                <a:latin typeface="Ubuntu Mono" pitchFamily="49" charset="0"/>
                <a:cs typeface="Courier New" pitchFamily="49" charset="0"/>
              </a:rPr>
              <a:t>  return ((a*b)+c);</a:t>
            </a:r>
          </a:p>
          <a:p>
            <a:r>
              <a:rPr lang="en-US" sz="1400" dirty="0" smtClean="0">
                <a:latin typeface="Ubuntu Mono" pitchFamily="49" charset="0"/>
                <a:cs typeface="Courier New" pitchFamily="49" charset="0"/>
              </a:rPr>
              <a:t>}</a:t>
            </a:r>
            <a:endParaRPr lang="en-US" sz="1400" dirty="0">
              <a:latin typeface="Ubuntu Mono" pitchFamily="49" charset="0"/>
              <a:cs typeface="Courier New" pitchFamily="49" charset="0"/>
            </a:endParaRPr>
          </a:p>
        </p:txBody>
      </p:sp>
      <p:sp>
        <p:nvSpPr>
          <p:cNvPr id="3" name="Slide Number Placeholder 2"/>
          <p:cNvSpPr>
            <a:spLocks noGrp="1"/>
          </p:cNvSpPr>
          <p:nvPr>
            <p:ph type="sldNum" sz="quarter" idx="12"/>
          </p:nvPr>
        </p:nvSpPr>
        <p:spPr/>
        <p:txBody>
          <a:bodyPr/>
          <a:lstStyle/>
          <a:p>
            <a:fld id="{E66970BE-4790-4AAC-BBF1-E334F1B28FAF}" type="slidenum">
              <a:rPr lang="en-US" smtClean="0"/>
              <a:pPr/>
              <a:t>42</a:t>
            </a:fld>
            <a:endParaRPr lang="en-US"/>
          </a:p>
        </p:txBody>
      </p:sp>
    </p:spTree>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MLA &amp; MLS operations</a:t>
            </a:r>
            <a:endParaRPr lang="en-US" dirty="0"/>
          </a:p>
        </p:txBody>
      </p:sp>
      <p:sp>
        <p:nvSpPr>
          <p:cNvPr id="3" name="Rectangle 2"/>
          <p:cNvSpPr/>
          <p:nvPr/>
        </p:nvSpPr>
        <p:spPr>
          <a:xfrm>
            <a:off x="1752600" y="2209800"/>
            <a:ext cx="1905000" cy="533400"/>
          </a:xfrm>
          <a:prstGeom prst="rect">
            <a:avLst/>
          </a:prstGeom>
          <a:no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752600" y="2743200"/>
            <a:ext cx="1905000" cy="533400"/>
          </a:xfrm>
          <a:prstGeom prst="rect">
            <a:avLst/>
          </a:prstGeom>
          <a:no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752600" y="3810000"/>
            <a:ext cx="1905000" cy="533400"/>
          </a:xfrm>
          <a:prstGeom prst="rect">
            <a:avLst/>
          </a:prstGeom>
          <a:no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343400" y="2209800"/>
            <a:ext cx="1905000" cy="533400"/>
          </a:xfrm>
          <a:prstGeom prst="rect">
            <a:avLst/>
          </a:prstGeom>
          <a:no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343400" y="2743200"/>
            <a:ext cx="1905000" cy="533400"/>
          </a:xfrm>
          <a:prstGeom prst="rect">
            <a:avLst/>
          </a:prstGeom>
          <a:no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343400" y="3810000"/>
            <a:ext cx="1905000" cy="533400"/>
          </a:xfrm>
          <a:prstGeom prst="rect">
            <a:avLst/>
          </a:prstGeom>
          <a:no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914400" y="4724400"/>
            <a:ext cx="457200" cy="369332"/>
          </a:xfrm>
          <a:prstGeom prst="rect">
            <a:avLst/>
          </a:prstGeom>
          <a:noFill/>
        </p:spPr>
        <p:txBody>
          <a:bodyPr wrap="square" rtlCol="0">
            <a:spAutoFit/>
          </a:bodyPr>
          <a:lstStyle/>
          <a:p>
            <a:r>
              <a:rPr lang="en-US" dirty="0" smtClean="0"/>
              <a:t>R0</a:t>
            </a:r>
            <a:endParaRPr lang="en-US" dirty="0"/>
          </a:p>
        </p:txBody>
      </p:sp>
      <p:sp>
        <p:nvSpPr>
          <p:cNvPr id="19" name="Rectangle 18"/>
          <p:cNvSpPr/>
          <p:nvPr/>
        </p:nvSpPr>
        <p:spPr>
          <a:xfrm>
            <a:off x="1676400" y="4648200"/>
            <a:ext cx="1905000" cy="533400"/>
          </a:xfrm>
          <a:prstGeom prst="rect">
            <a:avLst/>
          </a:prstGeom>
          <a:no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1828800" y="4724400"/>
            <a:ext cx="1371600" cy="381000"/>
          </a:xfrm>
          <a:prstGeom prst="rect">
            <a:avLst/>
          </a:prstGeom>
          <a:noFill/>
        </p:spPr>
        <p:txBody>
          <a:bodyPr wrap="square" rtlCol="0">
            <a:spAutoFit/>
          </a:bodyPr>
          <a:lstStyle/>
          <a:p>
            <a:r>
              <a:rPr lang="en-US" dirty="0" smtClean="0"/>
              <a:t>0x0000000A</a:t>
            </a:r>
            <a:endParaRPr lang="en-US" dirty="0"/>
          </a:p>
        </p:txBody>
      </p:sp>
      <p:sp>
        <p:nvSpPr>
          <p:cNvPr id="23" name="Rectangle 22"/>
          <p:cNvSpPr/>
          <p:nvPr/>
        </p:nvSpPr>
        <p:spPr>
          <a:xfrm>
            <a:off x="4343400" y="4648200"/>
            <a:ext cx="1905000" cy="533400"/>
          </a:xfrm>
          <a:prstGeom prst="rect">
            <a:avLst/>
          </a:prstGeom>
          <a:no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152400" y="1447800"/>
            <a:ext cx="8534400" cy="646331"/>
          </a:xfrm>
          <a:prstGeom prst="rect">
            <a:avLst/>
          </a:prstGeom>
          <a:noFill/>
        </p:spPr>
        <p:txBody>
          <a:bodyPr wrap="square" rtlCol="0">
            <a:spAutoFit/>
          </a:bodyPr>
          <a:lstStyle/>
          <a:p>
            <a:r>
              <a:rPr lang="en-US" dirty="0" smtClean="0">
                <a:solidFill>
                  <a:srgbClr val="FF0000"/>
                </a:solidFill>
              </a:rPr>
              <a:t>INSTRUCTION:    mla r0, r0, r1, r2	          mls r0, r0, r1, r2</a:t>
            </a:r>
          </a:p>
          <a:p>
            <a:r>
              <a:rPr lang="en-US" dirty="0" smtClean="0">
                <a:solidFill>
                  <a:srgbClr val="FF0000"/>
                </a:solidFill>
              </a:rPr>
              <a:t>MEANS            :   r0 = r0 * r1 + r2	          r0 = r2 – (r0 * r1) (No flags updated)</a:t>
            </a:r>
            <a:endParaRPr lang="en-US" dirty="0">
              <a:solidFill>
                <a:srgbClr val="FF0000"/>
              </a:solidFill>
            </a:endParaRPr>
          </a:p>
        </p:txBody>
      </p:sp>
      <p:sp>
        <p:nvSpPr>
          <p:cNvPr id="33" name="Rectangle 32"/>
          <p:cNvSpPr/>
          <p:nvPr/>
        </p:nvSpPr>
        <p:spPr>
          <a:xfrm>
            <a:off x="1676400" y="5181600"/>
            <a:ext cx="1905000" cy="533400"/>
          </a:xfrm>
          <a:prstGeom prst="rect">
            <a:avLst/>
          </a:prstGeom>
          <a:no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1676400" y="6248400"/>
            <a:ext cx="1905000" cy="533400"/>
          </a:xfrm>
          <a:prstGeom prst="rect">
            <a:avLst/>
          </a:prstGeom>
          <a:no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1828800" y="5257800"/>
            <a:ext cx="1524000" cy="369332"/>
          </a:xfrm>
          <a:prstGeom prst="rect">
            <a:avLst/>
          </a:prstGeom>
          <a:noFill/>
        </p:spPr>
        <p:txBody>
          <a:bodyPr wrap="square" rtlCol="0">
            <a:spAutoFit/>
          </a:bodyPr>
          <a:lstStyle/>
          <a:p>
            <a:r>
              <a:rPr lang="en-US" dirty="0" smtClean="0"/>
              <a:t>0x0000000E</a:t>
            </a:r>
            <a:endParaRPr lang="en-US" dirty="0"/>
          </a:p>
        </p:txBody>
      </p:sp>
      <p:sp>
        <p:nvSpPr>
          <p:cNvPr id="36" name="TextBox 35"/>
          <p:cNvSpPr txBox="1"/>
          <p:nvPr/>
        </p:nvSpPr>
        <p:spPr>
          <a:xfrm>
            <a:off x="1828800" y="6324600"/>
            <a:ext cx="1371600" cy="381000"/>
          </a:xfrm>
          <a:prstGeom prst="rect">
            <a:avLst/>
          </a:prstGeom>
          <a:noFill/>
        </p:spPr>
        <p:txBody>
          <a:bodyPr wrap="square" rtlCol="0">
            <a:spAutoFit/>
          </a:bodyPr>
          <a:lstStyle/>
          <a:p>
            <a:r>
              <a:rPr lang="en-US" dirty="0" smtClean="0"/>
              <a:t>0x20000010</a:t>
            </a:r>
            <a:endParaRPr lang="en-US" dirty="0"/>
          </a:p>
        </p:txBody>
      </p:sp>
      <p:sp>
        <p:nvSpPr>
          <p:cNvPr id="37" name="TextBox 36"/>
          <p:cNvSpPr txBox="1"/>
          <p:nvPr/>
        </p:nvSpPr>
        <p:spPr>
          <a:xfrm>
            <a:off x="914400" y="5257800"/>
            <a:ext cx="457200" cy="369332"/>
          </a:xfrm>
          <a:prstGeom prst="rect">
            <a:avLst/>
          </a:prstGeom>
          <a:noFill/>
        </p:spPr>
        <p:txBody>
          <a:bodyPr wrap="square" rtlCol="0">
            <a:spAutoFit/>
          </a:bodyPr>
          <a:lstStyle/>
          <a:p>
            <a:r>
              <a:rPr lang="en-US" dirty="0" smtClean="0"/>
              <a:t>R1</a:t>
            </a:r>
            <a:endParaRPr lang="en-US" dirty="0"/>
          </a:p>
        </p:txBody>
      </p:sp>
      <p:sp>
        <p:nvSpPr>
          <p:cNvPr id="38" name="TextBox 37"/>
          <p:cNvSpPr txBox="1"/>
          <p:nvPr/>
        </p:nvSpPr>
        <p:spPr>
          <a:xfrm>
            <a:off x="685800" y="6324600"/>
            <a:ext cx="685800" cy="369332"/>
          </a:xfrm>
          <a:prstGeom prst="rect">
            <a:avLst/>
          </a:prstGeom>
          <a:noFill/>
        </p:spPr>
        <p:txBody>
          <a:bodyPr wrap="square" rtlCol="0">
            <a:spAutoFit/>
          </a:bodyPr>
          <a:lstStyle/>
          <a:p>
            <a:r>
              <a:rPr lang="en-US" dirty="0" smtClean="0"/>
              <a:t>CPSR</a:t>
            </a:r>
            <a:endParaRPr lang="en-US" dirty="0"/>
          </a:p>
        </p:txBody>
      </p:sp>
      <p:sp>
        <p:nvSpPr>
          <p:cNvPr id="39" name="Rectangle 38"/>
          <p:cNvSpPr/>
          <p:nvPr/>
        </p:nvSpPr>
        <p:spPr>
          <a:xfrm>
            <a:off x="4343400" y="5181600"/>
            <a:ext cx="1905000" cy="533400"/>
          </a:xfrm>
          <a:prstGeom prst="rect">
            <a:avLst/>
          </a:prstGeom>
          <a:no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4343400" y="6248400"/>
            <a:ext cx="1905000" cy="533400"/>
          </a:xfrm>
          <a:prstGeom prst="rect">
            <a:avLst/>
          </a:prstGeom>
          <a:no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495800" y="5257800"/>
            <a:ext cx="1524000" cy="369332"/>
          </a:xfrm>
          <a:prstGeom prst="rect">
            <a:avLst/>
          </a:prstGeom>
          <a:noFill/>
        </p:spPr>
        <p:txBody>
          <a:bodyPr wrap="square" rtlCol="0">
            <a:spAutoFit/>
          </a:bodyPr>
          <a:lstStyle/>
          <a:p>
            <a:r>
              <a:rPr lang="en-US" dirty="0" smtClean="0"/>
              <a:t>0x0000000E</a:t>
            </a:r>
            <a:endParaRPr lang="en-US" dirty="0"/>
          </a:p>
        </p:txBody>
      </p:sp>
      <p:sp>
        <p:nvSpPr>
          <p:cNvPr id="51" name="TextBox 50"/>
          <p:cNvSpPr txBox="1"/>
          <p:nvPr/>
        </p:nvSpPr>
        <p:spPr>
          <a:xfrm>
            <a:off x="1066800" y="2286000"/>
            <a:ext cx="457200" cy="369332"/>
          </a:xfrm>
          <a:prstGeom prst="rect">
            <a:avLst/>
          </a:prstGeom>
          <a:noFill/>
        </p:spPr>
        <p:txBody>
          <a:bodyPr wrap="square" rtlCol="0">
            <a:spAutoFit/>
          </a:bodyPr>
          <a:lstStyle/>
          <a:p>
            <a:r>
              <a:rPr lang="en-US" dirty="0" smtClean="0"/>
              <a:t>R0</a:t>
            </a:r>
            <a:endParaRPr lang="en-US" dirty="0"/>
          </a:p>
        </p:txBody>
      </p:sp>
      <p:sp>
        <p:nvSpPr>
          <p:cNvPr id="52" name="TextBox 51"/>
          <p:cNvSpPr txBox="1"/>
          <p:nvPr/>
        </p:nvSpPr>
        <p:spPr>
          <a:xfrm>
            <a:off x="1066800" y="2819400"/>
            <a:ext cx="457200" cy="369332"/>
          </a:xfrm>
          <a:prstGeom prst="rect">
            <a:avLst/>
          </a:prstGeom>
          <a:noFill/>
        </p:spPr>
        <p:txBody>
          <a:bodyPr wrap="square" rtlCol="0">
            <a:spAutoFit/>
          </a:bodyPr>
          <a:lstStyle/>
          <a:p>
            <a:r>
              <a:rPr lang="en-US" dirty="0" smtClean="0"/>
              <a:t>R1</a:t>
            </a:r>
            <a:endParaRPr lang="en-US" dirty="0"/>
          </a:p>
        </p:txBody>
      </p:sp>
      <p:sp>
        <p:nvSpPr>
          <p:cNvPr id="53" name="TextBox 52"/>
          <p:cNvSpPr txBox="1"/>
          <p:nvPr/>
        </p:nvSpPr>
        <p:spPr>
          <a:xfrm>
            <a:off x="838200" y="3886200"/>
            <a:ext cx="685800" cy="369332"/>
          </a:xfrm>
          <a:prstGeom prst="rect">
            <a:avLst/>
          </a:prstGeom>
          <a:noFill/>
        </p:spPr>
        <p:txBody>
          <a:bodyPr wrap="square" rtlCol="0">
            <a:spAutoFit/>
          </a:bodyPr>
          <a:lstStyle/>
          <a:p>
            <a:r>
              <a:rPr lang="en-US" dirty="0" smtClean="0"/>
              <a:t>CPSR</a:t>
            </a:r>
            <a:endParaRPr lang="en-US" dirty="0"/>
          </a:p>
        </p:txBody>
      </p:sp>
      <p:sp>
        <p:nvSpPr>
          <p:cNvPr id="54" name="TextBox 53"/>
          <p:cNvSpPr txBox="1"/>
          <p:nvPr/>
        </p:nvSpPr>
        <p:spPr>
          <a:xfrm>
            <a:off x="1905000" y="2819400"/>
            <a:ext cx="1524000" cy="369332"/>
          </a:xfrm>
          <a:prstGeom prst="rect">
            <a:avLst/>
          </a:prstGeom>
          <a:noFill/>
        </p:spPr>
        <p:txBody>
          <a:bodyPr wrap="square" rtlCol="0">
            <a:spAutoFit/>
          </a:bodyPr>
          <a:lstStyle/>
          <a:p>
            <a:r>
              <a:rPr lang="en-US" dirty="0" smtClean="0"/>
              <a:t>0x0000000E</a:t>
            </a:r>
            <a:endParaRPr lang="en-US" dirty="0"/>
          </a:p>
        </p:txBody>
      </p:sp>
      <p:sp>
        <p:nvSpPr>
          <p:cNvPr id="55" name="TextBox 54"/>
          <p:cNvSpPr txBox="1"/>
          <p:nvPr/>
        </p:nvSpPr>
        <p:spPr>
          <a:xfrm>
            <a:off x="1905000" y="2286000"/>
            <a:ext cx="1524000" cy="369332"/>
          </a:xfrm>
          <a:prstGeom prst="rect">
            <a:avLst/>
          </a:prstGeom>
          <a:noFill/>
        </p:spPr>
        <p:txBody>
          <a:bodyPr wrap="square" rtlCol="0">
            <a:spAutoFit/>
          </a:bodyPr>
          <a:lstStyle/>
          <a:p>
            <a:r>
              <a:rPr lang="en-US" dirty="0" smtClean="0">
                <a:solidFill>
                  <a:srgbClr val="FF0000"/>
                </a:solidFill>
              </a:rPr>
              <a:t>0x0000008F</a:t>
            </a:r>
            <a:endParaRPr lang="en-US" dirty="0">
              <a:solidFill>
                <a:srgbClr val="FF0000"/>
              </a:solidFill>
            </a:endParaRPr>
          </a:p>
        </p:txBody>
      </p:sp>
      <p:sp>
        <p:nvSpPr>
          <p:cNvPr id="56" name="TextBox 55"/>
          <p:cNvSpPr txBox="1"/>
          <p:nvPr/>
        </p:nvSpPr>
        <p:spPr>
          <a:xfrm>
            <a:off x="1981200" y="3886200"/>
            <a:ext cx="1371600" cy="381000"/>
          </a:xfrm>
          <a:prstGeom prst="rect">
            <a:avLst/>
          </a:prstGeom>
          <a:noFill/>
        </p:spPr>
        <p:txBody>
          <a:bodyPr wrap="square" rtlCol="0">
            <a:spAutoFit/>
          </a:bodyPr>
          <a:lstStyle/>
          <a:p>
            <a:r>
              <a:rPr lang="en-US" dirty="0" smtClean="0"/>
              <a:t>0x20000010</a:t>
            </a:r>
            <a:endParaRPr lang="en-US" dirty="0"/>
          </a:p>
        </p:txBody>
      </p:sp>
      <p:sp>
        <p:nvSpPr>
          <p:cNvPr id="57" name="TextBox 56"/>
          <p:cNvSpPr txBox="1"/>
          <p:nvPr/>
        </p:nvSpPr>
        <p:spPr>
          <a:xfrm>
            <a:off x="4495800" y="6324600"/>
            <a:ext cx="1371600" cy="381000"/>
          </a:xfrm>
          <a:prstGeom prst="rect">
            <a:avLst/>
          </a:prstGeom>
          <a:noFill/>
        </p:spPr>
        <p:txBody>
          <a:bodyPr wrap="square" rtlCol="0">
            <a:spAutoFit/>
          </a:bodyPr>
          <a:lstStyle/>
          <a:p>
            <a:r>
              <a:rPr lang="en-US" dirty="0" smtClean="0"/>
              <a:t>0x20000010</a:t>
            </a:r>
            <a:endParaRPr lang="en-US" dirty="0"/>
          </a:p>
        </p:txBody>
      </p:sp>
      <p:sp>
        <p:nvSpPr>
          <p:cNvPr id="58" name="TextBox 57"/>
          <p:cNvSpPr txBox="1"/>
          <p:nvPr/>
        </p:nvSpPr>
        <p:spPr>
          <a:xfrm>
            <a:off x="4572000" y="3886200"/>
            <a:ext cx="1371600" cy="381000"/>
          </a:xfrm>
          <a:prstGeom prst="rect">
            <a:avLst/>
          </a:prstGeom>
          <a:noFill/>
        </p:spPr>
        <p:txBody>
          <a:bodyPr wrap="square" rtlCol="0">
            <a:spAutoFit/>
          </a:bodyPr>
          <a:lstStyle/>
          <a:p>
            <a:r>
              <a:rPr lang="en-US" dirty="0" smtClean="0"/>
              <a:t>0x20000010</a:t>
            </a:r>
            <a:endParaRPr lang="en-US" dirty="0"/>
          </a:p>
        </p:txBody>
      </p:sp>
      <p:sp>
        <p:nvSpPr>
          <p:cNvPr id="59" name="TextBox 58"/>
          <p:cNvSpPr txBox="1"/>
          <p:nvPr/>
        </p:nvSpPr>
        <p:spPr>
          <a:xfrm>
            <a:off x="4572000" y="2819400"/>
            <a:ext cx="1524000" cy="369332"/>
          </a:xfrm>
          <a:prstGeom prst="rect">
            <a:avLst/>
          </a:prstGeom>
          <a:noFill/>
        </p:spPr>
        <p:txBody>
          <a:bodyPr wrap="square" rtlCol="0">
            <a:spAutoFit/>
          </a:bodyPr>
          <a:lstStyle/>
          <a:p>
            <a:r>
              <a:rPr lang="en-US" dirty="0" smtClean="0"/>
              <a:t>0x0000000E</a:t>
            </a:r>
            <a:endParaRPr lang="en-US" dirty="0"/>
          </a:p>
        </p:txBody>
      </p:sp>
      <p:sp>
        <p:nvSpPr>
          <p:cNvPr id="60" name="TextBox 59"/>
          <p:cNvSpPr txBox="1"/>
          <p:nvPr/>
        </p:nvSpPr>
        <p:spPr>
          <a:xfrm>
            <a:off x="4572000" y="2286000"/>
            <a:ext cx="1524000" cy="369332"/>
          </a:xfrm>
          <a:prstGeom prst="rect">
            <a:avLst/>
          </a:prstGeom>
          <a:noFill/>
        </p:spPr>
        <p:txBody>
          <a:bodyPr wrap="square" rtlCol="0">
            <a:spAutoFit/>
          </a:bodyPr>
          <a:lstStyle/>
          <a:p>
            <a:r>
              <a:rPr lang="en-US" dirty="0" smtClean="0">
                <a:solidFill>
                  <a:srgbClr val="FF0000"/>
                </a:solidFill>
              </a:rPr>
              <a:t>0xFFFFFF77</a:t>
            </a:r>
            <a:endParaRPr lang="en-US" dirty="0">
              <a:solidFill>
                <a:srgbClr val="FF0000"/>
              </a:solidFill>
            </a:endParaRPr>
          </a:p>
        </p:txBody>
      </p:sp>
      <p:sp>
        <p:nvSpPr>
          <p:cNvPr id="42" name="TextBox 41"/>
          <p:cNvSpPr txBox="1"/>
          <p:nvPr/>
        </p:nvSpPr>
        <p:spPr>
          <a:xfrm>
            <a:off x="4495800" y="4724400"/>
            <a:ext cx="1371600" cy="381000"/>
          </a:xfrm>
          <a:prstGeom prst="rect">
            <a:avLst/>
          </a:prstGeom>
          <a:noFill/>
        </p:spPr>
        <p:txBody>
          <a:bodyPr wrap="square" rtlCol="0">
            <a:spAutoFit/>
          </a:bodyPr>
          <a:lstStyle/>
          <a:p>
            <a:r>
              <a:rPr lang="en-US" dirty="0" smtClean="0"/>
              <a:t>0x0000000A</a:t>
            </a:r>
            <a:endParaRPr lang="en-US" dirty="0"/>
          </a:p>
        </p:txBody>
      </p:sp>
      <p:sp>
        <p:nvSpPr>
          <p:cNvPr id="43" name="Rectangle 42"/>
          <p:cNvSpPr/>
          <p:nvPr/>
        </p:nvSpPr>
        <p:spPr>
          <a:xfrm>
            <a:off x="1676400" y="5715000"/>
            <a:ext cx="1905000" cy="533400"/>
          </a:xfrm>
          <a:prstGeom prst="rect">
            <a:avLst/>
          </a:prstGeom>
          <a:no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p:cNvSpPr txBox="1"/>
          <p:nvPr/>
        </p:nvSpPr>
        <p:spPr>
          <a:xfrm>
            <a:off x="1828800" y="5791200"/>
            <a:ext cx="1524000" cy="369332"/>
          </a:xfrm>
          <a:prstGeom prst="rect">
            <a:avLst/>
          </a:prstGeom>
          <a:noFill/>
        </p:spPr>
        <p:txBody>
          <a:bodyPr wrap="square" rtlCol="0">
            <a:spAutoFit/>
          </a:bodyPr>
          <a:lstStyle/>
          <a:p>
            <a:r>
              <a:rPr lang="en-US" dirty="0" smtClean="0"/>
              <a:t>0x00000003</a:t>
            </a:r>
            <a:endParaRPr lang="en-US" dirty="0"/>
          </a:p>
        </p:txBody>
      </p:sp>
      <p:sp>
        <p:nvSpPr>
          <p:cNvPr id="45" name="TextBox 44"/>
          <p:cNvSpPr txBox="1"/>
          <p:nvPr/>
        </p:nvSpPr>
        <p:spPr>
          <a:xfrm>
            <a:off x="914400" y="5791200"/>
            <a:ext cx="457200" cy="369332"/>
          </a:xfrm>
          <a:prstGeom prst="rect">
            <a:avLst/>
          </a:prstGeom>
          <a:noFill/>
        </p:spPr>
        <p:txBody>
          <a:bodyPr wrap="square" rtlCol="0">
            <a:spAutoFit/>
          </a:bodyPr>
          <a:lstStyle/>
          <a:p>
            <a:r>
              <a:rPr lang="en-US" dirty="0" smtClean="0"/>
              <a:t>R2</a:t>
            </a:r>
            <a:endParaRPr lang="en-US" dirty="0"/>
          </a:p>
        </p:txBody>
      </p:sp>
      <p:sp>
        <p:nvSpPr>
          <p:cNvPr id="46" name="Rectangle 45"/>
          <p:cNvSpPr/>
          <p:nvPr/>
        </p:nvSpPr>
        <p:spPr>
          <a:xfrm>
            <a:off x="4343400" y="5715000"/>
            <a:ext cx="1905000" cy="533400"/>
          </a:xfrm>
          <a:prstGeom prst="rect">
            <a:avLst/>
          </a:prstGeom>
          <a:no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4495800" y="5791200"/>
            <a:ext cx="1524000" cy="369332"/>
          </a:xfrm>
          <a:prstGeom prst="rect">
            <a:avLst/>
          </a:prstGeom>
          <a:noFill/>
        </p:spPr>
        <p:txBody>
          <a:bodyPr wrap="square" rtlCol="0">
            <a:spAutoFit/>
          </a:bodyPr>
          <a:lstStyle/>
          <a:p>
            <a:r>
              <a:rPr lang="en-US" dirty="0" smtClean="0"/>
              <a:t>0x00000003</a:t>
            </a:r>
            <a:endParaRPr lang="en-US" dirty="0"/>
          </a:p>
        </p:txBody>
      </p:sp>
      <p:sp>
        <p:nvSpPr>
          <p:cNvPr id="48" name="Rectangle 47"/>
          <p:cNvSpPr/>
          <p:nvPr/>
        </p:nvSpPr>
        <p:spPr>
          <a:xfrm>
            <a:off x="1752600" y="3276600"/>
            <a:ext cx="1905000" cy="533400"/>
          </a:xfrm>
          <a:prstGeom prst="rect">
            <a:avLst/>
          </a:prstGeom>
          <a:no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p:cNvSpPr txBox="1"/>
          <p:nvPr/>
        </p:nvSpPr>
        <p:spPr>
          <a:xfrm>
            <a:off x="1905000" y="3352800"/>
            <a:ext cx="1524000" cy="369332"/>
          </a:xfrm>
          <a:prstGeom prst="rect">
            <a:avLst/>
          </a:prstGeom>
          <a:noFill/>
        </p:spPr>
        <p:txBody>
          <a:bodyPr wrap="square" rtlCol="0">
            <a:spAutoFit/>
          </a:bodyPr>
          <a:lstStyle/>
          <a:p>
            <a:r>
              <a:rPr lang="en-US" dirty="0" smtClean="0"/>
              <a:t>0x00000003</a:t>
            </a:r>
            <a:endParaRPr lang="en-US" dirty="0"/>
          </a:p>
        </p:txBody>
      </p:sp>
      <p:sp>
        <p:nvSpPr>
          <p:cNvPr id="50" name="TextBox 49"/>
          <p:cNvSpPr txBox="1"/>
          <p:nvPr/>
        </p:nvSpPr>
        <p:spPr>
          <a:xfrm>
            <a:off x="1066800" y="3352800"/>
            <a:ext cx="457200" cy="369332"/>
          </a:xfrm>
          <a:prstGeom prst="rect">
            <a:avLst/>
          </a:prstGeom>
          <a:noFill/>
        </p:spPr>
        <p:txBody>
          <a:bodyPr wrap="square" rtlCol="0">
            <a:spAutoFit/>
          </a:bodyPr>
          <a:lstStyle/>
          <a:p>
            <a:r>
              <a:rPr lang="en-US" dirty="0" smtClean="0"/>
              <a:t>R2</a:t>
            </a:r>
            <a:endParaRPr lang="en-US" dirty="0"/>
          </a:p>
        </p:txBody>
      </p:sp>
      <p:sp>
        <p:nvSpPr>
          <p:cNvPr id="61" name="Rectangle 60"/>
          <p:cNvSpPr/>
          <p:nvPr/>
        </p:nvSpPr>
        <p:spPr>
          <a:xfrm>
            <a:off x="4343400" y="3276600"/>
            <a:ext cx="1905000" cy="533400"/>
          </a:xfrm>
          <a:prstGeom prst="rect">
            <a:avLst/>
          </a:prstGeom>
          <a:no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p:cNvSpPr txBox="1"/>
          <p:nvPr/>
        </p:nvSpPr>
        <p:spPr>
          <a:xfrm>
            <a:off x="4572000" y="3352800"/>
            <a:ext cx="1524000" cy="369332"/>
          </a:xfrm>
          <a:prstGeom prst="rect">
            <a:avLst/>
          </a:prstGeom>
          <a:noFill/>
        </p:spPr>
        <p:txBody>
          <a:bodyPr wrap="square" rtlCol="0">
            <a:spAutoFit/>
          </a:bodyPr>
          <a:lstStyle/>
          <a:p>
            <a:r>
              <a:rPr lang="en-US" dirty="0" smtClean="0"/>
              <a:t>0x00000003</a:t>
            </a:r>
            <a:endParaRPr lang="en-US" dirty="0"/>
          </a:p>
        </p:txBody>
      </p:sp>
      <p:sp>
        <p:nvSpPr>
          <p:cNvPr id="6" name="Slide Number Placeholder 5"/>
          <p:cNvSpPr>
            <a:spLocks noGrp="1"/>
          </p:cNvSpPr>
          <p:nvPr>
            <p:ph type="sldNum" sz="quarter" idx="12"/>
          </p:nvPr>
        </p:nvSpPr>
        <p:spPr/>
        <p:txBody>
          <a:bodyPr/>
          <a:lstStyle/>
          <a:p>
            <a:fld id="{E66970BE-4790-4AAC-BBF1-E334F1B28FAF}" type="slidenum">
              <a:rPr lang="en-US" smtClean="0"/>
              <a:pPr/>
              <a:t>43</a:t>
            </a:fld>
            <a:endParaRPr lang="en-US"/>
          </a:p>
        </p:txBody>
      </p:sp>
      <p:sp>
        <p:nvSpPr>
          <p:cNvPr id="63" name="TextBox 62"/>
          <p:cNvSpPr txBox="1"/>
          <p:nvPr/>
        </p:nvSpPr>
        <p:spPr>
          <a:xfrm>
            <a:off x="6553200" y="5486400"/>
            <a:ext cx="2362200" cy="369332"/>
          </a:xfrm>
          <a:prstGeom prst="rect">
            <a:avLst/>
          </a:prstGeom>
          <a:noFill/>
        </p:spPr>
        <p:txBody>
          <a:bodyPr wrap="square" rtlCol="0">
            <a:spAutoFit/>
          </a:bodyPr>
          <a:lstStyle/>
          <a:p>
            <a:r>
              <a:rPr lang="en-US" dirty="0" smtClean="0"/>
              <a:t>Before Operation</a:t>
            </a:r>
            <a:endParaRPr lang="en-US" dirty="0"/>
          </a:p>
        </p:txBody>
      </p:sp>
      <p:sp>
        <p:nvSpPr>
          <p:cNvPr id="64" name="TextBox 63"/>
          <p:cNvSpPr txBox="1"/>
          <p:nvPr/>
        </p:nvSpPr>
        <p:spPr>
          <a:xfrm>
            <a:off x="6553200" y="2971800"/>
            <a:ext cx="2362200" cy="369332"/>
          </a:xfrm>
          <a:prstGeom prst="rect">
            <a:avLst/>
          </a:prstGeom>
          <a:noFill/>
        </p:spPr>
        <p:txBody>
          <a:bodyPr wrap="square" rtlCol="0">
            <a:spAutoFit/>
          </a:bodyPr>
          <a:lstStyle/>
          <a:p>
            <a:r>
              <a:rPr lang="en-US" dirty="0" smtClean="0"/>
              <a:t>After Operation</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Arithmetic operations part 3</a:t>
            </a:r>
            <a:endParaRPr lang="en-US" dirty="0"/>
          </a:p>
        </p:txBody>
      </p:sp>
      <p:sp>
        <p:nvSpPr>
          <p:cNvPr id="3" name="Content Placeholder 2"/>
          <p:cNvSpPr>
            <a:spLocks noGrp="1"/>
          </p:cNvSpPr>
          <p:nvPr>
            <p:ph idx="1"/>
          </p:nvPr>
        </p:nvSpPr>
        <p:spPr/>
        <p:txBody>
          <a:bodyPr>
            <a:normAutofit/>
          </a:bodyPr>
          <a:lstStyle/>
          <a:p>
            <a:r>
              <a:rPr lang="en-US" dirty="0" smtClean="0"/>
              <a:t>SDIV – Signed divide</a:t>
            </a:r>
          </a:p>
          <a:p>
            <a:r>
              <a:rPr lang="en-US" dirty="0" smtClean="0"/>
              <a:t>UDIV – Unsigned divide</a:t>
            </a:r>
          </a:p>
          <a:p>
            <a:r>
              <a:rPr lang="en-US" dirty="0" smtClean="0"/>
              <a:t>On the Cortex-A profile there is no divide operation</a:t>
            </a:r>
          </a:p>
        </p:txBody>
      </p:sp>
      <p:sp>
        <p:nvSpPr>
          <p:cNvPr id="4" name="Rectangle 3"/>
          <p:cNvSpPr/>
          <p:nvPr/>
        </p:nvSpPr>
        <p:spPr>
          <a:xfrm>
            <a:off x="685800" y="1219200"/>
            <a:ext cx="8458200" cy="369332"/>
          </a:xfrm>
          <a:prstGeom prst="rect">
            <a:avLst/>
          </a:prstGeom>
        </p:spPr>
        <p:txBody>
          <a:bodyPr wrap="square">
            <a:spAutoFit/>
          </a:bodyPr>
          <a:lstStyle/>
          <a:p>
            <a:pPr>
              <a:buNone/>
            </a:pPr>
            <a:r>
              <a:rPr lang="en-US" dirty="0" smtClean="0">
                <a:solidFill>
                  <a:srgbClr val="FF0000"/>
                </a:solidFill>
              </a:rPr>
              <a:t>PLEASE NOTE: These instructions are only available on Cortex-R profile</a:t>
            </a:r>
          </a:p>
        </p:txBody>
      </p:sp>
      <p:sp>
        <p:nvSpPr>
          <p:cNvPr id="5" name="Slide Number Placeholder 4"/>
          <p:cNvSpPr>
            <a:spLocks noGrp="1"/>
          </p:cNvSpPr>
          <p:nvPr>
            <p:ph type="sldNum" sz="quarter" idx="12"/>
          </p:nvPr>
        </p:nvSpPr>
        <p:spPr/>
        <p:txBody>
          <a:bodyPr/>
          <a:lstStyle/>
          <a:p>
            <a:fld id="{E66970BE-4790-4AAC-BBF1-E334F1B28FAF}" type="slidenum">
              <a:rPr lang="en-US" smtClean="0"/>
              <a:pPr/>
              <a:t>44</a:t>
            </a:fld>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a:t>
            </a:r>
            <a:r>
              <a:rPr lang="en-US" dirty="0" err="1" smtClean="0"/>
              <a:t>x.s</a:t>
            </a:r>
            <a:endParaRPr lang="en-US" dirty="0"/>
          </a:p>
        </p:txBody>
      </p:sp>
      <p:sp>
        <p:nvSpPr>
          <p:cNvPr id="4" name="TextBox 3"/>
          <p:cNvSpPr txBox="1"/>
          <p:nvPr/>
        </p:nvSpPr>
        <p:spPr>
          <a:xfrm>
            <a:off x="1143000" y="1447800"/>
            <a:ext cx="6553200" cy="3139321"/>
          </a:xfrm>
          <a:prstGeom prst="rect">
            <a:avLst/>
          </a:prstGeom>
          <a:noFill/>
        </p:spPr>
        <p:txBody>
          <a:bodyPr wrap="square" rtlCol="0">
            <a:spAutoFit/>
          </a:bodyPr>
          <a:lstStyle/>
          <a:p>
            <a:r>
              <a:rPr lang="pt-BR" dirty="0" smtClean="0">
                <a:latin typeface="Ubuntu Mono" pitchFamily="49" charset="0"/>
                <a:cs typeface="Courier New" pitchFamily="49" charset="0"/>
              </a:rPr>
              <a:t>000083e4 &lt;divide&gt;:</a:t>
            </a:r>
          </a:p>
          <a:p>
            <a:r>
              <a:rPr lang="pt-BR" b="1" dirty="0" smtClean="0">
                <a:latin typeface="Ubuntu Mono" pitchFamily="49" charset="0"/>
                <a:cs typeface="Courier New" pitchFamily="49" charset="0"/>
              </a:rPr>
              <a:t>    83e4:	e710f110 	sdiv	r0, r0, r1</a:t>
            </a:r>
          </a:p>
          <a:p>
            <a:r>
              <a:rPr lang="pt-BR" dirty="0" smtClean="0">
                <a:latin typeface="Ubuntu Mono" pitchFamily="49" charset="0"/>
                <a:cs typeface="Courier New" pitchFamily="49" charset="0"/>
              </a:rPr>
              <a:t>    83e8:	e12fff1e 	bx	lr</a:t>
            </a:r>
          </a:p>
          <a:p>
            <a:r>
              <a:rPr lang="pt-BR" dirty="0" smtClean="0">
                <a:latin typeface="Ubuntu Mono" pitchFamily="49" charset="0"/>
                <a:cs typeface="Courier New" pitchFamily="49" charset="0"/>
              </a:rPr>
              <a:t>    83ec:	e1a00000 	nop			; (mov r0, r0)</a:t>
            </a:r>
          </a:p>
          <a:p>
            <a:endParaRPr lang="pt-BR" dirty="0" smtClean="0">
              <a:latin typeface="Ubuntu Mono" pitchFamily="49" charset="0"/>
              <a:cs typeface="Courier New" pitchFamily="49" charset="0"/>
            </a:endParaRPr>
          </a:p>
          <a:p>
            <a:r>
              <a:rPr lang="pt-BR" dirty="0" smtClean="0">
                <a:latin typeface="Ubuntu Mono" pitchFamily="49" charset="0"/>
                <a:cs typeface="Courier New" pitchFamily="49" charset="0"/>
              </a:rPr>
              <a:t>000083f0 &lt;unsigneddivide&gt;:</a:t>
            </a:r>
          </a:p>
          <a:p>
            <a:r>
              <a:rPr lang="pt-BR" b="1" dirty="0" smtClean="0">
                <a:latin typeface="Ubuntu Mono" pitchFamily="49" charset="0"/>
                <a:cs typeface="Courier New" pitchFamily="49" charset="0"/>
              </a:rPr>
              <a:t>    83f0:	e730f110 	udiv	r0, r0, r1</a:t>
            </a:r>
          </a:p>
          <a:p>
            <a:r>
              <a:rPr lang="pt-BR" dirty="0" smtClean="0">
                <a:latin typeface="Ubuntu Mono" pitchFamily="49" charset="0"/>
                <a:cs typeface="Courier New" pitchFamily="49" charset="0"/>
              </a:rPr>
              <a:t>    83f4:	e12fff1e 	bx	lr</a:t>
            </a:r>
          </a:p>
          <a:p>
            <a:r>
              <a:rPr lang="pt-BR" dirty="0" smtClean="0">
                <a:latin typeface="Ubuntu Mono" pitchFamily="49" charset="0"/>
                <a:cs typeface="Courier New" pitchFamily="49" charset="0"/>
              </a:rPr>
              <a:t>    83f8:	e1a00000 	nop			; (mov r0, r0)</a:t>
            </a:r>
            <a:endParaRPr lang="en-US" dirty="0">
              <a:latin typeface="Ubuntu Mono" pitchFamily="49" charset="0"/>
              <a:cs typeface="Courier New" pitchFamily="49" charset="0"/>
            </a:endParaRPr>
          </a:p>
        </p:txBody>
      </p:sp>
      <p:sp>
        <p:nvSpPr>
          <p:cNvPr id="3" name="Slide Number Placeholder 2"/>
          <p:cNvSpPr>
            <a:spLocks noGrp="1"/>
          </p:cNvSpPr>
          <p:nvPr>
            <p:ph type="sldNum" sz="quarter" idx="12"/>
          </p:nvPr>
        </p:nvSpPr>
        <p:spPr/>
        <p:txBody>
          <a:bodyPr/>
          <a:lstStyle/>
          <a:p>
            <a:fld id="{E66970BE-4790-4AAC-BBF1-E334F1B28FAF}" type="slidenum">
              <a:rPr lang="en-US" smtClean="0"/>
              <a:pPr/>
              <a:t>45</a:t>
            </a:fld>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the emulator</a:t>
            </a:r>
            <a:endParaRPr lang="en-US" dirty="0"/>
          </a:p>
        </p:txBody>
      </p:sp>
      <p:sp>
        <p:nvSpPr>
          <p:cNvPr id="3" name="Content Placeholder 2"/>
          <p:cNvSpPr>
            <a:spLocks noGrp="1"/>
          </p:cNvSpPr>
          <p:nvPr>
            <p:ph idx="1"/>
          </p:nvPr>
        </p:nvSpPr>
        <p:spPr/>
        <p:txBody>
          <a:bodyPr/>
          <a:lstStyle/>
          <a:p>
            <a:r>
              <a:rPr lang="en-US" sz="2000" dirty="0" err="1" smtClean="0">
                <a:latin typeface="Ubuntu Mono" pitchFamily="49" charset="0"/>
              </a:rPr>
              <a:t>cd</a:t>
            </a:r>
            <a:r>
              <a:rPr lang="en-US" sz="2000" dirty="0" smtClean="0">
                <a:latin typeface="Ubuntu Mono" pitchFamily="49" charset="0"/>
              </a:rPr>
              <a:t> ~/projects/</a:t>
            </a:r>
            <a:r>
              <a:rPr lang="en-US" sz="2000" dirty="0" err="1" smtClean="0">
                <a:latin typeface="Ubuntu Mono" pitchFamily="49" charset="0"/>
              </a:rPr>
              <a:t>linaro</a:t>
            </a:r>
            <a:endParaRPr lang="en-US" sz="2000" dirty="0" smtClean="0">
              <a:latin typeface="Ubuntu Mono" pitchFamily="49" charset="0"/>
            </a:endParaRPr>
          </a:p>
          <a:p>
            <a:r>
              <a:rPr lang="en-US" sz="2000" dirty="0" smtClean="0">
                <a:latin typeface="Ubuntu Mono" pitchFamily="49" charset="0"/>
              </a:rPr>
              <a:t>./</a:t>
            </a:r>
            <a:r>
              <a:rPr lang="en-US" sz="2000" dirty="0" err="1" smtClean="0">
                <a:latin typeface="Ubuntu Mono" pitchFamily="49" charset="0"/>
              </a:rPr>
              <a:t>startsim</a:t>
            </a:r>
            <a:endParaRPr lang="en-US" sz="2000" dirty="0" smtClean="0">
              <a:latin typeface="Ubuntu Mono" pitchFamily="49" charset="0"/>
            </a:endParaRPr>
          </a:p>
          <a:p>
            <a:r>
              <a:rPr lang="en-US" sz="2000" dirty="0" smtClean="0">
                <a:latin typeface="Ubuntu Mono" pitchFamily="49" charset="0"/>
              </a:rPr>
              <a:t>Password is </a:t>
            </a:r>
            <a:r>
              <a:rPr lang="en-US" sz="2000" dirty="0" smtClean="0">
                <a:latin typeface="Ubuntu Mono" pitchFamily="49" charset="0"/>
                <a:cs typeface="Courier New" pitchFamily="49" charset="0"/>
              </a:rPr>
              <a:t>passw0rd</a:t>
            </a:r>
            <a:endParaRPr lang="en-US" sz="2000" dirty="0" smtClean="0"/>
          </a:p>
          <a:p>
            <a:endParaRPr lang="en-US" sz="2000" dirty="0" err="1" smtClean="0">
              <a:latin typeface="Ubuntu Mono" pitchFamily="49" charset="0"/>
            </a:endParaRPr>
          </a:p>
          <a:p>
            <a:r>
              <a:rPr lang="en-US" sz="2000" dirty="0" smtClean="0"/>
              <a:t>To copy &lt;</a:t>
            </a:r>
            <a:r>
              <a:rPr lang="en-US" sz="2000" dirty="0" err="1" smtClean="0"/>
              <a:t>localfile</a:t>
            </a:r>
            <a:r>
              <a:rPr lang="en-US" sz="2000" dirty="0" smtClean="0"/>
              <a:t>&gt; to &lt;/path/to/file&gt; on emulator:</a:t>
            </a:r>
          </a:p>
          <a:p>
            <a:r>
              <a:rPr lang="en-US" sz="2000" dirty="0" err="1" smtClean="0">
                <a:latin typeface="Ubuntu Mono" pitchFamily="49" charset="0"/>
              </a:rPr>
              <a:t>scp</a:t>
            </a:r>
            <a:r>
              <a:rPr lang="en-US" sz="2000" dirty="0" smtClean="0">
                <a:latin typeface="Ubuntu Mono" pitchFamily="49" charset="0"/>
              </a:rPr>
              <a:t> –P 2200 &lt;</a:t>
            </a:r>
            <a:r>
              <a:rPr lang="en-US" sz="2000" dirty="0" err="1" smtClean="0">
                <a:latin typeface="Ubuntu Mono" pitchFamily="49" charset="0"/>
              </a:rPr>
              <a:t>localfile</a:t>
            </a:r>
            <a:r>
              <a:rPr lang="en-US" sz="2000" dirty="0" smtClean="0">
                <a:latin typeface="Ubuntu Mono" pitchFamily="49" charset="0"/>
              </a:rPr>
              <a:t>&gt; </a:t>
            </a:r>
            <a:r>
              <a:rPr lang="en-US" sz="2000" dirty="0" err="1" smtClean="0">
                <a:latin typeface="Ubuntu Mono" pitchFamily="49" charset="0"/>
              </a:rPr>
              <a:t>root@localhost</a:t>
            </a:r>
            <a:r>
              <a:rPr lang="en-US" sz="2000" dirty="0" smtClean="0">
                <a:latin typeface="Ubuntu Mono" pitchFamily="49" charset="0"/>
              </a:rPr>
              <a:t>:&lt;/path/to/file&gt;</a:t>
            </a:r>
          </a:p>
          <a:p>
            <a:endParaRPr lang="en-US" sz="2000" dirty="0" smtClean="0">
              <a:latin typeface="Ubuntu Mono" pitchFamily="49" charset="0"/>
            </a:endParaRPr>
          </a:p>
          <a:p>
            <a:r>
              <a:rPr lang="en-US" sz="2000" dirty="0" smtClean="0"/>
              <a:t>To copy &lt;/path/to/file&gt; from emulator to &lt;</a:t>
            </a:r>
            <a:r>
              <a:rPr lang="en-US" sz="2000" dirty="0" err="1" smtClean="0"/>
              <a:t>localfile</a:t>
            </a:r>
            <a:r>
              <a:rPr lang="en-US" sz="2000" dirty="0" smtClean="0"/>
              <a:t>&gt;:</a:t>
            </a:r>
          </a:p>
          <a:p>
            <a:r>
              <a:rPr lang="en-US" sz="2000" dirty="0" err="1" smtClean="0">
                <a:latin typeface="Ubuntu Mono" pitchFamily="49" charset="0"/>
              </a:rPr>
              <a:t>scp</a:t>
            </a:r>
            <a:r>
              <a:rPr lang="en-US" sz="2000" dirty="0" smtClean="0">
                <a:latin typeface="Ubuntu Mono" pitchFamily="49" charset="0"/>
              </a:rPr>
              <a:t> –P 2200 </a:t>
            </a:r>
            <a:r>
              <a:rPr lang="en-US" sz="2000" dirty="0" err="1" smtClean="0">
                <a:latin typeface="Ubuntu Mono" pitchFamily="49" charset="0"/>
              </a:rPr>
              <a:t>root@localhost</a:t>
            </a:r>
            <a:r>
              <a:rPr lang="en-US" sz="2000" dirty="0" smtClean="0">
                <a:latin typeface="Ubuntu Mono" pitchFamily="49" charset="0"/>
              </a:rPr>
              <a:t>:&lt;/path/to/file&gt; &lt;</a:t>
            </a:r>
            <a:r>
              <a:rPr lang="en-US" sz="2000" dirty="0" err="1" smtClean="0">
                <a:latin typeface="Ubuntu Mono" pitchFamily="49" charset="0"/>
              </a:rPr>
              <a:t>localfile</a:t>
            </a:r>
            <a:r>
              <a:rPr lang="en-US" sz="2000" dirty="0" smtClean="0">
                <a:latin typeface="Ubuntu Mono" pitchFamily="49" charset="0"/>
              </a:rPr>
              <a:t>&gt;</a:t>
            </a:r>
          </a:p>
        </p:txBody>
      </p:sp>
      <p:sp>
        <p:nvSpPr>
          <p:cNvPr id="4" name="Slide Number Placeholder 3"/>
          <p:cNvSpPr>
            <a:spLocks noGrp="1"/>
          </p:cNvSpPr>
          <p:nvPr>
            <p:ph type="sldNum" sz="quarter" idx="12"/>
          </p:nvPr>
        </p:nvSpPr>
        <p:spPr/>
        <p:txBody>
          <a:bodyPr/>
          <a:lstStyle/>
          <a:p>
            <a:fld id="{E66970BE-4790-4AAC-BBF1-E334F1B28FAF}" type="slidenum">
              <a:rPr lang="en-US" smtClean="0"/>
              <a:pPr/>
              <a:t>46</a:t>
            </a:fld>
            <a:endParaRPr lang="en-US"/>
          </a:p>
        </p:txBody>
      </p:sp>
    </p:spTree>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objdump</a:t>
            </a:r>
            <a:r>
              <a:rPr lang="en-US" dirty="0" smtClean="0"/>
              <a:t> introduction</a:t>
            </a:r>
            <a:endParaRPr lang="en-US" dirty="0"/>
          </a:p>
        </p:txBody>
      </p:sp>
      <p:sp>
        <p:nvSpPr>
          <p:cNvPr id="3" name="Content Placeholder 2"/>
          <p:cNvSpPr>
            <a:spLocks noGrp="1"/>
          </p:cNvSpPr>
          <p:nvPr>
            <p:ph idx="1"/>
          </p:nvPr>
        </p:nvSpPr>
        <p:spPr/>
        <p:txBody>
          <a:bodyPr/>
          <a:lstStyle/>
          <a:p>
            <a:r>
              <a:rPr lang="en-US" dirty="0" smtClean="0"/>
              <a:t>dumps the objects in an ELF (Executable Linkable Format) file. </a:t>
            </a:r>
          </a:p>
          <a:p>
            <a:r>
              <a:rPr lang="en-US" dirty="0" smtClean="0"/>
              <a:t>objects that are in a form before they are linked</a:t>
            </a:r>
          </a:p>
          <a:p>
            <a:r>
              <a:rPr lang="en-US" dirty="0" smtClean="0"/>
              <a:t>-g </a:t>
            </a:r>
            <a:r>
              <a:rPr lang="en-US" dirty="0" err="1" smtClean="0"/>
              <a:t>gdb</a:t>
            </a:r>
            <a:r>
              <a:rPr lang="en-US" dirty="0" smtClean="0"/>
              <a:t> option for </a:t>
            </a:r>
            <a:r>
              <a:rPr lang="en-US" u="sng" dirty="0" err="1" smtClean="0"/>
              <a:t>gcc</a:t>
            </a:r>
            <a:r>
              <a:rPr lang="en-US" dirty="0" smtClean="0"/>
              <a:t> adds debug symbols that </a:t>
            </a:r>
            <a:r>
              <a:rPr lang="en-US" dirty="0" err="1" smtClean="0"/>
              <a:t>objdump</a:t>
            </a:r>
            <a:r>
              <a:rPr lang="en-US" dirty="0" smtClean="0"/>
              <a:t> can read</a:t>
            </a:r>
          </a:p>
          <a:p>
            <a:r>
              <a:rPr lang="en-US" dirty="0" smtClean="0"/>
              <a:t>-d option for </a:t>
            </a:r>
            <a:r>
              <a:rPr lang="en-US" u="sng" dirty="0" err="1" smtClean="0"/>
              <a:t>objdump</a:t>
            </a:r>
            <a:r>
              <a:rPr lang="en-US" dirty="0" smtClean="0"/>
              <a:t> used for </a:t>
            </a:r>
            <a:r>
              <a:rPr lang="en-US" dirty="0" err="1" smtClean="0"/>
              <a:t>dissassembling</a:t>
            </a:r>
            <a:r>
              <a:rPr lang="en-US" dirty="0" smtClean="0"/>
              <a:t> (get assembly code from the ELF format)</a:t>
            </a:r>
            <a:endParaRPr lang="en-US" u="sng" dirty="0" smtClean="0"/>
          </a:p>
          <a:p>
            <a:endParaRPr lang="en-US" dirty="0"/>
          </a:p>
        </p:txBody>
      </p:sp>
      <p:sp>
        <p:nvSpPr>
          <p:cNvPr id="4" name="Slide Number Placeholder 3"/>
          <p:cNvSpPr>
            <a:spLocks noGrp="1"/>
          </p:cNvSpPr>
          <p:nvPr>
            <p:ph type="sldNum" sz="quarter" idx="12"/>
          </p:nvPr>
        </p:nvSpPr>
        <p:spPr/>
        <p:txBody>
          <a:bodyPr/>
          <a:lstStyle/>
          <a:p>
            <a:fld id="{E66970BE-4790-4AAC-BBF1-E334F1B28FAF}" type="slidenum">
              <a:rPr lang="en-US" smtClean="0"/>
              <a:pPr/>
              <a:t>47</a:t>
            </a:fld>
            <a:endParaRPr lang="en-US"/>
          </a:p>
        </p:txBody>
      </p:sp>
    </p:spTree>
    <p:extLst>
      <p:ext uri="{BB962C8B-B14F-4D97-AF65-F5344CB8AC3E}">
        <p14:creationId xmlns:p14="http://schemas.microsoft.com/office/powerpoint/2010/main" val="1114257909"/>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objdump</a:t>
            </a:r>
            <a:r>
              <a:rPr lang="en-US" dirty="0" smtClean="0"/>
              <a:t> usage</a:t>
            </a:r>
            <a:endParaRPr lang="en-US" dirty="0"/>
          </a:p>
        </p:txBody>
      </p:sp>
      <p:sp>
        <p:nvSpPr>
          <p:cNvPr id="4" name="TextBox 3"/>
          <p:cNvSpPr txBox="1"/>
          <p:nvPr/>
        </p:nvSpPr>
        <p:spPr>
          <a:xfrm>
            <a:off x="453656" y="2239926"/>
            <a:ext cx="4267200" cy="954107"/>
          </a:xfrm>
          <a:prstGeom prst="rect">
            <a:avLst/>
          </a:prstGeom>
          <a:noFill/>
        </p:spPr>
        <p:txBody>
          <a:bodyPr wrap="square" rtlCol="0">
            <a:spAutoFit/>
          </a:bodyPr>
          <a:lstStyle/>
          <a:p>
            <a:r>
              <a:rPr lang="en-US" sz="1400" dirty="0" err="1" smtClean="0">
                <a:latin typeface="Ubuntu Mono" pitchFamily="49" charset="0"/>
                <a:cs typeface="Courier New" pitchFamily="49" charset="0"/>
              </a:rPr>
              <a:t>int</a:t>
            </a:r>
            <a:r>
              <a:rPr lang="en-US" sz="1400" dirty="0" smtClean="0">
                <a:latin typeface="Ubuntu Mono" pitchFamily="49" charset="0"/>
                <a:cs typeface="Courier New" pitchFamily="49" charset="0"/>
              </a:rPr>
              <a:t> main(void) {</a:t>
            </a:r>
          </a:p>
          <a:p>
            <a:r>
              <a:rPr lang="en-US" sz="1400" dirty="0" smtClean="0">
                <a:latin typeface="Ubuntu Mono" pitchFamily="49" charset="0"/>
                <a:cs typeface="Courier New" pitchFamily="49" charset="0"/>
              </a:rPr>
              <a:t>  </a:t>
            </a:r>
            <a:r>
              <a:rPr lang="en-US" sz="1400" dirty="0" err="1" smtClean="0">
                <a:latin typeface="Ubuntu Mono" pitchFamily="49" charset="0"/>
                <a:cs typeface="Courier New" pitchFamily="49" charset="0"/>
              </a:rPr>
              <a:t>printf</a:t>
            </a:r>
            <a:r>
              <a:rPr lang="en-US" sz="1400" dirty="0" smtClean="0">
                <a:latin typeface="Ubuntu Mono" pitchFamily="49" charset="0"/>
                <a:cs typeface="Courier New" pitchFamily="49" charset="0"/>
              </a:rPr>
              <a:t>(“Hello world!\n”);</a:t>
            </a:r>
          </a:p>
          <a:p>
            <a:r>
              <a:rPr lang="en-US" sz="1400" dirty="0">
                <a:latin typeface="Ubuntu Mono" pitchFamily="49" charset="0"/>
                <a:cs typeface="Courier New" pitchFamily="49" charset="0"/>
              </a:rPr>
              <a:t> </a:t>
            </a:r>
            <a:r>
              <a:rPr lang="en-US" sz="1400" dirty="0" smtClean="0">
                <a:latin typeface="Ubuntu Mono" pitchFamily="49" charset="0"/>
                <a:cs typeface="Courier New" pitchFamily="49" charset="0"/>
              </a:rPr>
              <a:t> return 0;</a:t>
            </a:r>
            <a:endParaRPr lang="en-US" sz="1400" dirty="0">
              <a:latin typeface="Ubuntu Mono" pitchFamily="49" charset="0"/>
              <a:cs typeface="Courier New" pitchFamily="49" charset="0"/>
            </a:endParaRPr>
          </a:p>
          <a:p>
            <a:r>
              <a:rPr lang="en-US" sz="1400" dirty="0">
                <a:latin typeface="Ubuntu Mono" pitchFamily="49" charset="0"/>
                <a:cs typeface="Courier New" pitchFamily="49" charset="0"/>
              </a:rPr>
              <a:t>}</a:t>
            </a:r>
          </a:p>
        </p:txBody>
      </p:sp>
      <p:pic>
        <p:nvPicPr>
          <p:cNvPr id="5" name="Picture 2"/>
          <p:cNvPicPr>
            <a:picLocks noChangeAspect="1" noChangeArrowheads="1"/>
          </p:cNvPicPr>
          <p:nvPr/>
        </p:nvPicPr>
        <p:blipFill>
          <a:blip r:embed="rId2" cstate="print"/>
          <a:srcRect/>
          <a:stretch>
            <a:fillRect/>
          </a:stretch>
        </p:blipFill>
        <p:spPr bwMode="auto">
          <a:xfrm>
            <a:off x="4052020" y="2286000"/>
            <a:ext cx="3753904" cy="411919"/>
          </a:xfrm>
          <a:prstGeom prst="rect">
            <a:avLst/>
          </a:prstGeom>
          <a:noFill/>
          <a:ln w="9525">
            <a:noFill/>
            <a:miter lim="800000"/>
            <a:headEnd/>
            <a:tailEnd/>
          </a:ln>
        </p:spPr>
      </p:pic>
      <p:pic>
        <p:nvPicPr>
          <p:cNvPr id="6" name="Picture 3"/>
          <p:cNvPicPr>
            <a:picLocks noChangeAspect="1" noChangeArrowheads="1"/>
          </p:cNvPicPr>
          <p:nvPr/>
        </p:nvPicPr>
        <p:blipFill>
          <a:blip r:embed="rId3" cstate="print"/>
          <a:srcRect/>
          <a:stretch>
            <a:fillRect/>
          </a:stretch>
        </p:blipFill>
        <p:spPr bwMode="auto">
          <a:xfrm>
            <a:off x="4038600" y="2743200"/>
            <a:ext cx="5479304" cy="3505200"/>
          </a:xfrm>
          <a:prstGeom prst="rect">
            <a:avLst/>
          </a:prstGeom>
          <a:noFill/>
          <a:ln w="9525">
            <a:noFill/>
            <a:miter lim="800000"/>
            <a:headEnd/>
            <a:tailEnd/>
          </a:ln>
        </p:spPr>
      </p:pic>
      <p:sp>
        <p:nvSpPr>
          <p:cNvPr id="7" name="TextBox 6"/>
          <p:cNvSpPr txBox="1"/>
          <p:nvPr/>
        </p:nvSpPr>
        <p:spPr>
          <a:xfrm>
            <a:off x="451884" y="1752600"/>
            <a:ext cx="2215116" cy="369332"/>
          </a:xfrm>
          <a:prstGeom prst="rect">
            <a:avLst/>
          </a:prstGeom>
          <a:noFill/>
        </p:spPr>
        <p:txBody>
          <a:bodyPr wrap="square" rtlCol="0">
            <a:spAutoFit/>
          </a:bodyPr>
          <a:lstStyle/>
          <a:p>
            <a:r>
              <a:rPr lang="en-US" b="1" dirty="0" err="1" smtClean="0">
                <a:latin typeface="Ubuntu Mono" pitchFamily="49" charset="0"/>
              </a:rPr>
              <a:t>helloworld.c</a:t>
            </a:r>
            <a:endParaRPr lang="en-US" b="1" dirty="0">
              <a:latin typeface="Ubuntu Mono" pitchFamily="49" charset="0"/>
            </a:endParaRPr>
          </a:p>
        </p:txBody>
      </p:sp>
      <p:sp>
        <p:nvSpPr>
          <p:cNvPr id="8" name="TextBox 7"/>
          <p:cNvSpPr txBox="1"/>
          <p:nvPr/>
        </p:nvSpPr>
        <p:spPr>
          <a:xfrm>
            <a:off x="4016578" y="1764268"/>
            <a:ext cx="3789346" cy="369332"/>
          </a:xfrm>
          <a:prstGeom prst="rect">
            <a:avLst/>
          </a:prstGeom>
          <a:noFill/>
        </p:spPr>
        <p:txBody>
          <a:bodyPr wrap="square" rtlCol="0">
            <a:spAutoFit/>
          </a:bodyPr>
          <a:lstStyle/>
          <a:p>
            <a:r>
              <a:rPr lang="en-US" b="1" dirty="0" err="1" smtClean="0">
                <a:latin typeface="Ubuntu Mono" pitchFamily="49" charset="0"/>
              </a:rPr>
              <a:t>objdump</a:t>
            </a:r>
            <a:r>
              <a:rPr lang="en-US" b="1" dirty="0" smtClean="0">
                <a:latin typeface="Ubuntu Mono" pitchFamily="49" charset="0"/>
              </a:rPr>
              <a:t> –d </a:t>
            </a:r>
            <a:r>
              <a:rPr lang="en-US" b="1" dirty="0" err="1" smtClean="0">
                <a:latin typeface="Ubuntu Mono" pitchFamily="49" charset="0"/>
              </a:rPr>
              <a:t>helloworld</a:t>
            </a:r>
            <a:r>
              <a:rPr lang="en-US" b="1" dirty="0" smtClean="0">
                <a:latin typeface="Ubuntu Mono" pitchFamily="49" charset="0"/>
              </a:rPr>
              <a:t> | less</a:t>
            </a:r>
            <a:endParaRPr lang="en-US" b="1" dirty="0">
              <a:latin typeface="Ubuntu Mono" pitchFamily="49" charset="0"/>
            </a:endParaRPr>
          </a:p>
        </p:txBody>
      </p:sp>
      <p:sp>
        <p:nvSpPr>
          <p:cNvPr id="3" name="Slide Number Placeholder 2"/>
          <p:cNvSpPr>
            <a:spLocks noGrp="1"/>
          </p:cNvSpPr>
          <p:nvPr>
            <p:ph type="sldNum" sz="quarter" idx="12"/>
          </p:nvPr>
        </p:nvSpPr>
        <p:spPr/>
        <p:txBody>
          <a:bodyPr/>
          <a:lstStyle/>
          <a:p>
            <a:fld id="{E66970BE-4790-4AAC-BBF1-E334F1B28FAF}" type="slidenum">
              <a:rPr lang="en-US" smtClean="0"/>
              <a:pPr/>
              <a:t>48</a:t>
            </a:fld>
            <a:endParaRPr lang="en-US"/>
          </a:p>
        </p:txBody>
      </p:sp>
    </p:spTree>
    <p:extLst>
      <p:ext uri="{BB962C8B-B14F-4D97-AF65-F5344CB8AC3E}">
        <p14:creationId xmlns:p14="http://schemas.microsoft.com/office/powerpoint/2010/main" val="1254286983"/>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Try dividing now on the emulator</a:t>
            </a:r>
            <a:endParaRPr lang="en-US" dirty="0"/>
          </a:p>
        </p:txBody>
      </p:sp>
      <p:sp>
        <p:nvSpPr>
          <p:cNvPr id="3" name="Content Placeholder 2"/>
          <p:cNvSpPr>
            <a:spLocks noGrp="1"/>
          </p:cNvSpPr>
          <p:nvPr>
            <p:ph idx="1"/>
          </p:nvPr>
        </p:nvSpPr>
        <p:spPr/>
        <p:txBody>
          <a:bodyPr>
            <a:normAutofit/>
          </a:bodyPr>
          <a:lstStyle/>
          <a:p>
            <a:r>
              <a:rPr lang="en-US" dirty="0" err="1" smtClean="0"/>
              <a:t>Goto</a:t>
            </a:r>
            <a:r>
              <a:rPr lang="en-US" dirty="0" smtClean="0"/>
              <a:t> ~/projects/examples</a:t>
            </a:r>
          </a:p>
          <a:p>
            <a:r>
              <a:rPr lang="en-US" dirty="0" smtClean="0"/>
              <a:t>Copy example1 to </a:t>
            </a:r>
            <a:r>
              <a:rPr lang="en-US" dirty="0" err="1" smtClean="0"/>
              <a:t>divexample</a:t>
            </a:r>
            <a:endParaRPr lang="en-US" dirty="0" smtClean="0"/>
          </a:p>
          <a:p>
            <a:r>
              <a:rPr lang="en-US" dirty="0" smtClean="0"/>
              <a:t>Replace the add () function in example1.c with divide and return (a/b)</a:t>
            </a:r>
          </a:p>
          <a:p>
            <a:r>
              <a:rPr lang="en-US" dirty="0" smtClean="0"/>
              <a:t>Run make clobber &amp;&amp; make</a:t>
            </a:r>
          </a:p>
          <a:p>
            <a:r>
              <a:rPr lang="en-US" dirty="0" smtClean="0"/>
              <a:t>Disassemble…</a:t>
            </a:r>
          </a:p>
          <a:p>
            <a:pPr lvl="1"/>
            <a:r>
              <a:rPr lang="en-US" dirty="0" err="1" smtClean="0"/>
              <a:t>objdump</a:t>
            </a:r>
            <a:r>
              <a:rPr lang="en-US" dirty="0" smtClean="0"/>
              <a:t> –d example1 | less</a:t>
            </a:r>
          </a:p>
          <a:p>
            <a:r>
              <a:rPr lang="en-US" dirty="0" smtClean="0"/>
              <a:t>What do you see?</a:t>
            </a:r>
          </a:p>
        </p:txBody>
      </p:sp>
      <p:sp>
        <p:nvSpPr>
          <p:cNvPr id="4" name="Slide Number Placeholder 3"/>
          <p:cNvSpPr>
            <a:spLocks noGrp="1"/>
          </p:cNvSpPr>
          <p:nvPr>
            <p:ph type="sldNum" sz="quarter" idx="12"/>
          </p:nvPr>
        </p:nvSpPr>
        <p:spPr/>
        <p:txBody>
          <a:bodyPr/>
          <a:lstStyle/>
          <a:p>
            <a:fld id="{E66970BE-4790-4AAC-BBF1-E334F1B28FAF}" type="slidenum">
              <a:rPr lang="en-US" smtClean="0"/>
              <a:pPr/>
              <a:t>49</a:t>
            </a:fld>
            <a:endParaRPr lang="en-US"/>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Schedule</a:t>
            </a:r>
            <a:endParaRPr lang="en-US" dirty="0"/>
          </a:p>
        </p:txBody>
      </p:sp>
      <p:sp>
        <p:nvSpPr>
          <p:cNvPr id="3" name="Content Placeholder 2"/>
          <p:cNvSpPr>
            <a:spLocks noGrp="1"/>
          </p:cNvSpPr>
          <p:nvPr>
            <p:ph idx="1"/>
          </p:nvPr>
        </p:nvSpPr>
        <p:spPr/>
        <p:txBody>
          <a:bodyPr>
            <a:normAutofit fontScale="55000" lnSpcReduction="20000"/>
          </a:bodyPr>
          <a:lstStyle/>
          <a:p>
            <a:r>
              <a:rPr lang="en-US" dirty="0" smtClean="0"/>
              <a:t>Day 1 Part 1</a:t>
            </a:r>
          </a:p>
          <a:p>
            <a:pPr lvl="1"/>
            <a:r>
              <a:rPr lang="en-US" dirty="0" smtClean="0"/>
              <a:t>Intro to ARM basics</a:t>
            </a:r>
          </a:p>
          <a:p>
            <a:pPr lvl="1"/>
            <a:r>
              <a:rPr lang="en-US" dirty="0" smtClean="0"/>
              <a:t>Lab 1 (Fibonacci Lab)</a:t>
            </a:r>
          </a:p>
          <a:p>
            <a:r>
              <a:rPr lang="en-US" dirty="0" smtClean="0"/>
              <a:t>Day 1 Part 2</a:t>
            </a:r>
          </a:p>
          <a:p>
            <a:pPr lvl="1"/>
            <a:r>
              <a:rPr lang="en-US" dirty="0" smtClean="0"/>
              <a:t>More of ARMs features</a:t>
            </a:r>
          </a:p>
          <a:p>
            <a:pPr lvl="1"/>
            <a:r>
              <a:rPr lang="en-US" dirty="0" smtClean="0"/>
              <a:t>Lab 2 (BOMB Lab)</a:t>
            </a:r>
          </a:p>
          <a:p>
            <a:r>
              <a:rPr lang="en-US" dirty="0" smtClean="0"/>
              <a:t>Day 2 Part 1</a:t>
            </a:r>
          </a:p>
          <a:p>
            <a:pPr lvl="1"/>
            <a:r>
              <a:rPr lang="en-US" dirty="0" smtClean="0"/>
              <a:t>ARM hardware features</a:t>
            </a:r>
          </a:p>
          <a:p>
            <a:pPr lvl="1"/>
            <a:r>
              <a:rPr lang="en-US" dirty="0" smtClean="0"/>
              <a:t>Lab 3 (Interrupts lab)</a:t>
            </a:r>
          </a:p>
          <a:p>
            <a:r>
              <a:rPr lang="en-US" dirty="0" smtClean="0"/>
              <a:t>Day 2 Part 1.5</a:t>
            </a:r>
          </a:p>
          <a:p>
            <a:pPr lvl="1"/>
            <a:r>
              <a:rPr lang="en-US" dirty="0" smtClean="0"/>
              <a:t>GCC optimization</a:t>
            </a:r>
          </a:p>
          <a:p>
            <a:pPr lvl="1"/>
            <a:r>
              <a:rPr lang="en-US" dirty="0" smtClean="0"/>
              <a:t>Lab 4 (Control Flow Hijack Lab)</a:t>
            </a:r>
          </a:p>
          <a:p>
            <a:r>
              <a:rPr lang="en-US" dirty="0" smtClean="0"/>
              <a:t>Day 2 Part 2</a:t>
            </a:r>
          </a:p>
          <a:p>
            <a:pPr lvl="1"/>
            <a:r>
              <a:rPr lang="en-US" dirty="0" smtClean="0"/>
              <a:t>Inline and Mixed assembly</a:t>
            </a:r>
          </a:p>
          <a:p>
            <a:pPr lvl="1"/>
            <a:r>
              <a:rPr lang="en-US" dirty="0" smtClean="0"/>
              <a:t>Atomic instructions</a:t>
            </a:r>
          </a:p>
          <a:p>
            <a:pPr lvl="1"/>
            <a:r>
              <a:rPr lang="en-US" dirty="0" smtClean="0"/>
              <a:t>Lab 5 (Atomic Lab)</a:t>
            </a:r>
          </a:p>
          <a:p>
            <a:pPr lvl="1"/>
            <a:endParaRPr lang="en-US" dirty="0" smtClean="0"/>
          </a:p>
        </p:txBody>
      </p:sp>
      <p:sp>
        <p:nvSpPr>
          <p:cNvPr id="4" name="Slide Number Placeholder 3"/>
          <p:cNvSpPr>
            <a:spLocks noGrp="1"/>
          </p:cNvSpPr>
          <p:nvPr>
            <p:ph type="sldNum" sz="quarter" idx="12"/>
          </p:nvPr>
        </p:nvSpPr>
        <p:spPr/>
        <p:txBody>
          <a:bodyPr/>
          <a:lstStyle/>
          <a:p>
            <a:fld id="{E66970BE-4790-4AAC-BBF1-E334F1B28FAF}" type="slidenum">
              <a:rPr lang="en-US" smtClean="0"/>
              <a:pPr/>
              <a:t>5</a:t>
            </a:fld>
            <a:endParaRPr lang="en-US"/>
          </a:p>
        </p:txBody>
      </p:sp>
    </p:spTree>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NOP Instruction</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A most interesting instruction considering it does nothing</a:t>
            </a:r>
          </a:p>
          <a:p>
            <a:r>
              <a:rPr lang="en-US" dirty="0" smtClean="0"/>
              <a:t>ARM Reference Manual mentions that this instruction does not relate to code execution time (It can increase, decrease or leave the execution time unchanged). Why?</a:t>
            </a:r>
          </a:p>
          <a:p>
            <a:r>
              <a:rPr lang="en-US" dirty="0" smtClean="0"/>
              <a:t>Primary purpose is for instruction alignment. (ARM and Thumb instructions together… What could go wrong?)</a:t>
            </a:r>
          </a:p>
          <a:p>
            <a:r>
              <a:rPr lang="en-US" dirty="0" smtClean="0"/>
              <a:t>Can also be used as part of vector tables</a:t>
            </a:r>
          </a:p>
          <a:p>
            <a:r>
              <a:rPr lang="en-US" dirty="0" smtClean="0"/>
              <a:t>In some microcontrollers, it is also used for synchronization of pipeline.</a:t>
            </a:r>
            <a:endParaRPr lang="en-US" dirty="0"/>
          </a:p>
        </p:txBody>
      </p:sp>
      <p:sp>
        <p:nvSpPr>
          <p:cNvPr id="4" name="Slide Number Placeholder 3"/>
          <p:cNvSpPr>
            <a:spLocks noGrp="1"/>
          </p:cNvSpPr>
          <p:nvPr>
            <p:ph type="sldNum" sz="quarter" idx="12"/>
          </p:nvPr>
        </p:nvSpPr>
        <p:spPr/>
        <p:txBody>
          <a:bodyPr/>
          <a:lstStyle/>
          <a:p>
            <a:fld id="{E66970BE-4790-4AAC-BBF1-E334F1B28FAF}" type="slidenum">
              <a:rPr lang="en-US" smtClean="0"/>
              <a:pPr/>
              <a:t>50</a:t>
            </a:fld>
            <a:endParaRPr lang="en-US"/>
          </a:p>
        </p:txBody>
      </p:sp>
    </p:spTree>
    <p:extLst>
      <p:ext uri="{BB962C8B-B14F-4D97-AF65-F5344CB8AC3E}">
        <p14:creationId xmlns:p14="http://schemas.microsoft.com/office/powerpoint/2010/main" val="3873146482"/>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Barrel Shifter</a:t>
            </a:r>
            <a:endParaRPr lang="en-US" dirty="0"/>
          </a:p>
        </p:txBody>
      </p:sp>
      <p:sp>
        <p:nvSpPr>
          <p:cNvPr id="3" name="Content Placeholder 2"/>
          <p:cNvSpPr>
            <a:spLocks noGrp="1"/>
          </p:cNvSpPr>
          <p:nvPr>
            <p:ph idx="1"/>
          </p:nvPr>
        </p:nvSpPr>
        <p:spPr>
          <a:xfrm>
            <a:off x="304800" y="1143000"/>
            <a:ext cx="8229600" cy="5562600"/>
          </a:xfrm>
        </p:spPr>
        <p:txBody>
          <a:bodyPr>
            <a:noAutofit/>
          </a:bodyPr>
          <a:lstStyle/>
          <a:p>
            <a:r>
              <a:rPr lang="en-US" sz="2100" dirty="0" smtClean="0"/>
              <a:t>Hardware optimization inline with the ALU allows for a multiplier (power of 2) within same instruction cycle</a:t>
            </a:r>
          </a:p>
          <a:p>
            <a:r>
              <a:rPr lang="en-US" sz="2100" dirty="0" smtClean="0"/>
              <a:t>Allows for shifting a register value by either an unsigned integer (MAXVAL of 32) or a value specified in bottom byte of another register.</a:t>
            </a:r>
          </a:p>
          <a:p>
            <a:r>
              <a:rPr lang="en-US" sz="2100" dirty="0" smtClean="0"/>
              <a:t>ASR – Arithmetic Shift Right (MSB copied at left, last bit off right is Carry)</a:t>
            </a:r>
          </a:p>
          <a:p>
            <a:r>
              <a:rPr lang="en-US" sz="2100" dirty="0" smtClean="0"/>
              <a:t>LSL – Logical Shift Left (0s at right, last bit off left is Carry)</a:t>
            </a:r>
          </a:p>
          <a:p>
            <a:pPr lvl="1"/>
            <a:r>
              <a:rPr lang="en-US" sz="2100" dirty="0" smtClean="0"/>
              <a:t>MOV R7, R5, LSL #2 means (R7=R5*4) or (R5&lt;&lt;2)</a:t>
            </a:r>
          </a:p>
          <a:p>
            <a:pPr lvl="1"/>
            <a:r>
              <a:rPr lang="en-US" sz="2100" dirty="0" smtClean="0"/>
              <a:t>ADD R0, R1, R1, LSL #1 means R0=R1+(R1&lt;&lt;1)</a:t>
            </a:r>
          </a:p>
          <a:p>
            <a:r>
              <a:rPr lang="en-US" sz="2100" dirty="0" smtClean="0"/>
              <a:t>LSR – Logical Shift Right (0s at left, last bit off right is Carry)</a:t>
            </a:r>
          </a:p>
          <a:p>
            <a:r>
              <a:rPr lang="en-US" sz="2100" dirty="0" smtClean="0"/>
              <a:t>ROR – Rotate Right (bits popped off the right end, is directly pushed into left, last bit off right is Carry)</a:t>
            </a:r>
          </a:p>
          <a:p>
            <a:r>
              <a:rPr lang="en-US" sz="2100" dirty="0" smtClean="0"/>
              <a:t>RRX – Rotate Right with Extend (bits popped off the right end first go into Carry, Carry is shifted in to left, last bit off right is Carry)</a:t>
            </a:r>
          </a:p>
        </p:txBody>
      </p:sp>
      <p:pic>
        <p:nvPicPr>
          <p:cNvPr id="1028" name="Picture 4" descr="C:\Users\Jilebi\AppData\Local\Microsoft\Windows\Temporary Internet Files\Content.IE5\JILOAATC\MC900290763[1].wmf"/>
          <p:cNvPicPr>
            <a:picLocks noChangeAspect="1" noChangeArrowheads="1"/>
          </p:cNvPicPr>
          <p:nvPr/>
        </p:nvPicPr>
        <p:blipFill>
          <a:blip r:embed="rId3" cstate="print"/>
          <a:srcRect/>
          <a:stretch>
            <a:fillRect/>
          </a:stretch>
        </p:blipFill>
        <p:spPr bwMode="auto">
          <a:xfrm>
            <a:off x="7696200" y="152400"/>
            <a:ext cx="1253150" cy="1236561"/>
          </a:xfrm>
          <a:prstGeom prst="rect">
            <a:avLst/>
          </a:prstGeom>
          <a:noFill/>
        </p:spPr>
      </p:pic>
      <p:sp>
        <p:nvSpPr>
          <p:cNvPr id="4" name="Slide Number Placeholder 3"/>
          <p:cNvSpPr>
            <a:spLocks noGrp="1"/>
          </p:cNvSpPr>
          <p:nvPr>
            <p:ph type="sldNum" sz="quarter" idx="12"/>
          </p:nvPr>
        </p:nvSpPr>
        <p:spPr/>
        <p:txBody>
          <a:bodyPr/>
          <a:lstStyle/>
          <a:p>
            <a:fld id="{E66970BE-4790-4AAC-BBF1-E334F1B28FAF}" type="slidenum">
              <a:rPr lang="en-US" smtClean="0"/>
              <a:pPr/>
              <a:t>51</a:t>
            </a:fld>
            <a:endParaRPr lang="en-US"/>
          </a:p>
        </p:txBody>
      </p:sp>
    </p:spTree>
    <p:extLst>
      <p:ext uri="{BB962C8B-B14F-4D97-AF65-F5344CB8AC3E}">
        <p14:creationId xmlns:p14="http://schemas.microsoft.com/office/powerpoint/2010/main" val="2480466305"/>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Hints on how to RTFM</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{S} – updates flags in the CPSR</a:t>
            </a:r>
          </a:p>
          <a:p>
            <a:r>
              <a:rPr lang="en-US" dirty="0" smtClean="0"/>
              <a:t>{&lt;c&gt;} – allows mnemonic of conditional to be added</a:t>
            </a:r>
          </a:p>
          <a:p>
            <a:r>
              <a:rPr lang="en-US" dirty="0" smtClean="0"/>
              <a:t>{&lt;q&gt;} – instruction suffix with either:</a:t>
            </a:r>
          </a:p>
          <a:p>
            <a:pPr lvl="1"/>
            <a:r>
              <a:rPr lang="en-US" dirty="0" smtClean="0"/>
              <a:t>.N	Narrow, assembler must use 16-bit encoding for the </a:t>
            </a:r>
            <a:r>
              <a:rPr lang="en-US" dirty="0" err="1" smtClean="0"/>
              <a:t>intruction</a:t>
            </a:r>
            <a:endParaRPr lang="en-US" dirty="0" smtClean="0"/>
          </a:p>
          <a:p>
            <a:pPr lvl="1"/>
            <a:r>
              <a:rPr lang="en-US" dirty="0" smtClean="0"/>
              <a:t>.W	Wide, assembler must use 32-bit encoding for the instruction</a:t>
            </a:r>
          </a:p>
          <a:p>
            <a:r>
              <a:rPr lang="en-US" dirty="0" smtClean="0"/>
              <a:t>Do </a:t>
            </a:r>
            <a:r>
              <a:rPr lang="en-US" u="sng" dirty="0" smtClean="0"/>
              <a:t>not</a:t>
            </a:r>
            <a:r>
              <a:rPr lang="en-US" dirty="0" smtClean="0"/>
              <a:t> use the .N or .W in your assembly code. </a:t>
            </a:r>
          </a:p>
          <a:p>
            <a:r>
              <a:rPr lang="en-US" dirty="0" smtClean="0"/>
              <a:t>As per manual, it will throw errors. GNU Assembler decides on encoding depending on options selected.</a:t>
            </a:r>
            <a:endParaRPr lang="en-US" dirty="0"/>
          </a:p>
        </p:txBody>
      </p:sp>
      <p:sp>
        <p:nvSpPr>
          <p:cNvPr id="4" name="Slide Number Placeholder 3"/>
          <p:cNvSpPr>
            <a:spLocks noGrp="1"/>
          </p:cNvSpPr>
          <p:nvPr>
            <p:ph type="sldNum" sz="quarter" idx="12"/>
          </p:nvPr>
        </p:nvSpPr>
        <p:spPr/>
        <p:txBody>
          <a:bodyPr/>
          <a:lstStyle/>
          <a:p>
            <a:fld id="{E66970BE-4790-4AAC-BBF1-E334F1B28FAF}" type="slidenum">
              <a:rPr lang="en-US" smtClean="0"/>
              <a:pPr/>
              <a:t>52</a:t>
            </a:fld>
            <a:endParaRPr lang="en-US"/>
          </a:p>
        </p:txBody>
      </p:sp>
    </p:spTree>
    <p:extLst>
      <p:ext uri="{BB962C8B-B14F-4D97-AF65-F5344CB8AC3E}">
        <p14:creationId xmlns:p14="http://schemas.microsoft.com/office/powerpoint/2010/main" val="1252748076"/>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3.1.c</a:t>
            </a:r>
            <a:endParaRPr lang="en-US" dirty="0"/>
          </a:p>
        </p:txBody>
      </p:sp>
      <p:sp>
        <p:nvSpPr>
          <p:cNvPr id="4" name="TextBox 3"/>
          <p:cNvSpPr txBox="1"/>
          <p:nvPr/>
        </p:nvSpPr>
        <p:spPr>
          <a:xfrm>
            <a:off x="228600" y="1676400"/>
            <a:ext cx="4267200" cy="3323987"/>
          </a:xfrm>
          <a:prstGeom prst="rect">
            <a:avLst/>
          </a:prstGeom>
          <a:noFill/>
        </p:spPr>
        <p:txBody>
          <a:bodyPr wrap="square" rtlCol="0">
            <a:spAutoFit/>
          </a:bodyPr>
          <a:lstStyle/>
          <a:p>
            <a:r>
              <a:rPr lang="en-US" sz="1400" dirty="0" err="1" smtClean="0">
                <a:latin typeface="Ubuntu Mono" pitchFamily="49" charset="0"/>
                <a:cs typeface="Courier New" pitchFamily="49" charset="0"/>
              </a:rPr>
              <a:t>int</a:t>
            </a:r>
            <a:r>
              <a:rPr lang="en-US" sz="1400" dirty="0" smtClean="0">
                <a:latin typeface="Ubuntu Mono" pitchFamily="49" charset="0"/>
                <a:cs typeface="Courier New" pitchFamily="49" charset="0"/>
              </a:rPr>
              <a:t> main(void)</a:t>
            </a:r>
          </a:p>
          <a:p>
            <a:r>
              <a:rPr lang="en-US" sz="1400" dirty="0" smtClean="0">
                <a:latin typeface="Ubuntu Mono" pitchFamily="49" charset="0"/>
                <a:cs typeface="Courier New" pitchFamily="49" charset="0"/>
              </a:rPr>
              <a:t>{</a:t>
            </a:r>
          </a:p>
          <a:p>
            <a:r>
              <a:rPr lang="en-US" sz="1400" dirty="0" smtClean="0">
                <a:latin typeface="Ubuntu Mono" pitchFamily="49" charset="0"/>
                <a:cs typeface="Courier New" pitchFamily="49" charset="0"/>
              </a:rPr>
              <a:t>  </a:t>
            </a:r>
            <a:r>
              <a:rPr lang="en-US" sz="1400" dirty="0" err="1" smtClean="0">
                <a:latin typeface="Ubuntu Mono" pitchFamily="49" charset="0"/>
                <a:cs typeface="Courier New" pitchFamily="49" charset="0"/>
              </a:rPr>
              <a:t>int</a:t>
            </a:r>
            <a:r>
              <a:rPr lang="en-US" sz="1400" dirty="0" smtClean="0">
                <a:latin typeface="Ubuntu Mono" pitchFamily="49" charset="0"/>
                <a:cs typeface="Courier New" pitchFamily="49" charset="0"/>
              </a:rPr>
              <a:t> a, b, d;</a:t>
            </a:r>
          </a:p>
          <a:p>
            <a:r>
              <a:rPr lang="en-US" sz="1400" dirty="0" smtClean="0">
                <a:latin typeface="Ubuntu Mono" pitchFamily="49" charset="0"/>
                <a:cs typeface="Courier New" pitchFamily="49" charset="0"/>
              </a:rPr>
              <a:t>  a = 6;</a:t>
            </a:r>
          </a:p>
          <a:p>
            <a:r>
              <a:rPr lang="en-US" sz="1400" dirty="0" smtClean="0">
                <a:latin typeface="Ubuntu Mono" pitchFamily="49" charset="0"/>
                <a:cs typeface="Courier New" pitchFamily="49" charset="0"/>
              </a:rPr>
              <a:t>  b = 8;</a:t>
            </a:r>
          </a:p>
          <a:p>
            <a:r>
              <a:rPr lang="en-US" sz="1400" dirty="0" smtClean="0">
                <a:latin typeface="Ubuntu Mono" pitchFamily="49" charset="0"/>
                <a:cs typeface="Courier New" pitchFamily="49" charset="0"/>
              </a:rPr>
              <a:t>  d = </a:t>
            </a:r>
            <a:r>
              <a:rPr lang="en-US" sz="1400" dirty="0" err="1" smtClean="0">
                <a:latin typeface="Ubuntu Mono" pitchFamily="49" charset="0"/>
                <a:cs typeface="Courier New" pitchFamily="49" charset="0"/>
              </a:rPr>
              <a:t>multiplybytwo</a:t>
            </a:r>
            <a:r>
              <a:rPr lang="en-US" sz="1400" dirty="0" smtClean="0">
                <a:latin typeface="Ubuntu Mono" pitchFamily="49" charset="0"/>
                <a:cs typeface="Courier New" pitchFamily="49" charset="0"/>
              </a:rPr>
              <a:t>(a) * </a:t>
            </a:r>
            <a:r>
              <a:rPr lang="en-US" sz="1400" dirty="0" err="1" smtClean="0">
                <a:latin typeface="Ubuntu Mono" pitchFamily="49" charset="0"/>
                <a:cs typeface="Courier New" pitchFamily="49" charset="0"/>
              </a:rPr>
              <a:t>multiplybytwo</a:t>
            </a:r>
            <a:r>
              <a:rPr lang="en-US" sz="1400" dirty="0" smtClean="0">
                <a:latin typeface="Ubuntu Mono" pitchFamily="49" charset="0"/>
                <a:cs typeface="Courier New" pitchFamily="49" charset="0"/>
              </a:rPr>
              <a:t>(b);</a:t>
            </a:r>
          </a:p>
          <a:p>
            <a:r>
              <a:rPr lang="en-US" sz="1400" dirty="0" smtClean="0">
                <a:latin typeface="Ubuntu Mono" pitchFamily="49" charset="0"/>
                <a:cs typeface="Courier New" pitchFamily="49" charset="0"/>
              </a:rPr>
              <a:t>  </a:t>
            </a:r>
            <a:r>
              <a:rPr lang="en-US" sz="1400" dirty="0" err="1" smtClean="0">
                <a:latin typeface="Ubuntu Mono" pitchFamily="49" charset="0"/>
                <a:cs typeface="Courier New" pitchFamily="49" charset="0"/>
              </a:rPr>
              <a:t>printf</a:t>
            </a:r>
            <a:r>
              <a:rPr lang="en-US" sz="1400" dirty="0" smtClean="0">
                <a:latin typeface="Ubuntu Mono" pitchFamily="49" charset="0"/>
                <a:cs typeface="Courier New" pitchFamily="49" charset="0"/>
              </a:rPr>
              <a:t>("2a * 2b is %d\n", d);</a:t>
            </a:r>
          </a:p>
          <a:p>
            <a:endParaRPr lang="en-US" sz="1400" dirty="0" smtClean="0">
              <a:latin typeface="Ubuntu Mono" pitchFamily="49" charset="0"/>
              <a:cs typeface="Courier New" pitchFamily="49" charset="0"/>
            </a:endParaRPr>
          </a:p>
          <a:p>
            <a:r>
              <a:rPr lang="en-US" sz="1400" dirty="0" smtClean="0">
                <a:latin typeface="Ubuntu Mono" pitchFamily="49" charset="0"/>
                <a:cs typeface="Courier New" pitchFamily="49" charset="0"/>
              </a:rPr>
              <a:t>  return 0;</a:t>
            </a:r>
          </a:p>
          <a:p>
            <a:r>
              <a:rPr lang="en-US" sz="1400" dirty="0" smtClean="0">
                <a:latin typeface="Ubuntu Mono" pitchFamily="49" charset="0"/>
                <a:cs typeface="Courier New" pitchFamily="49" charset="0"/>
              </a:rPr>
              <a:t>}</a:t>
            </a:r>
          </a:p>
          <a:p>
            <a:endParaRPr lang="en-US" sz="1400" dirty="0" smtClean="0">
              <a:latin typeface="Ubuntu Mono" pitchFamily="49" charset="0"/>
              <a:cs typeface="Courier New" pitchFamily="49" charset="0"/>
            </a:endParaRPr>
          </a:p>
          <a:p>
            <a:r>
              <a:rPr lang="en-US" sz="1400" dirty="0" err="1" smtClean="0">
                <a:latin typeface="Ubuntu Mono" pitchFamily="49" charset="0"/>
                <a:cs typeface="Courier New" pitchFamily="49" charset="0"/>
              </a:rPr>
              <a:t>int</a:t>
            </a:r>
            <a:r>
              <a:rPr lang="en-US" sz="1400" dirty="0" smtClean="0">
                <a:latin typeface="Ubuntu Mono" pitchFamily="49" charset="0"/>
                <a:cs typeface="Courier New" pitchFamily="49" charset="0"/>
              </a:rPr>
              <a:t> </a:t>
            </a:r>
            <a:r>
              <a:rPr lang="en-US" sz="1400" dirty="0" err="1" smtClean="0">
                <a:latin typeface="Ubuntu Mono" pitchFamily="49" charset="0"/>
                <a:cs typeface="Courier New" pitchFamily="49" charset="0"/>
              </a:rPr>
              <a:t>multiplybytwo</a:t>
            </a:r>
            <a:r>
              <a:rPr lang="en-US" sz="1400" dirty="0" smtClean="0">
                <a:latin typeface="Ubuntu Mono" pitchFamily="49" charset="0"/>
                <a:cs typeface="Courier New" pitchFamily="49" charset="0"/>
              </a:rPr>
              <a:t>(</a:t>
            </a:r>
            <a:r>
              <a:rPr lang="en-US" sz="1400" dirty="0" err="1" smtClean="0">
                <a:latin typeface="Ubuntu Mono" pitchFamily="49" charset="0"/>
                <a:cs typeface="Courier New" pitchFamily="49" charset="0"/>
              </a:rPr>
              <a:t>int</a:t>
            </a:r>
            <a:r>
              <a:rPr lang="en-US" sz="1400" dirty="0" smtClean="0">
                <a:latin typeface="Ubuntu Mono" pitchFamily="49" charset="0"/>
                <a:cs typeface="Courier New" pitchFamily="49" charset="0"/>
              </a:rPr>
              <a:t> a)</a:t>
            </a:r>
          </a:p>
          <a:p>
            <a:r>
              <a:rPr lang="en-US" sz="1400" dirty="0" smtClean="0">
                <a:latin typeface="Ubuntu Mono" pitchFamily="49" charset="0"/>
                <a:cs typeface="Courier New" pitchFamily="49" charset="0"/>
              </a:rPr>
              <a:t>{</a:t>
            </a:r>
          </a:p>
          <a:p>
            <a:r>
              <a:rPr lang="en-US" sz="1400" dirty="0" smtClean="0">
                <a:latin typeface="Ubuntu Mono" pitchFamily="49" charset="0"/>
                <a:cs typeface="Courier New" pitchFamily="49" charset="0"/>
              </a:rPr>
              <a:t>  return a*2;</a:t>
            </a:r>
          </a:p>
          <a:p>
            <a:r>
              <a:rPr lang="en-US" sz="1400" dirty="0" smtClean="0">
                <a:latin typeface="Ubuntu Mono" pitchFamily="49" charset="0"/>
                <a:cs typeface="Courier New" pitchFamily="49" charset="0"/>
              </a:rPr>
              <a:t>}</a:t>
            </a:r>
            <a:endParaRPr lang="en-US" sz="1400" dirty="0">
              <a:latin typeface="Ubuntu Mono" pitchFamily="49" charset="0"/>
              <a:cs typeface="Courier New" pitchFamily="49" charset="0"/>
            </a:endParaRPr>
          </a:p>
        </p:txBody>
      </p:sp>
      <p:sp>
        <p:nvSpPr>
          <p:cNvPr id="5" name="TextBox 4"/>
          <p:cNvSpPr txBox="1"/>
          <p:nvPr/>
        </p:nvSpPr>
        <p:spPr>
          <a:xfrm>
            <a:off x="3886200" y="1676400"/>
            <a:ext cx="4953000" cy="2893100"/>
          </a:xfrm>
          <a:prstGeom prst="rect">
            <a:avLst/>
          </a:prstGeom>
          <a:noFill/>
        </p:spPr>
        <p:txBody>
          <a:bodyPr wrap="square" rtlCol="0">
            <a:spAutoFit/>
          </a:bodyPr>
          <a:lstStyle/>
          <a:p>
            <a:r>
              <a:rPr lang="pt-BR" sz="1400" dirty="0" smtClean="0">
                <a:latin typeface="Ubuntu Mono" pitchFamily="49" charset="0"/>
                <a:cs typeface="Courier New" pitchFamily="49" charset="0"/>
              </a:rPr>
              <a:t>00008318 &lt;main&gt;:</a:t>
            </a:r>
          </a:p>
          <a:p>
            <a:r>
              <a:rPr lang="pt-BR" sz="1400" dirty="0" smtClean="0">
                <a:latin typeface="Ubuntu Mono" pitchFamily="49" charset="0"/>
                <a:cs typeface="Courier New" pitchFamily="49" charset="0"/>
              </a:rPr>
              <a:t>    8318:	b508      	push	{r3, lr}</a:t>
            </a:r>
          </a:p>
          <a:p>
            <a:r>
              <a:rPr lang="pt-BR" sz="1400" dirty="0" smtClean="0">
                <a:latin typeface="Ubuntu Mono" pitchFamily="49" charset="0"/>
                <a:cs typeface="Courier New" pitchFamily="49" charset="0"/>
              </a:rPr>
              <a:t>    831a:	2001      	movs	r0, #1</a:t>
            </a:r>
          </a:p>
          <a:p>
            <a:r>
              <a:rPr lang="pt-BR" sz="1400" dirty="0" smtClean="0">
                <a:latin typeface="Ubuntu Mono" pitchFamily="49" charset="0"/>
                <a:cs typeface="Courier New" pitchFamily="49" charset="0"/>
              </a:rPr>
              <a:t>    831c:	22c0      	movs	r2, #192	; 0xc0</a:t>
            </a:r>
          </a:p>
          <a:p>
            <a:r>
              <a:rPr lang="pt-BR" sz="1400" dirty="0" smtClean="0">
                <a:latin typeface="Ubuntu Mono" pitchFamily="49" charset="0"/>
                <a:cs typeface="Courier New" pitchFamily="49" charset="0"/>
              </a:rPr>
              <a:t>    831e:	f248 4100 	movw	r1, #33792	; 0x8400</a:t>
            </a:r>
          </a:p>
          <a:p>
            <a:r>
              <a:rPr lang="pt-BR" sz="1400" dirty="0" smtClean="0">
                <a:latin typeface="Ubuntu Mono" pitchFamily="49" charset="0"/>
                <a:cs typeface="Courier New" pitchFamily="49" charset="0"/>
              </a:rPr>
              <a:t>    8322:	f2c0 0100 	movt	r1, #0</a:t>
            </a:r>
          </a:p>
          <a:p>
            <a:r>
              <a:rPr lang="pt-BR" sz="1400" dirty="0" smtClean="0">
                <a:latin typeface="Ubuntu Mono" pitchFamily="49" charset="0"/>
                <a:cs typeface="Courier New" pitchFamily="49" charset="0"/>
              </a:rPr>
              <a:t>    8326:	f7ff efec 	blx	8300 &lt;_init+0x3c&gt;</a:t>
            </a:r>
          </a:p>
          <a:p>
            <a:r>
              <a:rPr lang="pt-BR" sz="1400" dirty="0" smtClean="0">
                <a:latin typeface="Ubuntu Mono" pitchFamily="49" charset="0"/>
                <a:cs typeface="Courier New" pitchFamily="49" charset="0"/>
              </a:rPr>
              <a:t>    832a:	2000      	movs	r0, #0</a:t>
            </a:r>
          </a:p>
          <a:p>
            <a:r>
              <a:rPr lang="pt-BR" sz="1400" dirty="0" smtClean="0">
                <a:latin typeface="Ubuntu Mono" pitchFamily="49" charset="0"/>
                <a:cs typeface="Courier New" pitchFamily="49" charset="0"/>
              </a:rPr>
              <a:t>    832c:	bd08      	pop	{r3, pc}</a:t>
            </a:r>
          </a:p>
          <a:p>
            <a:r>
              <a:rPr lang="pt-BR" sz="1400" dirty="0" smtClean="0">
                <a:latin typeface="Ubuntu Mono" pitchFamily="49" charset="0"/>
                <a:cs typeface="Courier New" pitchFamily="49" charset="0"/>
              </a:rPr>
              <a:t>    832e:	bf00      	nop</a:t>
            </a:r>
          </a:p>
          <a:p>
            <a:r>
              <a:rPr lang="pt-BR" sz="1400" dirty="0" smtClean="0">
                <a:latin typeface="Ubuntu Mono" pitchFamily="49" charset="0"/>
                <a:cs typeface="Courier New" pitchFamily="49" charset="0"/>
              </a:rPr>
              <a:t>000083a8 &lt;multiplybytwo&gt;:</a:t>
            </a:r>
          </a:p>
          <a:p>
            <a:r>
              <a:rPr lang="pt-BR" sz="1400" dirty="0" smtClean="0">
                <a:latin typeface="Ubuntu Mono" pitchFamily="49" charset="0"/>
                <a:cs typeface="Courier New" pitchFamily="49" charset="0"/>
              </a:rPr>
              <a:t>    </a:t>
            </a:r>
            <a:r>
              <a:rPr lang="pt-BR" sz="1400" b="1" dirty="0" smtClean="0">
                <a:latin typeface="Ubuntu Mono" pitchFamily="49" charset="0"/>
                <a:cs typeface="Courier New" pitchFamily="49" charset="0"/>
              </a:rPr>
              <a:t>83a8:	0040      	lsls	r0, r0, #1</a:t>
            </a:r>
          </a:p>
          <a:p>
            <a:r>
              <a:rPr lang="pt-BR" sz="1400" dirty="0" smtClean="0">
                <a:latin typeface="Ubuntu Mono" pitchFamily="49" charset="0"/>
                <a:cs typeface="Courier New" pitchFamily="49" charset="0"/>
              </a:rPr>
              <a:t>    83aa:	4770      	bx	lr</a:t>
            </a:r>
            <a:endParaRPr lang="en-US" sz="1400" dirty="0">
              <a:latin typeface="Ubuntu Mono" pitchFamily="49" charset="0"/>
              <a:cs typeface="Courier New" pitchFamily="49" charset="0"/>
            </a:endParaRPr>
          </a:p>
        </p:txBody>
      </p:sp>
      <p:sp>
        <p:nvSpPr>
          <p:cNvPr id="3" name="Slide Number Placeholder 2"/>
          <p:cNvSpPr>
            <a:spLocks noGrp="1"/>
          </p:cNvSpPr>
          <p:nvPr>
            <p:ph type="sldNum" sz="quarter" idx="12"/>
          </p:nvPr>
        </p:nvSpPr>
        <p:spPr/>
        <p:txBody>
          <a:bodyPr/>
          <a:lstStyle/>
          <a:p>
            <a:fld id="{E66970BE-4790-4AAC-BBF1-E334F1B28FAF}" type="slidenum">
              <a:rPr lang="en-US" smtClean="0"/>
              <a:pPr/>
              <a:t>53</a:t>
            </a:fld>
            <a:endParaRPr lang="en-US"/>
          </a:p>
        </p:txBody>
      </p:sp>
    </p:spTree>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3.2.c</a:t>
            </a:r>
            <a:endParaRPr lang="en-US" dirty="0"/>
          </a:p>
        </p:txBody>
      </p:sp>
      <p:sp>
        <p:nvSpPr>
          <p:cNvPr id="4" name="TextBox 3"/>
          <p:cNvSpPr txBox="1"/>
          <p:nvPr/>
        </p:nvSpPr>
        <p:spPr>
          <a:xfrm>
            <a:off x="228600" y="1676400"/>
            <a:ext cx="4267200" cy="3323987"/>
          </a:xfrm>
          <a:prstGeom prst="rect">
            <a:avLst/>
          </a:prstGeom>
          <a:noFill/>
        </p:spPr>
        <p:txBody>
          <a:bodyPr wrap="square" rtlCol="0">
            <a:spAutoFit/>
          </a:bodyPr>
          <a:lstStyle/>
          <a:p>
            <a:r>
              <a:rPr lang="en-US" sz="1400" dirty="0" err="1" smtClean="0">
                <a:latin typeface="Ubuntu Mono" pitchFamily="49" charset="0"/>
                <a:cs typeface="Courier New" pitchFamily="49" charset="0"/>
              </a:rPr>
              <a:t>int</a:t>
            </a:r>
            <a:r>
              <a:rPr lang="en-US" sz="1400" dirty="0" smtClean="0">
                <a:latin typeface="Ubuntu Mono" pitchFamily="49" charset="0"/>
                <a:cs typeface="Courier New" pitchFamily="49" charset="0"/>
              </a:rPr>
              <a:t> main(void)</a:t>
            </a:r>
          </a:p>
          <a:p>
            <a:r>
              <a:rPr lang="en-US" sz="1400" dirty="0" smtClean="0">
                <a:latin typeface="Ubuntu Mono" pitchFamily="49" charset="0"/>
                <a:cs typeface="Courier New" pitchFamily="49" charset="0"/>
              </a:rPr>
              <a:t>{</a:t>
            </a:r>
          </a:p>
          <a:p>
            <a:r>
              <a:rPr lang="en-US" sz="1400" dirty="0" smtClean="0">
                <a:latin typeface="Ubuntu Mono" pitchFamily="49" charset="0"/>
                <a:cs typeface="Courier New" pitchFamily="49" charset="0"/>
              </a:rPr>
              <a:t>  </a:t>
            </a:r>
            <a:r>
              <a:rPr lang="en-US" sz="1400" dirty="0" err="1" smtClean="0">
                <a:latin typeface="Ubuntu Mono" pitchFamily="49" charset="0"/>
                <a:cs typeface="Courier New" pitchFamily="49" charset="0"/>
              </a:rPr>
              <a:t>int</a:t>
            </a:r>
            <a:r>
              <a:rPr lang="en-US" sz="1400" dirty="0" smtClean="0">
                <a:latin typeface="Ubuntu Mono" pitchFamily="49" charset="0"/>
                <a:cs typeface="Courier New" pitchFamily="49" charset="0"/>
              </a:rPr>
              <a:t> a, b, d;</a:t>
            </a:r>
          </a:p>
          <a:p>
            <a:r>
              <a:rPr lang="en-US" sz="1400" dirty="0" smtClean="0">
                <a:latin typeface="Ubuntu Mono" pitchFamily="49" charset="0"/>
                <a:cs typeface="Courier New" pitchFamily="49" charset="0"/>
              </a:rPr>
              <a:t>  a = -6;</a:t>
            </a:r>
          </a:p>
          <a:p>
            <a:r>
              <a:rPr lang="en-US" sz="1400" dirty="0" smtClean="0">
                <a:latin typeface="Ubuntu Mono" pitchFamily="49" charset="0"/>
                <a:cs typeface="Courier New" pitchFamily="49" charset="0"/>
              </a:rPr>
              <a:t>  b = 8;</a:t>
            </a:r>
          </a:p>
          <a:p>
            <a:r>
              <a:rPr lang="en-US" sz="1400" dirty="0" smtClean="0">
                <a:latin typeface="Ubuntu Mono" pitchFamily="49" charset="0"/>
                <a:cs typeface="Courier New" pitchFamily="49" charset="0"/>
              </a:rPr>
              <a:t>  d = </a:t>
            </a:r>
            <a:r>
              <a:rPr lang="en-US" sz="1400" dirty="0" err="1" smtClean="0">
                <a:latin typeface="Ubuntu Mono" pitchFamily="49" charset="0"/>
                <a:cs typeface="Courier New" pitchFamily="49" charset="0"/>
              </a:rPr>
              <a:t>dividebytwo</a:t>
            </a:r>
            <a:r>
              <a:rPr lang="en-US" sz="1400" dirty="0" smtClean="0">
                <a:latin typeface="Ubuntu Mono" pitchFamily="49" charset="0"/>
                <a:cs typeface="Courier New" pitchFamily="49" charset="0"/>
              </a:rPr>
              <a:t>(a) / </a:t>
            </a:r>
            <a:r>
              <a:rPr lang="en-US" sz="1400" dirty="0" err="1" smtClean="0">
                <a:latin typeface="Ubuntu Mono" pitchFamily="49" charset="0"/>
                <a:cs typeface="Courier New" pitchFamily="49" charset="0"/>
              </a:rPr>
              <a:t>dividebytwo</a:t>
            </a:r>
            <a:r>
              <a:rPr lang="en-US" sz="1400" dirty="0" smtClean="0">
                <a:latin typeface="Ubuntu Mono" pitchFamily="49" charset="0"/>
                <a:cs typeface="Courier New" pitchFamily="49" charset="0"/>
              </a:rPr>
              <a:t>(b);</a:t>
            </a:r>
          </a:p>
          <a:p>
            <a:r>
              <a:rPr lang="en-US" sz="1400" dirty="0" smtClean="0">
                <a:latin typeface="Ubuntu Mono" pitchFamily="49" charset="0"/>
                <a:cs typeface="Courier New" pitchFamily="49" charset="0"/>
              </a:rPr>
              <a:t>  </a:t>
            </a:r>
            <a:r>
              <a:rPr lang="en-US" sz="1400" dirty="0" err="1" smtClean="0">
                <a:latin typeface="Ubuntu Mono" pitchFamily="49" charset="0"/>
                <a:cs typeface="Courier New" pitchFamily="49" charset="0"/>
              </a:rPr>
              <a:t>printf</a:t>
            </a:r>
            <a:r>
              <a:rPr lang="en-US" sz="1400" dirty="0" smtClean="0">
                <a:latin typeface="Ubuntu Mono" pitchFamily="49" charset="0"/>
                <a:cs typeface="Courier New" pitchFamily="49" charset="0"/>
              </a:rPr>
              <a:t>("a/2 / b/2 is %d\n", d);</a:t>
            </a:r>
          </a:p>
          <a:p>
            <a:endParaRPr lang="en-US" sz="1400" dirty="0" smtClean="0">
              <a:latin typeface="Ubuntu Mono" pitchFamily="49" charset="0"/>
              <a:cs typeface="Courier New" pitchFamily="49" charset="0"/>
            </a:endParaRPr>
          </a:p>
          <a:p>
            <a:r>
              <a:rPr lang="en-US" sz="1400" dirty="0" smtClean="0">
                <a:latin typeface="Ubuntu Mono" pitchFamily="49" charset="0"/>
                <a:cs typeface="Courier New" pitchFamily="49" charset="0"/>
              </a:rPr>
              <a:t>  return 0;</a:t>
            </a:r>
          </a:p>
          <a:p>
            <a:r>
              <a:rPr lang="en-US" sz="1400" dirty="0" smtClean="0">
                <a:latin typeface="Ubuntu Mono" pitchFamily="49" charset="0"/>
                <a:cs typeface="Courier New" pitchFamily="49" charset="0"/>
              </a:rPr>
              <a:t>}</a:t>
            </a:r>
          </a:p>
          <a:p>
            <a:endParaRPr lang="en-US" sz="1400" dirty="0" smtClean="0">
              <a:latin typeface="Ubuntu Mono" pitchFamily="49" charset="0"/>
              <a:cs typeface="Courier New" pitchFamily="49" charset="0"/>
            </a:endParaRPr>
          </a:p>
          <a:p>
            <a:r>
              <a:rPr lang="en-US" sz="1400" dirty="0" err="1" smtClean="0">
                <a:latin typeface="Ubuntu Mono" pitchFamily="49" charset="0"/>
                <a:cs typeface="Courier New" pitchFamily="49" charset="0"/>
              </a:rPr>
              <a:t>int</a:t>
            </a:r>
            <a:r>
              <a:rPr lang="en-US" sz="1400" dirty="0" smtClean="0">
                <a:latin typeface="Ubuntu Mono" pitchFamily="49" charset="0"/>
                <a:cs typeface="Courier New" pitchFamily="49" charset="0"/>
              </a:rPr>
              <a:t> </a:t>
            </a:r>
            <a:r>
              <a:rPr lang="en-US" sz="1400" dirty="0" err="1" smtClean="0">
                <a:latin typeface="Ubuntu Mono" pitchFamily="49" charset="0"/>
                <a:cs typeface="Courier New" pitchFamily="49" charset="0"/>
              </a:rPr>
              <a:t>dividebytwo</a:t>
            </a:r>
            <a:r>
              <a:rPr lang="en-US" sz="1400" dirty="0" smtClean="0">
                <a:latin typeface="Ubuntu Mono" pitchFamily="49" charset="0"/>
                <a:cs typeface="Courier New" pitchFamily="49" charset="0"/>
              </a:rPr>
              <a:t>(</a:t>
            </a:r>
            <a:r>
              <a:rPr lang="en-US" sz="1400" dirty="0" err="1" smtClean="0">
                <a:latin typeface="Ubuntu Mono" pitchFamily="49" charset="0"/>
                <a:cs typeface="Courier New" pitchFamily="49" charset="0"/>
              </a:rPr>
              <a:t>int</a:t>
            </a:r>
            <a:r>
              <a:rPr lang="en-US" sz="1400" dirty="0" smtClean="0">
                <a:latin typeface="Ubuntu Mono" pitchFamily="49" charset="0"/>
                <a:cs typeface="Courier New" pitchFamily="49" charset="0"/>
              </a:rPr>
              <a:t> a)</a:t>
            </a:r>
          </a:p>
          <a:p>
            <a:r>
              <a:rPr lang="en-US" sz="1400" dirty="0" smtClean="0">
                <a:latin typeface="Ubuntu Mono" pitchFamily="49" charset="0"/>
                <a:cs typeface="Courier New" pitchFamily="49" charset="0"/>
              </a:rPr>
              <a:t>{</a:t>
            </a:r>
          </a:p>
          <a:p>
            <a:r>
              <a:rPr lang="en-US" sz="1400" dirty="0" smtClean="0">
                <a:latin typeface="Ubuntu Mono" pitchFamily="49" charset="0"/>
                <a:cs typeface="Courier New" pitchFamily="49" charset="0"/>
              </a:rPr>
              <a:t>  return a/2;</a:t>
            </a:r>
          </a:p>
          <a:p>
            <a:r>
              <a:rPr lang="en-US" sz="1400" dirty="0" smtClean="0">
                <a:latin typeface="Ubuntu Mono" pitchFamily="49" charset="0"/>
                <a:cs typeface="Courier New" pitchFamily="49" charset="0"/>
              </a:rPr>
              <a:t>}</a:t>
            </a:r>
            <a:endParaRPr lang="en-US" sz="1400" dirty="0">
              <a:latin typeface="Ubuntu Mono" pitchFamily="49" charset="0"/>
              <a:cs typeface="Courier New" pitchFamily="49" charset="0"/>
            </a:endParaRPr>
          </a:p>
        </p:txBody>
      </p:sp>
      <p:sp>
        <p:nvSpPr>
          <p:cNvPr id="5" name="TextBox 4"/>
          <p:cNvSpPr txBox="1"/>
          <p:nvPr/>
        </p:nvSpPr>
        <p:spPr>
          <a:xfrm>
            <a:off x="4038600" y="1676400"/>
            <a:ext cx="4800600" cy="3323987"/>
          </a:xfrm>
          <a:prstGeom prst="rect">
            <a:avLst/>
          </a:prstGeom>
          <a:noFill/>
        </p:spPr>
        <p:txBody>
          <a:bodyPr wrap="square" rtlCol="0">
            <a:spAutoFit/>
          </a:bodyPr>
          <a:lstStyle/>
          <a:p>
            <a:r>
              <a:rPr lang="pt-BR" sz="1400" dirty="0" smtClean="0">
                <a:latin typeface="Ubuntu Mono" pitchFamily="49" charset="0"/>
                <a:cs typeface="Courier New" pitchFamily="49" charset="0"/>
              </a:rPr>
              <a:t>00008318 &lt;main&gt;:</a:t>
            </a:r>
          </a:p>
          <a:p>
            <a:r>
              <a:rPr lang="pt-BR" sz="1400" dirty="0" smtClean="0">
                <a:latin typeface="Ubuntu Mono" pitchFamily="49" charset="0"/>
                <a:cs typeface="Courier New" pitchFamily="49" charset="0"/>
              </a:rPr>
              <a:t>    8318:	b508      	push	{r3, lr}</a:t>
            </a:r>
          </a:p>
          <a:p>
            <a:r>
              <a:rPr lang="pt-BR" sz="1400" dirty="0" smtClean="0">
                <a:latin typeface="Ubuntu Mono" pitchFamily="49" charset="0"/>
                <a:cs typeface="Courier New" pitchFamily="49" charset="0"/>
              </a:rPr>
              <a:t>    831a:	2001      	movs	r0, #1</a:t>
            </a:r>
          </a:p>
          <a:p>
            <a:r>
              <a:rPr lang="pt-BR" sz="1400" dirty="0" smtClean="0">
                <a:latin typeface="Ubuntu Mono" pitchFamily="49" charset="0"/>
                <a:cs typeface="Courier New" pitchFamily="49" charset="0"/>
              </a:rPr>
              <a:t>    831c:	2200      	movs	r2, #0</a:t>
            </a:r>
          </a:p>
          <a:p>
            <a:r>
              <a:rPr lang="pt-BR" sz="1400" dirty="0" smtClean="0">
                <a:latin typeface="Ubuntu Mono" pitchFamily="49" charset="0"/>
                <a:cs typeface="Courier New" pitchFamily="49" charset="0"/>
              </a:rPr>
              <a:t>    831e:	f248 4104 	movw	r1, #33796	; 0x8404</a:t>
            </a:r>
          </a:p>
          <a:p>
            <a:r>
              <a:rPr lang="pt-BR" sz="1400" dirty="0" smtClean="0">
                <a:latin typeface="Ubuntu Mono" pitchFamily="49" charset="0"/>
                <a:cs typeface="Courier New" pitchFamily="49" charset="0"/>
              </a:rPr>
              <a:t>    8322:	f2c0 0100 	movt	r1, #0</a:t>
            </a:r>
          </a:p>
          <a:p>
            <a:r>
              <a:rPr lang="pt-BR" sz="1400" dirty="0" smtClean="0">
                <a:latin typeface="Ubuntu Mono" pitchFamily="49" charset="0"/>
                <a:cs typeface="Courier New" pitchFamily="49" charset="0"/>
              </a:rPr>
              <a:t>    8326:	f7ff efec 	blx	8300 &lt;_init+0x3c&gt;</a:t>
            </a:r>
          </a:p>
          <a:p>
            <a:r>
              <a:rPr lang="pt-BR" sz="1400" dirty="0" smtClean="0">
                <a:latin typeface="Ubuntu Mono" pitchFamily="49" charset="0"/>
                <a:cs typeface="Courier New" pitchFamily="49" charset="0"/>
              </a:rPr>
              <a:t>    832a:	2000      	movs	r0, #0</a:t>
            </a:r>
          </a:p>
          <a:p>
            <a:r>
              <a:rPr lang="pt-BR" sz="1400" dirty="0" smtClean="0">
                <a:latin typeface="Ubuntu Mono" pitchFamily="49" charset="0"/>
                <a:cs typeface="Courier New" pitchFamily="49" charset="0"/>
              </a:rPr>
              <a:t>    832c:	bd08      	pop	{r3, pc}</a:t>
            </a:r>
          </a:p>
          <a:p>
            <a:r>
              <a:rPr lang="pt-BR" sz="1400" dirty="0" smtClean="0">
                <a:latin typeface="Ubuntu Mono" pitchFamily="49" charset="0"/>
                <a:cs typeface="Courier New" pitchFamily="49" charset="0"/>
              </a:rPr>
              <a:t>    832e:	bf00      	nop</a:t>
            </a:r>
          </a:p>
          <a:p>
            <a:endParaRPr lang="pt-BR" sz="1400" dirty="0" smtClean="0">
              <a:latin typeface="Ubuntu Mono" pitchFamily="49" charset="0"/>
              <a:cs typeface="Courier New" pitchFamily="49" charset="0"/>
            </a:endParaRPr>
          </a:p>
          <a:p>
            <a:r>
              <a:rPr lang="pt-BR" sz="1400" dirty="0" smtClean="0">
                <a:latin typeface="Ubuntu Mono" pitchFamily="49" charset="0"/>
                <a:cs typeface="Courier New" pitchFamily="49" charset="0"/>
              </a:rPr>
              <a:t>000083a8 &lt;dividebytwo&gt;:</a:t>
            </a:r>
          </a:p>
          <a:p>
            <a:r>
              <a:rPr lang="pt-BR" sz="1400" b="1" dirty="0" smtClean="0">
                <a:latin typeface="Ubuntu Mono" pitchFamily="49" charset="0"/>
                <a:cs typeface="Courier New" pitchFamily="49" charset="0"/>
              </a:rPr>
              <a:t>    83a8:	eb00 70d0 	add.w	r0, r0, r0, lsr #31</a:t>
            </a:r>
          </a:p>
          <a:p>
            <a:r>
              <a:rPr lang="pt-BR" sz="1400" b="1" dirty="0" smtClean="0">
                <a:latin typeface="Ubuntu Mono" pitchFamily="49" charset="0"/>
                <a:cs typeface="Courier New" pitchFamily="49" charset="0"/>
              </a:rPr>
              <a:t>    83ac:	1040      	asrs	r0, r0, #1</a:t>
            </a:r>
          </a:p>
          <a:p>
            <a:r>
              <a:rPr lang="pt-BR" sz="1400" dirty="0" smtClean="0">
                <a:latin typeface="Ubuntu Mono" pitchFamily="49" charset="0"/>
                <a:cs typeface="Courier New" pitchFamily="49" charset="0"/>
              </a:rPr>
              <a:t>    83ae:	4770      	bx	lr</a:t>
            </a:r>
            <a:endParaRPr lang="en-US" sz="1400" dirty="0">
              <a:latin typeface="Ubuntu Mono" pitchFamily="49" charset="0"/>
              <a:cs typeface="Courier New" pitchFamily="49" charset="0"/>
            </a:endParaRPr>
          </a:p>
        </p:txBody>
      </p:sp>
      <p:sp>
        <p:nvSpPr>
          <p:cNvPr id="3" name="Slide Number Placeholder 2"/>
          <p:cNvSpPr>
            <a:spLocks noGrp="1"/>
          </p:cNvSpPr>
          <p:nvPr>
            <p:ph type="sldNum" sz="quarter" idx="12"/>
          </p:nvPr>
        </p:nvSpPr>
        <p:spPr/>
        <p:txBody>
          <a:bodyPr/>
          <a:lstStyle/>
          <a:p>
            <a:fld id="{E66970BE-4790-4AAC-BBF1-E334F1B28FAF}" type="slidenum">
              <a:rPr lang="en-US" smtClean="0"/>
              <a:pPr/>
              <a:t>54</a:t>
            </a:fld>
            <a:endParaRPr lang="en-US"/>
          </a:p>
        </p:txBody>
      </p:sp>
    </p:spTree>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3.2.c</a:t>
            </a:r>
            <a:endParaRPr lang="en-US" dirty="0"/>
          </a:p>
        </p:txBody>
      </p:sp>
      <p:sp>
        <p:nvSpPr>
          <p:cNvPr id="4" name="Slide Number Placeholder 3"/>
          <p:cNvSpPr>
            <a:spLocks noGrp="1"/>
          </p:cNvSpPr>
          <p:nvPr>
            <p:ph type="sldNum" sz="quarter" idx="12"/>
          </p:nvPr>
        </p:nvSpPr>
        <p:spPr/>
        <p:txBody>
          <a:bodyPr/>
          <a:lstStyle/>
          <a:p>
            <a:fld id="{E66970BE-4790-4AAC-BBF1-E334F1B28FAF}" type="slidenum">
              <a:rPr lang="en-US" smtClean="0"/>
              <a:pPr/>
              <a:t>55</a:t>
            </a:fld>
            <a:endParaRPr lang="en-US"/>
          </a:p>
        </p:txBody>
      </p:sp>
      <p:sp>
        <p:nvSpPr>
          <p:cNvPr id="5" name="Rectangle 4"/>
          <p:cNvSpPr/>
          <p:nvPr/>
        </p:nvSpPr>
        <p:spPr>
          <a:xfrm>
            <a:off x="1570074" y="1429193"/>
            <a:ext cx="1905000" cy="533400"/>
          </a:xfrm>
          <a:prstGeom prst="rect">
            <a:avLst/>
          </a:prstGeom>
          <a:no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570074" y="1962593"/>
            <a:ext cx="1905000" cy="533400"/>
          </a:xfrm>
          <a:prstGeom prst="rect">
            <a:avLst/>
          </a:prstGeom>
          <a:no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570074" y="3029393"/>
            <a:ext cx="1905000" cy="533400"/>
          </a:xfrm>
          <a:prstGeom prst="rect">
            <a:avLst/>
          </a:prstGeom>
          <a:no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731874" y="3943793"/>
            <a:ext cx="457200" cy="369332"/>
          </a:xfrm>
          <a:prstGeom prst="rect">
            <a:avLst/>
          </a:prstGeom>
          <a:noFill/>
        </p:spPr>
        <p:txBody>
          <a:bodyPr wrap="square" rtlCol="0">
            <a:spAutoFit/>
          </a:bodyPr>
          <a:lstStyle/>
          <a:p>
            <a:r>
              <a:rPr lang="en-US" dirty="0" smtClean="0"/>
              <a:t>R0</a:t>
            </a:r>
            <a:endParaRPr lang="en-US" dirty="0"/>
          </a:p>
        </p:txBody>
      </p:sp>
      <p:sp>
        <p:nvSpPr>
          <p:cNvPr id="9" name="Rectangle 8"/>
          <p:cNvSpPr/>
          <p:nvPr/>
        </p:nvSpPr>
        <p:spPr>
          <a:xfrm>
            <a:off x="1493874" y="3867593"/>
            <a:ext cx="1905000" cy="533400"/>
          </a:xfrm>
          <a:prstGeom prst="rect">
            <a:avLst/>
          </a:prstGeom>
          <a:no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646274" y="3943793"/>
            <a:ext cx="1371600" cy="381000"/>
          </a:xfrm>
          <a:prstGeom prst="rect">
            <a:avLst/>
          </a:prstGeom>
          <a:noFill/>
        </p:spPr>
        <p:txBody>
          <a:bodyPr wrap="square" rtlCol="0">
            <a:spAutoFit/>
          </a:bodyPr>
          <a:lstStyle/>
          <a:p>
            <a:r>
              <a:rPr lang="en-US" dirty="0" smtClean="0"/>
              <a:t>0xFFFFFFF8</a:t>
            </a:r>
            <a:endParaRPr lang="en-US" dirty="0"/>
          </a:p>
        </p:txBody>
      </p:sp>
      <p:sp>
        <p:nvSpPr>
          <p:cNvPr id="11" name="Rectangle 10"/>
          <p:cNvSpPr/>
          <p:nvPr/>
        </p:nvSpPr>
        <p:spPr>
          <a:xfrm>
            <a:off x="1493874" y="4400993"/>
            <a:ext cx="1905000" cy="533400"/>
          </a:xfrm>
          <a:prstGeom prst="rect">
            <a:avLst/>
          </a:prstGeom>
          <a:no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493874" y="5467793"/>
            <a:ext cx="1905000" cy="533400"/>
          </a:xfrm>
          <a:prstGeom prst="rect">
            <a:avLst/>
          </a:prstGeom>
          <a:no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1646274" y="4477193"/>
            <a:ext cx="1524000" cy="369332"/>
          </a:xfrm>
          <a:prstGeom prst="rect">
            <a:avLst/>
          </a:prstGeom>
          <a:noFill/>
        </p:spPr>
        <p:txBody>
          <a:bodyPr wrap="square" rtlCol="0">
            <a:spAutoFit/>
          </a:bodyPr>
          <a:lstStyle/>
          <a:p>
            <a:r>
              <a:rPr lang="en-US" dirty="0" smtClean="0"/>
              <a:t>0x0000000E</a:t>
            </a:r>
            <a:endParaRPr lang="en-US" dirty="0"/>
          </a:p>
        </p:txBody>
      </p:sp>
      <p:sp>
        <p:nvSpPr>
          <p:cNvPr id="14" name="TextBox 13"/>
          <p:cNvSpPr txBox="1"/>
          <p:nvPr/>
        </p:nvSpPr>
        <p:spPr>
          <a:xfrm>
            <a:off x="1646274" y="5543993"/>
            <a:ext cx="1371600" cy="381000"/>
          </a:xfrm>
          <a:prstGeom prst="rect">
            <a:avLst/>
          </a:prstGeom>
          <a:noFill/>
        </p:spPr>
        <p:txBody>
          <a:bodyPr wrap="square" rtlCol="0">
            <a:spAutoFit/>
          </a:bodyPr>
          <a:lstStyle/>
          <a:p>
            <a:r>
              <a:rPr lang="en-US" dirty="0" smtClean="0"/>
              <a:t>0x20000010</a:t>
            </a:r>
            <a:endParaRPr lang="en-US" dirty="0"/>
          </a:p>
        </p:txBody>
      </p:sp>
      <p:sp>
        <p:nvSpPr>
          <p:cNvPr id="15" name="TextBox 14"/>
          <p:cNvSpPr txBox="1"/>
          <p:nvPr/>
        </p:nvSpPr>
        <p:spPr>
          <a:xfrm>
            <a:off x="731874" y="4477193"/>
            <a:ext cx="457200" cy="369332"/>
          </a:xfrm>
          <a:prstGeom prst="rect">
            <a:avLst/>
          </a:prstGeom>
          <a:noFill/>
        </p:spPr>
        <p:txBody>
          <a:bodyPr wrap="square" rtlCol="0">
            <a:spAutoFit/>
          </a:bodyPr>
          <a:lstStyle/>
          <a:p>
            <a:r>
              <a:rPr lang="en-US" dirty="0" smtClean="0"/>
              <a:t>R1</a:t>
            </a:r>
            <a:endParaRPr lang="en-US" dirty="0"/>
          </a:p>
        </p:txBody>
      </p:sp>
      <p:sp>
        <p:nvSpPr>
          <p:cNvPr id="16" name="TextBox 15"/>
          <p:cNvSpPr txBox="1"/>
          <p:nvPr/>
        </p:nvSpPr>
        <p:spPr>
          <a:xfrm>
            <a:off x="503274" y="5543993"/>
            <a:ext cx="685800" cy="369332"/>
          </a:xfrm>
          <a:prstGeom prst="rect">
            <a:avLst/>
          </a:prstGeom>
          <a:noFill/>
        </p:spPr>
        <p:txBody>
          <a:bodyPr wrap="square" rtlCol="0">
            <a:spAutoFit/>
          </a:bodyPr>
          <a:lstStyle/>
          <a:p>
            <a:r>
              <a:rPr lang="en-US" dirty="0" smtClean="0"/>
              <a:t>CPSR</a:t>
            </a:r>
            <a:endParaRPr lang="en-US" dirty="0"/>
          </a:p>
        </p:txBody>
      </p:sp>
      <p:sp>
        <p:nvSpPr>
          <p:cNvPr id="17" name="TextBox 16"/>
          <p:cNvSpPr txBox="1"/>
          <p:nvPr/>
        </p:nvSpPr>
        <p:spPr>
          <a:xfrm>
            <a:off x="884274" y="1505393"/>
            <a:ext cx="457200" cy="369332"/>
          </a:xfrm>
          <a:prstGeom prst="rect">
            <a:avLst/>
          </a:prstGeom>
          <a:noFill/>
        </p:spPr>
        <p:txBody>
          <a:bodyPr wrap="square" rtlCol="0">
            <a:spAutoFit/>
          </a:bodyPr>
          <a:lstStyle/>
          <a:p>
            <a:r>
              <a:rPr lang="en-US" dirty="0" smtClean="0"/>
              <a:t>R0</a:t>
            </a:r>
            <a:endParaRPr lang="en-US" dirty="0"/>
          </a:p>
        </p:txBody>
      </p:sp>
      <p:sp>
        <p:nvSpPr>
          <p:cNvPr id="18" name="TextBox 17"/>
          <p:cNvSpPr txBox="1"/>
          <p:nvPr/>
        </p:nvSpPr>
        <p:spPr>
          <a:xfrm>
            <a:off x="884274" y="2038793"/>
            <a:ext cx="457200" cy="369332"/>
          </a:xfrm>
          <a:prstGeom prst="rect">
            <a:avLst/>
          </a:prstGeom>
          <a:noFill/>
        </p:spPr>
        <p:txBody>
          <a:bodyPr wrap="square" rtlCol="0">
            <a:spAutoFit/>
          </a:bodyPr>
          <a:lstStyle/>
          <a:p>
            <a:r>
              <a:rPr lang="en-US" dirty="0" smtClean="0"/>
              <a:t>R1</a:t>
            </a:r>
            <a:endParaRPr lang="en-US" dirty="0"/>
          </a:p>
        </p:txBody>
      </p:sp>
      <p:sp>
        <p:nvSpPr>
          <p:cNvPr id="19" name="TextBox 18"/>
          <p:cNvSpPr txBox="1"/>
          <p:nvPr/>
        </p:nvSpPr>
        <p:spPr>
          <a:xfrm>
            <a:off x="655674" y="3105593"/>
            <a:ext cx="685800" cy="369332"/>
          </a:xfrm>
          <a:prstGeom prst="rect">
            <a:avLst/>
          </a:prstGeom>
          <a:noFill/>
        </p:spPr>
        <p:txBody>
          <a:bodyPr wrap="square" rtlCol="0">
            <a:spAutoFit/>
          </a:bodyPr>
          <a:lstStyle/>
          <a:p>
            <a:r>
              <a:rPr lang="en-US" dirty="0" smtClean="0"/>
              <a:t>CPSR</a:t>
            </a:r>
            <a:endParaRPr lang="en-US" dirty="0"/>
          </a:p>
        </p:txBody>
      </p:sp>
      <p:sp>
        <p:nvSpPr>
          <p:cNvPr id="20" name="TextBox 19"/>
          <p:cNvSpPr txBox="1"/>
          <p:nvPr/>
        </p:nvSpPr>
        <p:spPr>
          <a:xfrm>
            <a:off x="1722474" y="2038793"/>
            <a:ext cx="1524000" cy="369332"/>
          </a:xfrm>
          <a:prstGeom prst="rect">
            <a:avLst/>
          </a:prstGeom>
          <a:noFill/>
        </p:spPr>
        <p:txBody>
          <a:bodyPr wrap="square" rtlCol="0">
            <a:spAutoFit/>
          </a:bodyPr>
          <a:lstStyle/>
          <a:p>
            <a:r>
              <a:rPr lang="en-US" dirty="0" smtClean="0"/>
              <a:t>0x0000000E</a:t>
            </a:r>
            <a:endParaRPr lang="en-US" dirty="0"/>
          </a:p>
        </p:txBody>
      </p:sp>
      <p:sp>
        <p:nvSpPr>
          <p:cNvPr id="21" name="TextBox 20"/>
          <p:cNvSpPr txBox="1"/>
          <p:nvPr/>
        </p:nvSpPr>
        <p:spPr>
          <a:xfrm>
            <a:off x="1722474" y="1505393"/>
            <a:ext cx="1524000" cy="369332"/>
          </a:xfrm>
          <a:prstGeom prst="rect">
            <a:avLst/>
          </a:prstGeom>
          <a:noFill/>
        </p:spPr>
        <p:txBody>
          <a:bodyPr wrap="square" rtlCol="0">
            <a:spAutoFit/>
          </a:bodyPr>
          <a:lstStyle/>
          <a:p>
            <a:r>
              <a:rPr lang="en-US" dirty="0" smtClean="0"/>
              <a:t>0xFFFFFFF9</a:t>
            </a:r>
            <a:endParaRPr lang="en-US" dirty="0"/>
          </a:p>
        </p:txBody>
      </p:sp>
      <p:sp>
        <p:nvSpPr>
          <p:cNvPr id="22" name="TextBox 21"/>
          <p:cNvSpPr txBox="1"/>
          <p:nvPr/>
        </p:nvSpPr>
        <p:spPr>
          <a:xfrm>
            <a:off x="1798674" y="3105593"/>
            <a:ext cx="1371600" cy="381000"/>
          </a:xfrm>
          <a:prstGeom prst="rect">
            <a:avLst/>
          </a:prstGeom>
          <a:noFill/>
        </p:spPr>
        <p:txBody>
          <a:bodyPr wrap="square" rtlCol="0">
            <a:spAutoFit/>
          </a:bodyPr>
          <a:lstStyle/>
          <a:p>
            <a:r>
              <a:rPr lang="en-US" dirty="0" smtClean="0"/>
              <a:t>0xA0000010</a:t>
            </a:r>
            <a:endParaRPr lang="en-US" dirty="0"/>
          </a:p>
        </p:txBody>
      </p:sp>
      <p:sp>
        <p:nvSpPr>
          <p:cNvPr id="23" name="Rectangle 22"/>
          <p:cNvSpPr/>
          <p:nvPr/>
        </p:nvSpPr>
        <p:spPr>
          <a:xfrm>
            <a:off x="1493874" y="4934393"/>
            <a:ext cx="1905000" cy="533400"/>
          </a:xfrm>
          <a:prstGeom prst="rect">
            <a:avLst/>
          </a:prstGeom>
          <a:no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1646274" y="5010593"/>
            <a:ext cx="1524000" cy="369332"/>
          </a:xfrm>
          <a:prstGeom prst="rect">
            <a:avLst/>
          </a:prstGeom>
          <a:noFill/>
        </p:spPr>
        <p:txBody>
          <a:bodyPr wrap="square" rtlCol="0">
            <a:spAutoFit/>
          </a:bodyPr>
          <a:lstStyle/>
          <a:p>
            <a:r>
              <a:rPr lang="en-US" dirty="0" smtClean="0"/>
              <a:t>0x00000003</a:t>
            </a:r>
            <a:endParaRPr lang="en-US" dirty="0"/>
          </a:p>
        </p:txBody>
      </p:sp>
      <p:sp>
        <p:nvSpPr>
          <p:cNvPr id="25" name="TextBox 24"/>
          <p:cNvSpPr txBox="1"/>
          <p:nvPr/>
        </p:nvSpPr>
        <p:spPr>
          <a:xfrm>
            <a:off x="731874" y="5010593"/>
            <a:ext cx="457200" cy="369332"/>
          </a:xfrm>
          <a:prstGeom prst="rect">
            <a:avLst/>
          </a:prstGeom>
          <a:noFill/>
        </p:spPr>
        <p:txBody>
          <a:bodyPr wrap="square" rtlCol="0">
            <a:spAutoFit/>
          </a:bodyPr>
          <a:lstStyle/>
          <a:p>
            <a:r>
              <a:rPr lang="en-US" dirty="0" smtClean="0"/>
              <a:t>R2</a:t>
            </a:r>
            <a:endParaRPr lang="en-US" dirty="0"/>
          </a:p>
        </p:txBody>
      </p:sp>
      <p:sp>
        <p:nvSpPr>
          <p:cNvPr id="26" name="Rectangle 25"/>
          <p:cNvSpPr/>
          <p:nvPr/>
        </p:nvSpPr>
        <p:spPr>
          <a:xfrm>
            <a:off x="1570074" y="2495993"/>
            <a:ext cx="1905000" cy="533400"/>
          </a:xfrm>
          <a:prstGeom prst="rect">
            <a:avLst/>
          </a:prstGeom>
          <a:no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1722474" y="2572193"/>
            <a:ext cx="1524000" cy="369332"/>
          </a:xfrm>
          <a:prstGeom prst="rect">
            <a:avLst/>
          </a:prstGeom>
          <a:noFill/>
        </p:spPr>
        <p:txBody>
          <a:bodyPr wrap="square" rtlCol="0">
            <a:spAutoFit/>
          </a:bodyPr>
          <a:lstStyle/>
          <a:p>
            <a:r>
              <a:rPr lang="en-US" dirty="0" smtClean="0"/>
              <a:t>0x00000003</a:t>
            </a:r>
            <a:endParaRPr lang="en-US" dirty="0"/>
          </a:p>
        </p:txBody>
      </p:sp>
      <p:sp>
        <p:nvSpPr>
          <p:cNvPr id="28" name="TextBox 27"/>
          <p:cNvSpPr txBox="1"/>
          <p:nvPr/>
        </p:nvSpPr>
        <p:spPr>
          <a:xfrm>
            <a:off x="884274" y="2572193"/>
            <a:ext cx="457200" cy="369332"/>
          </a:xfrm>
          <a:prstGeom prst="rect">
            <a:avLst/>
          </a:prstGeom>
          <a:noFill/>
        </p:spPr>
        <p:txBody>
          <a:bodyPr wrap="square" rtlCol="0">
            <a:spAutoFit/>
          </a:bodyPr>
          <a:lstStyle/>
          <a:p>
            <a:r>
              <a:rPr lang="en-US" dirty="0" smtClean="0"/>
              <a:t>R2</a:t>
            </a:r>
            <a:endParaRPr lang="en-US" dirty="0"/>
          </a:p>
        </p:txBody>
      </p:sp>
      <p:sp>
        <p:nvSpPr>
          <p:cNvPr id="29" name="Rectangle 28"/>
          <p:cNvSpPr/>
          <p:nvPr/>
        </p:nvSpPr>
        <p:spPr>
          <a:xfrm>
            <a:off x="960474" y="1057203"/>
            <a:ext cx="3300904" cy="369332"/>
          </a:xfrm>
          <a:prstGeom prst="rect">
            <a:avLst/>
          </a:prstGeom>
        </p:spPr>
        <p:txBody>
          <a:bodyPr wrap="none">
            <a:spAutoFit/>
          </a:bodyPr>
          <a:lstStyle/>
          <a:p>
            <a:r>
              <a:rPr lang="pt-BR" b="1" dirty="0">
                <a:latin typeface="Ubuntu Mono" pitchFamily="49" charset="0"/>
                <a:cs typeface="Courier New" pitchFamily="49" charset="0"/>
              </a:rPr>
              <a:t>add.w	r0, r0, r0, lsr #31</a:t>
            </a:r>
            <a:endParaRPr lang="en-US" dirty="0"/>
          </a:p>
        </p:txBody>
      </p:sp>
      <p:sp>
        <p:nvSpPr>
          <p:cNvPr id="30" name="Rectangle 29"/>
          <p:cNvSpPr/>
          <p:nvPr/>
        </p:nvSpPr>
        <p:spPr>
          <a:xfrm>
            <a:off x="5719695" y="958035"/>
            <a:ext cx="3185487" cy="369332"/>
          </a:xfrm>
          <a:prstGeom prst="rect">
            <a:avLst/>
          </a:prstGeom>
        </p:spPr>
        <p:txBody>
          <a:bodyPr wrap="none">
            <a:spAutoFit/>
          </a:bodyPr>
          <a:lstStyle/>
          <a:p>
            <a:r>
              <a:rPr lang="pt-BR" b="1" dirty="0">
                <a:latin typeface="Ubuntu Mono" pitchFamily="49" charset="0"/>
                <a:cs typeface="Courier New" pitchFamily="49" charset="0"/>
              </a:rPr>
              <a:t>	asrs	r0, r0, #1</a:t>
            </a:r>
          </a:p>
        </p:txBody>
      </p:sp>
      <p:sp>
        <p:nvSpPr>
          <p:cNvPr id="31" name="Rectangle 30"/>
          <p:cNvSpPr/>
          <p:nvPr/>
        </p:nvSpPr>
        <p:spPr>
          <a:xfrm>
            <a:off x="6634095" y="1350335"/>
            <a:ext cx="1905000" cy="533400"/>
          </a:xfrm>
          <a:prstGeom prst="rect">
            <a:avLst/>
          </a:prstGeom>
          <a:no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6634095" y="1883735"/>
            <a:ext cx="1905000" cy="533400"/>
          </a:xfrm>
          <a:prstGeom prst="rect">
            <a:avLst/>
          </a:prstGeom>
          <a:no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6634095" y="2950535"/>
            <a:ext cx="1905000" cy="533400"/>
          </a:xfrm>
          <a:prstGeom prst="rect">
            <a:avLst/>
          </a:prstGeom>
          <a:no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5795895" y="3864935"/>
            <a:ext cx="457200" cy="369332"/>
          </a:xfrm>
          <a:prstGeom prst="rect">
            <a:avLst/>
          </a:prstGeom>
          <a:noFill/>
        </p:spPr>
        <p:txBody>
          <a:bodyPr wrap="square" rtlCol="0">
            <a:spAutoFit/>
          </a:bodyPr>
          <a:lstStyle/>
          <a:p>
            <a:r>
              <a:rPr lang="en-US" dirty="0" smtClean="0"/>
              <a:t>R0</a:t>
            </a:r>
            <a:endParaRPr lang="en-US" dirty="0"/>
          </a:p>
        </p:txBody>
      </p:sp>
      <p:sp>
        <p:nvSpPr>
          <p:cNvPr id="35" name="Rectangle 34"/>
          <p:cNvSpPr/>
          <p:nvPr/>
        </p:nvSpPr>
        <p:spPr>
          <a:xfrm>
            <a:off x="6557895" y="3788735"/>
            <a:ext cx="1905000" cy="533400"/>
          </a:xfrm>
          <a:prstGeom prst="rect">
            <a:avLst/>
          </a:prstGeom>
          <a:no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6710295" y="3864935"/>
            <a:ext cx="1371600" cy="381000"/>
          </a:xfrm>
          <a:prstGeom prst="rect">
            <a:avLst/>
          </a:prstGeom>
          <a:noFill/>
        </p:spPr>
        <p:txBody>
          <a:bodyPr wrap="square" rtlCol="0">
            <a:spAutoFit/>
          </a:bodyPr>
          <a:lstStyle/>
          <a:p>
            <a:r>
              <a:rPr lang="en-US" dirty="0" smtClean="0"/>
              <a:t>0x00001000</a:t>
            </a:r>
            <a:endParaRPr lang="en-US" dirty="0"/>
          </a:p>
        </p:txBody>
      </p:sp>
      <p:sp>
        <p:nvSpPr>
          <p:cNvPr id="37" name="Rectangle 36"/>
          <p:cNvSpPr/>
          <p:nvPr/>
        </p:nvSpPr>
        <p:spPr>
          <a:xfrm>
            <a:off x="6557895" y="4322135"/>
            <a:ext cx="1905000" cy="533400"/>
          </a:xfrm>
          <a:prstGeom prst="rect">
            <a:avLst/>
          </a:prstGeom>
          <a:no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557895" y="5388935"/>
            <a:ext cx="1905000" cy="533400"/>
          </a:xfrm>
          <a:prstGeom prst="rect">
            <a:avLst/>
          </a:prstGeom>
          <a:no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6710295" y="4398335"/>
            <a:ext cx="1524000" cy="369332"/>
          </a:xfrm>
          <a:prstGeom prst="rect">
            <a:avLst/>
          </a:prstGeom>
          <a:noFill/>
        </p:spPr>
        <p:txBody>
          <a:bodyPr wrap="square" rtlCol="0">
            <a:spAutoFit/>
          </a:bodyPr>
          <a:lstStyle/>
          <a:p>
            <a:r>
              <a:rPr lang="en-US" dirty="0" smtClean="0"/>
              <a:t>0x0000000E</a:t>
            </a:r>
            <a:endParaRPr lang="en-US" dirty="0"/>
          </a:p>
        </p:txBody>
      </p:sp>
      <p:sp>
        <p:nvSpPr>
          <p:cNvPr id="40" name="TextBox 39"/>
          <p:cNvSpPr txBox="1"/>
          <p:nvPr/>
        </p:nvSpPr>
        <p:spPr>
          <a:xfrm>
            <a:off x="6710295" y="5465135"/>
            <a:ext cx="1371600" cy="381000"/>
          </a:xfrm>
          <a:prstGeom prst="rect">
            <a:avLst/>
          </a:prstGeom>
          <a:noFill/>
        </p:spPr>
        <p:txBody>
          <a:bodyPr wrap="square" rtlCol="0">
            <a:spAutoFit/>
          </a:bodyPr>
          <a:lstStyle/>
          <a:p>
            <a:r>
              <a:rPr lang="en-US" dirty="0" smtClean="0"/>
              <a:t>0x20000010</a:t>
            </a:r>
            <a:endParaRPr lang="en-US" dirty="0"/>
          </a:p>
        </p:txBody>
      </p:sp>
      <p:sp>
        <p:nvSpPr>
          <p:cNvPr id="41" name="TextBox 40"/>
          <p:cNvSpPr txBox="1"/>
          <p:nvPr/>
        </p:nvSpPr>
        <p:spPr>
          <a:xfrm>
            <a:off x="5795895" y="4398335"/>
            <a:ext cx="457200" cy="369332"/>
          </a:xfrm>
          <a:prstGeom prst="rect">
            <a:avLst/>
          </a:prstGeom>
          <a:noFill/>
        </p:spPr>
        <p:txBody>
          <a:bodyPr wrap="square" rtlCol="0">
            <a:spAutoFit/>
          </a:bodyPr>
          <a:lstStyle/>
          <a:p>
            <a:r>
              <a:rPr lang="en-US" dirty="0" smtClean="0"/>
              <a:t>R1</a:t>
            </a:r>
            <a:endParaRPr lang="en-US" dirty="0"/>
          </a:p>
        </p:txBody>
      </p:sp>
      <p:sp>
        <p:nvSpPr>
          <p:cNvPr id="42" name="TextBox 41"/>
          <p:cNvSpPr txBox="1"/>
          <p:nvPr/>
        </p:nvSpPr>
        <p:spPr>
          <a:xfrm>
            <a:off x="5567295" y="5465135"/>
            <a:ext cx="685800" cy="369332"/>
          </a:xfrm>
          <a:prstGeom prst="rect">
            <a:avLst/>
          </a:prstGeom>
          <a:noFill/>
        </p:spPr>
        <p:txBody>
          <a:bodyPr wrap="square" rtlCol="0">
            <a:spAutoFit/>
          </a:bodyPr>
          <a:lstStyle/>
          <a:p>
            <a:r>
              <a:rPr lang="en-US" dirty="0" smtClean="0"/>
              <a:t>CPSR</a:t>
            </a:r>
            <a:endParaRPr lang="en-US" dirty="0"/>
          </a:p>
        </p:txBody>
      </p:sp>
      <p:sp>
        <p:nvSpPr>
          <p:cNvPr id="43" name="TextBox 42"/>
          <p:cNvSpPr txBox="1"/>
          <p:nvPr/>
        </p:nvSpPr>
        <p:spPr>
          <a:xfrm>
            <a:off x="5948295" y="1426535"/>
            <a:ext cx="457200" cy="369332"/>
          </a:xfrm>
          <a:prstGeom prst="rect">
            <a:avLst/>
          </a:prstGeom>
          <a:noFill/>
        </p:spPr>
        <p:txBody>
          <a:bodyPr wrap="square" rtlCol="0">
            <a:spAutoFit/>
          </a:bodyPr>
          <a:lstStyle/>
          <a:p>
            <a:r>
              <a:rPr lang="en-US" dirty="0" smtClean="0"/>
              <a:t>R0</a:t>
            </a:r>
            <a:endParaRPr lang="en-US" dirty="0"/>
          </a:p>
        </p:txBody>
      </p:sp>
      <p:sp>
        <p:nvSpPr>
          <p:cNvPr id="44" name="TextBox 43"/>
          <p:cNvSpPr txBox="1"/>
          <p:nvPr/>
        </p:nvSpPr>
        <p:spPr>
          <a:xfrm>
            <a:off x="5948295" y="1959935"/>
            <a:ext cx="457200" cy="369332"/>
          </a:xfrm>
          <a:prstGeom prst="rect">
            <a:avLst/>
          </a:prstGeom>
          <a:noFill/>
        </p:spPr>
        <p:txBody>
          <a:bodyPr wrap="square" rtlCol="0">
            <a:spAutoFit/>
          </a:bodyPr>
          <a:lstStyle/>
          <a:p>
            <a:r>
              <a:rPr lang="en-US" dirty="0" smtClean="0"/>
              <a:t>R1</a:t>
            </a:r>
            <a:endParaRPr lang="en-US" dirty="0"/>
          </a:p>
        </p:txBody>
      </p:sp>
      <p:sp>
        <p:nvSpPr>
          <p:cNvPr id="45" name="TextBox 44"/>
          <p:cNvSpPr txBox="1"/>
          <p:nvPr/>
        </p:nvSpPr>
        <p:spPr>
          <a:xfrm>
            <a:off x="5719695" y="3026735"/>
            <a:ext cx="685800" cy="369332"/>
          </a:xfrm>
          <a:prstGeom prst="rect">
            <a:avLst/>
          </a:prstGeom>
          <a:noFill/>
        </p:spPr>
        <p:txBody>
          <a:bodyPr wrap="square" rtlCol="0">
            <a:spAutoFit/>
          </a:bodyPr>
          <a:lstStyle/>
          <a:p>
            <a:r>
              <a:rPr lang="en-US" dirty="0" smtClean="0"/>
              <a:t>CPSR</a:t>
            </a:r>
            <a:endParaRPr lang="en-US" dirty="0"/>
          </a:p>
        </p:txBody>
      </p:sp>
      <p:sp>
        <p:nvSpPr>
          <p:cNvPr id="46" name="TextBox 45"/>
          <p:cNvSpPr txBox="1"/>
          <p:nvPr/>
        </p:nvSpPr>
        <p:spPr>
          <a:xfrm>
            <a:off x="6786495" y="1959935"/>
            <a:ext cx="1524000" cy="369332"/>
          </a:xfrm>
          <a:prstGeom prst="rect">
            <a:avLst/>
          </a:prstGeom>
          <a:noFill/>
        </p:spPr>
        <p:txBody>
          <a:bodyPr wrap="square" rtlCol="0">
            <a:spAutoFit/>
          </a:bodyPr>
          <a:lstStyle/>
          <a:p>
            <a:r>
              <a:rPr lang="en-US" dirty="0" smtClean="0"/>
              <a:t>0x0000000E</a:t>
            </a:r>
            <a:endParaRPr lang="en-US" dirty="0"/>
          </a:p>
        </p:txBody>
      </p:sp>
      <p:sp>
        <p:nvSpPr>
          <p:cNvPr id="47" name="TextBox 46"/>
          <p:cNvSpPr txBox="1"/>
          <p:nvPr/>
        </p:nvSpPr>
        <p:spPr>
          <a:xfrm>
            <a:off x="6786495" y="1426535"/>
            <a:ext cx="1524000" cy="369332"/>
          </a:xfrm>
          <a:prstGeom prst="rect">
            <a:avLst/>
          </a:prstGeom>
          <a:noFill/>
        </p:spPr>
        <p:txBody>
          <a:bodyPr wrap="square" rtlCol="0">
            <a:spAutoFit/>
          </a:bodyPr>
          <a:lstStyle/>
          <a:p>
            <a:r>
              <a:rPr lang="en-US" dirty="0" smtClean="0"/>
              <a:t>0xFFFFFFFC</a:t>
            </a:r>
            <a:endParaRPr lang="en-US" dirty="0"/>
          </a:p>
        </p:txBody>
      </p:sp>
      <p:sp>
        <p:nvSpPr>
          <p:cNvPr id="48" name="TextBox 47"/>
          <p:cNvSpPr txBox="1"/>
          <p:nvPr/>
        </p:nvSpPr>
        <p:spPr>
          <a:xfrm>
            <a:off x="6862695" y="3026735"/>
            <a:ext cx="1371600" cy="381000"/>
          </a:xfrm>
          <a:prstGeom prst="rect">
            <a:avLst/>
          </a:prstGeom>
          <a:noFill/>
        </p:spPr>
        <p:txBody>
          <a:bodyPr wrap="square" rtlCol="0">
            <a:spAutoFit/>
          </a:bodyPr>
          <a:lstStyle/>
          <a:p>
            <a:r>
              <a:rPr lang="en-US" dirty="0" smtClean="0"/>
              <a:t>0xA0000010</a:t>
            </a:r>
            <a:endParaRPr lang="en-US" dirty="0"/>
          </a:p>
        </p:txBody>
      </p:sp>
      <p:sp>
        <p:nvSpPr>
          <p:cNvPr id="49" name="Rectangle 48"/>
          <p:cNvSpPr/>
          <p:nvPr/>
        </p:nvSpPr>
        <p:spPr>
          <a:xfrm>
            <a:off x="6557895" y="4855535"/>
            <a:ext cx="1905000" cy="533400"/>
          </a:xfrm>
          <a:prstGeom prst="rect">
            <a:avLst/>
          </a:prstGeom>
          <a:no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p:cNvSpPr txBox="1"/>
          <p:nvPr/>
        </p:nvSpPr>
        <p:spPr>
          <a:xfrm>
            <a:off x="6710295" y="4931735"/>
            <a:ext cx="1524000" cy="369332"/>
          </a:xfrm>
          <a:prstGeom prst="rect">
            <a:avLst/>
          </a:prstGeom>
          <a:noFill/>
        </p:spPr>
        <p:txBody>
          <a:bodyPr wrap="square" rtlCol="0">
            <a:spAutoFit/>
          </a:bodyPr>
          <a:lstStyle/>
          <a:p>
            <a:r>
              <a:rPr lang="en-US" dirty="0" smtClean="0"/>
              <a:t>0x00000003</a:t>
            </a:r>
            <a:endParaRPr lang="en-US" dirty="0"/>
          </a:p>
        </p:txBody>
      </p:sp>
      <p:sp>
        <p:nvSpPr>
          <p:cNvPr id="51" name="TextBox 50"/>
          <p:cNvSpPr txBox="1"/>
          <p:nvPr/>
        </p:nvSpPr>
        <p:spPr>
          <a:xfrm>
            <a:off x="5795895" y="4931735"/>
            <a:ext cx="457200" cy="369332"/>
          </a:xfrm>
          <a:prstGeom prst="rect">
            <a:avLst/>
          </a:prstGeom>
          <a:noFill/>
        </p:spPr>
        <p:txBody>
          <a:bodyPr wrap="square" rtlCol="0">
            <a:spAutoFit/>
          </a:bodyPr>
          <a:lstStyle/>
          <a:p>
            <a:r>
              <a:rPr lang="en-US" dirty="0" smtClean="0"/>
              <a:t>R2</a:t>
            </a:r>
            <a:endParaRPr lang="en-US" dirty="0"/>
          </a:p>
        </p:txBody>
      </p:sp>
      <p:sp>
        <p:nvSpPr>
          <p:cNvPr id="52" name="Rectangle 51"/>
          <p:cNvSpPr/>
          <p:nvPr/>
        </p:nvSpPr>
        <p:spPr>
          <a:xfrm>
            <a:off x="6634095" y="2417135"/>
            <a:ext cx="1905000" cy="533400"/>
          </a:xfrm>
          <a:prstGeom prst="rect">
            <a:avLst/>
          </a:prstGeom>
          <a:no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p:cNvSpPr txBox="1"/>
          <p:nvPr/>
        </p:nvSpPr>
        <p:spPr>
          <a:xfrm>
            <a:off x="6786495" y="2493335"/>
            <a:ext cx="1524000" cy="369332"/>
          </a:xfrm>
          <a:prstGeom prst="rect">
            <a:avLst/>
          </a:prstGeom>
          <a:noFill/>
        </p:spPr>
        <p:txBody>
          <a:bodyPr wrap="square" rtlCol="0">
            <a:spAutoFit/>
          </a:bodyPr>
          <a:lstStyle/>
          <a:p>
            <a:r>
              <a:rPr lang="en-US" dirty="0" smtClean="0"/>
              <a:t>0x00000003</a:t>
            </a:r>
            <a:endParaRPr lang="en-US" dirty="0"/>
          </a:p>
        </p:txBody>
      </p:sp>
      <p:sp>
        <p:nvSpPr>
          <p:cNvPr id="54" name="TextBox 53"/>
          <p:cNvSpPr txBox="1"/>
          <p:nvPr/>
        </p:nvSpPr>
        <p:spPr>
          <a:xfrm>
            <a:off x="5948295" y="2493335"/>
            <a:ext cx="457200" cy="369332"/>
          </a:xfrm>
          <a:prstGeom prst="rect">
            <a:avLst/>
          </a:prstGeom>
          <a:noFill/>
        </p:spPr>
        <p:txBody>
          <a:bodyPr wrap="square" rtlCol="0">
            <a:spAutoFit/>
          </a:bodyPr>
          <a:lstStyle/>
          <a:p>
            <a:r>
              <a:rPr lang="en-US" dirty="0" smtClean="0"/>
              <a:t>R2</a:t>
            </a:r>
            <a:endParaRPr lang="en-US" dirty="0"/>
          </a:p>
        </p:txBody>
      </p:sp>
    </p:spTree>
    <p:extLst>
      <p:ext uri="{BB962C8B-B14F-4D97-AF65-F5344CB8AC3E}">
        <p14:creationId xmlns:p14="http://schemas.microsoft.com/office/powerpoint/2010/main" val="3666602307"/>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RRX &amp; LSL operation</a:t>
            </a:r>
            <a:endParaRPr lang="en-US" dirty="0"/>
          </a:p>
        </p:txBody>
      </p:sp>
      <p:sp>
        <p:nvSpPr>
          <p:cNvPr id="4" name="Rectangle 3"/>
          <p:cNvSpPr/>
          <p:nvPr/>
        </p:nvSpPr>
        <p:spPr>
          <a:xfrm>
            <a:off x="1752600" y="2209800"/>
            <a:ext cx="1905000" cy="533400"/>
          </a:xfrm>
          <a:prstGeom prst="rect">
            <a:avLst/>
          </a:prstGeom>
          <a:no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752600" y="2743200"/>
            <a:ext cx="1905000" cy="533400"/>
          </a:xfrm>
          <a:prstGeom prst="rect">
            <a:avLst/>
          </a:prstGeom>
          <a:no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752600" y="3810000"/>
            <a:ext cx="1905000" cy="533400"/>
          </a:xfrm>
          <a:prstGeom prst="rect">
            <a:avLst/>
          </a:prstGeom>
          <a:no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343400" y="2209800"/>
            <a:ext cx="1905000" cy="533400"/>
          </a:xfrm>
          <a:prstGeom prst="rect">
            <a:avLst/>
          </a:prstGeom>
          <a:no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343400" y="2743200"/>
            <a:ext cx="1905000" cy="533400"/>
          </a:xfrm>
          <a:prstGeom prst="rect">
            <a:avLst/>
          </a:prstGeom>
          <a:no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343400" y="3810000"/>
            <a:ext cx="1905000" cy="533400"/>
          </a:xfrm>
          <a:prstGeom prst="rect">
            <a:avLst/>
          </a:prstGeom>
          <a:no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914400" y="4724400"/>
            <a:ext cx="457200" cy="369332"/>
          </a:xfrm>
          <a:prstGeom prst="rect">
            <a:avLst/>
          </a:prstGeom>
          <a:noFill/>
        </p:spPr>
        <p:txBody>
          <a:bodyPr wrap="square" rtlCol="0">
            <a:spAutoFit/>
          </a:bodyPr>
          <a:lstStyle/>
          <a:p>
            <a:r>
              <a:rPr lang="en-US" dirty="0" smtClean="0"/>
              <a:t>R0</a:t>
            </a:r>
            <a:endParaRPr lang="en-US" dirty="0"/>
          </a:p>
        </p:txBody>
      </p:sp>
      <p:sp>
        <p:nvSpPr>
          <p:cNvPr id="11" name="Rectangle 10"/>
          <p:cNvSpPr/>
          <p:nvPr/>
        </p:nvSpPr>
        <p:spPr>
          <a:xfrm>
            <a:off x="1676400" y="4648200"/>
            <a:ext cx="1905000" cy="533400"/>
          </a:xfrm>
          <a:prstGeom prst="rect">
            <a:avLst/>
          </a:prstGeom>
          <a:no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1828800" y="4724400"/>
            <a:ext cx="1371600" cy="381000"/>
          </a:xfrm>
          <a:prstGeom prst="rect">
            <a:avLst/>
          </a:prstGeom>
          <a:noFill/>
        </p:spPr>
        <p:txBody>
          <a:bodyPr wrap="square" rtlCol="0">
            <a:spAutoFit/>
          </a:bodyPr>
          <a:lstStyle/>
          <a:p>
            <a:r>
              <a:rPr lang="en-US" dirty="0" smtClean="0"/>
              <a:t>0x0000000A</a:t>
            </a:r>
            <a:endParaRPr lang="en-US" dirty="0"/>
          </a:p>
        </p:txBody>
      </p:sp>
      <p:sp>
        <p:nvSpPr>
          <p:cNvPr id="13" name="Rectangle 12"/>
          <p:cNvSpPr/>
          <p:nvPr/>
        </p:nvSpPr>
        <p:spPr>
          <a:xfrm>
            <a:off x="4343400" y="4648200"/>
            <a:ext cx="1905000" cy="533400"/>
          </a:xfrm>
          <a:prstGeom prst="rect">
            <a:avLst/>
          </a:prstGeom>
          <a:no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152400" y="1447800"/>
            <a:ext cx="8534400" cy="646331"/>
          </a:xfrm>
          <a:prstGeom prst="rect">
            <a:avLst/>
          </a:prstGeom>
          <a:noFill/>
        </p:spPr>
        <p:txBody>
          <a:bodyPr wrap="square" rtlCol="0">
            <a:spAutoFit/>
          </a:bodyPr>
          <a:lstStyle/>
          <a:p>
            <a:r>
              <a:rPr lang="en-US" dirty="0" smtClean="0">
                <a:solidFill>
                  <a:srgbClr val="FF0000"/>
                </a:solidFill>
              </a:rPr>
              <a:t>INSTRUCTION:    </a:t>
            </a:r>
            <a:r>
              <a:rPr lang="en-US" dirty="0" err="1" smtClean="0">
                <a:solidFill>
                  <a:srgbClr val="FF0000"/>
                </a:solidFill>
              </a:rPr>
              <a:t>mvn</a:t>
            </a:r>
            <a:r>
              <a:rPr lang="en-US" dirty="0" smtClean="0">
                <a:solidFill>
                  <a:srgbClr val="FF0000"/>
                </a:solidFill>
              </a:rPr>
              <a:t> r0, r0, RRX	          add r0, r0, r1,  LSL #4</a:t>
            </a:r>
          </a:p>
          <a:p>
            <a:r>
              <a:rPr lang="en-US" dirty="0" smtClean="0">
                <a:solidFill>
                  <a:srgbClr val="FF0000"/>
                </a:solidFill>
              </a:rPr>
              <a:t>MEANS            :   r0 = </a:t>
            </a:r>
            <a:r>
              <a:rPr lang="en-US" dirty="0">
                <a:solidFill>
                  <a:srgbClr val="FF0000"/>
                </a:solidFill>
              </a:rPr>
              <a:t>~</a:t>
            </a:r>
            <a:r>
              <a:rPr lang="en-US" dirty="0" smtClean="0">
                <a:solidFill>
                  <a:srgbClr val="FF0000"/>
                </a:solidFill>
              </a:rPr>
              <a:t>r0 &gt;&gt; 1	          	          r0 = r0 + (r1 * 16) (No flags updated)</a:t>
            </a:r>
            <a:endParaRPr lang="en-US" dirty="0">
              <a:solidFill>
                <a:srgbClr val="FF0000"/>
              </a:solidFill>
            </a:endParaRPr>
          </a:p>
        </p:txBody>
      </p:sp>
      <p:sp>
        <p:nvSpPr>
          <p:cNvPr id="15" name="Rectangle 14"/>
          <p:cNvSpPr/>
          <p:nvPr/>
        </p:nvSpPr>
        <p:spPr>
          <a:xfrm>
            <a:off x="1676400" y="5181600"/>
            <a:ext cx="1905000" cy="533400"/>
          </a:xfrm>
          <a:prstGeom prst="rect">
            <a:avLst/>
          </a:prstGeom>
          <a:no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1676400" y="6248400"/>
            <a:ext cx="1905000" cy="533400"/>
          </a:xfrm>
          <a:prstGeom prst="rect">
            <a:avLst/>
          </a:prstGeom>
          <a:no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828800" y="5257800"/>
            <a:ext cx="1524000" cy="369332"/>
          </a:xfrm>
          <a:prstGeom prst="rect">
            <a:avLst/>
          </a:prstGeom>
          <a:noFill/>
        </p:spPr>
        <p:txBody>
          <a:bodyPr wrap="square" rtlCol="0">
            <a:spAutoFit/>
          </a:bodyPr>
          <a:lstStyle/>
          <a:p>
            <a:r>
              <a:rPr lang="en-US" dirty="0" smtClean="0"/>
              <a:t>0x0000000E</a:t>
            </a:r>
            <a:endParaRPr lang="en-US" dirty="0"/>
          </a:p>
        </p:txBody>
      </p:sp>
      <p:sp>
        <p:nvSpPr>
          <p:cNvPr id="18" name="TextBox 17"/>
          <p:cNvSpPr txBox="1"/>
          <p:nvPr/>
        </p:nvSpPr>
        <p:spPr>
          <a:xfrm>
            <a:off x="1828800" y="6324600"/>
            <a:ext cx="1371600" cy="381000"/>
          </a:xfrm>
          <a:prstGeom prst="rect">
            <a:avLst/>
          </a:prstGeom>
          <a:noFill/>
        </p:spPr>
        <p:txBody>
          <a:bodyPr wrap="square" rtlCol="0">
            <a:spAutoFit/>
          </a:bodyPr>
          <a:lstStyle/>
          <a:p>
            <a:r>
              <a:rPr lang="en-US" dirty="0" smtClean="0"/>
              <a:t>0x20000010</a:t>
            </a:r>
            <a:endParaRPr lang="en-US" dirty="0"/>
          </a:p>
        </p:txBody>
      </p:sp>
      <p:sp>
        <p:nvSpPr>
          <p:cNvPr id="19" name="TextBox 18"/>
          <p:cNvSpPr txBox="1"/>
          <p:nvPr/>
        </p:nvSpPr>
        <p:spPr>
          <a:xfrm>
            <a:off x="914400" y="5257800"/>
            <a:ext cx="457200" cy="369332"/>
          </a:xfrm>
          <a:prstGeom prst="rect">
            <a:avLst/>
          </a:prstGeom>
          <a:noFill/>
        </p:spPr>
        <p:txBody>
          <a:bodyPr wrap="square" rtlCol="0">
            <a:spAutoFit/>
          </a:bodyPr>
          <a:lstStyle/>
          <a:p>
            <a:r>
              <a:rPr lang="en-US" dirty="0" smtClean="0"/>
              <a:t>R1</a:t>
            </a:r>
            <a:endParaRPr lang="en-US" dirty="0"/>
          </a:p>
        </p:txBody>
      </p:sp>
      <p:sp>
        <p:nvSpPr>
          <p:cNvPr id="20" name="TextBox 19"/>
          <p:cNvSpPr txBox="1"/>
          <p:nvPr/>
        </p:nvSpPr>
        <p:spPr>
          <a:xfrm>
            <a:off x="685800" y="6324600"/>
            <a:ext cx="685800" cy="369332"/>
          </a:xfrm>
          <a:prstGeom prst="rect">
            <a:avLst/>
          </a:prstGeom>
          <a:noFill/>
        </p:spPr>
        <p:txBody>
          <a:bodyPr wrap="square" rtlCol="0">
            <a:spAutoFit/>
          </a:bodyPr>
          <a:lstStyle/>
          <a:p>
            <a:r>
              <a:rPr lang="en-US" dirty="0" smtClean="0"/>
              <a:t>CPSR</a:t>
            </a:r>
            <a:endParaRPr lang="en-US" dirty="0"/>
          </a:p>
        </p:txBody>
      </p:sp>
      <p:sp>
        <p:nvSpPr>
          <p:cNvPr id="21" name="Rectangle 20"/>
          <p:cNvSpPr/>
          <p:nvPr/>
        </p:nvSpPr>
        <p:spPr>
          <a:xfrm>
            <a:off x="4343400" y="5181600"/>
            <a:ext cx="1905000" cy="533400"/>
          </a:xfrm>
          <a:prstGeom prst="rect">
            <a:avLst/>
          </a:prstGeom>
          <a:no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4343400" y="6248400"/>
            <a:ext cx="1905000" cy="533400"/>
          </a:xfrm>
          <a:prstGeom prst="rect">
            <a:avLst/>
          </a:prstGeom>
          <a:no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4495800" y="5257800"/>
            <a:ext cx="1524000" cy="369332"/>
          </a:xfrm>
          <a:prstGeom prst="rect">
            <a:avLst/>
          </a:prstGeom>
          <a:noFill/>
        </p:spPr>
        <p:txBody>
          <a:bodyPr wrap="square" rtlCol="0">
            <a:spAutoFit/>
          </a:bodyPr>
          <a:lstStyle/>
          <a:p>
            <a:r>
              <a:rPr lang="en-US" dirty="0" smtClean="0"/>
              <a:t>0x0000000E</a:t>
            </a:r>
            <a:endParaRPr lang="en-US" dirty="0"/>
          </a:p>
        </p:txBody>
      </p:sp>
      <p:sp>
        <p:nvSpPr>
          <p:cNvPr id="24" name="TextBox 23"/>
          <p:cNvSpPr txBox="1"/>
          <p:nvPr/>
        </p:nvSpPr>
        <p:spPr>
          <a:xfrm>
            <a:off x="1066800" y="2286000"/>
            <a:ext cx="457200" cy="369332"/>
          </a:xfrm>
          <a:prstGeom prst="rect">
            <a:avLst/>
          </a:prstGeom>
          <a:noFill/>
        </p:spPr>
        <p:txBody>
          <a:bodyPr wrap="square" rtlCol="0">
            <a:spAutoFit/>
          </a:bodyPr>
          <a:lstStyle/>
          <a:p>
            <a:r>
              <a:rPr lang="en-US" dirty="0" smtClean="0"/>
              <a:t>R0</a:t>
            </a:r>
            <a:endParaRPr lang="en-US" dirty="0"/>
          </a:p>
        </p:txBody>
      </p:sp>
      <p:sp>
        <p:nvSpPr>
          <p:cNvPr id="25" name="TextBox 24"/>
          <p:cNvSpPr txBox="1"/>
          <p:nvPr/>
        </p:nvSpPr>
        <p:spPr>
          <a:xfrm>
            <a:off x="1066800" y="2819400"/>
            <a:ext cx="457200" cy="369332"/>
          </a:xfrm>
          <a:prstGeom prst="rect">
            <a:avLst/>
          </a:prstGeom>
          <a:noFill/>
        </p:spPr>
        <p:txBody>
          <a:bodyPr wrap="square" rtlCol="0">
            <a:spAutoFit/>
          </a:bodyPr>
          <a:lstStyle/>
          <a:p>
            <a:r>
              <a:rPr lang="en-US" dirty="0" smtClean="0"/>
              <a:t>R1</a:t>
            </a:r>
            <a:endParaRPr lang="en-US" dirty="0"/>
          </a:p>
        </p:txBody>
      </p:sp>
      <p:sp>
        <p:nvSpPr>
          <p:cNvPr id="26" name="TextBox 25"/>
          <p:cNvSpPr txBox="1"/>
          <p:nvPr/>
        </p:nvSpPr>
        <p:spPr>
          <a:xfrm>
            <a:off x="838200" y="3886200"/>
            <a:ext cx="685800" cy="369332"/>
          </a:xfrm>
          <a:prstGeom prst="rect">
            <a:avLst/>
          </a:prstGeom>
          <a:noFill/>
        </p:spPr>
        <p:txBody>
          <a:bodyPr wrap="square" rtlCol="0">
            <a:spAutoFit/>
          </a:bodyPr>
          <a:lstStyle/>
          <a:p>
            <a:r>
              <a:rPr lang="en-US" dirty="0" smtClean="0"/>
              <a:t>CPSR</a:t>
            </a:r>
            <a:endParaRPr lang="en-US" dirty="0"/>
          </a:p>
        </p:txBody>
      </p:sp>
      <p:sp>
        <p:nvSpPr>
          <p:cNvPr id="27" name="TextBox 26"/>
          <p:cNvSpPr txBox="1"/>
          <p:nvPr/>
        </p:nvSpPr>
        <p:spPr>
          <a:xfrm>
            <a:off x="1905000" y="2819400"/>
            <a:ext cx="1524000" cy="369332"/>
          </a:xfrm>
          <a:prstGeom prst="rect">
            <a:avLst/>
          </a:prstGeom>
          <a:noFill/>
        </p:spPr>
        <p:txBody>
          <a:bodyPr wrap="square" rtlCol="0">
            <a:spAutoFit/>
          </a:bodyPr>
          <a:lstStyle/>
          <a:p>
            <a:r>
              <a:rPr lang="en-US" dirty="0" smtClean="0"/>
              <a:t>0x0000000E</a:t>
            </a:r>
            <a:endParaRPr lang="en-US" dirty="0"/>
          </a:p>
        </p:txBody>
      </p:sp>
      <p:sp>
        <p:nvSpPr>
          <p:cNvPr id="28" name="TextBox 27"/>
          <p:cNvSpPr txBox="1"/>
          <p:nvPr/>
        </p:nvSpPr>
        <p:spPr>
          <a:xfrm>
            <a:off x="1905000" y="2286000"/>
            <a:ext cx="1524000" cy="369332"/>
          </a:xfrm>
          <a:prstGeom prst="rect">
            <a:avLst/>
          </a:prstGeom>
          <a:noFill/>
        </p:spPr>
        <p:txBody>
          <a:bodyPr wrap="square" rtlCol="0">
            <a:spAutoFit/>
          </a:bodyPr>
          <a:lstStyle/>
          <a:p>
            <a:r>
              <a:rPr lang="en-US" dirty="0" smtClean="0">
                <a:solidFill>
                  <a:srgbClr val="FF0000"/>
                </a:solidFill>
              </a:rPr>
              <a:t>0xFFFFFFFA</a:t>
            </a:r>
            <a:endParaRPr lang="en-US" dirty="0">
              <a:solidFill>
                <a:srgbClr val="FF0000"/>
              </a:solidFill>
            </a:endParaRPr>
          </a:p>
        </p:txBody>
      </p:sp>
      <p:sp>
        <p:nvSpPr>
          <p:cNvPr id="29" name="TextBox 28"/>
          <p:cNvSpPr txBox="1"/>
          <p:nvPr/>
        </p:nvSpPr>
        <p:spPr>
          <a:xfrm>
            <a:off x="1981200" y="3886200"/>
            <a:ext cx="1371600" cy="381000"/>
          </a:xfrm>
          <a:prstGeom prst="rect">
            <a:avLst/>
          </a:prstGeom>
          <a:noFill/>
        </p:spPr>
        <p:txBody>
          <a:bodyPr wrap="square" rtlCol="0">
            <a:spAutoFit/>
          </a:bodyPr>
          <a:lstStyle/>
          <a:p>
            <a:r>
              <a:rPr lang="en-US" dirty="0" smtClean="0">
                <a:solidFill>
                  <a:srgbClr val="FF0000"/>
                </a:solidFill>
              </a:rPr>
              <a:t>0xA0000010</a:t>
            </a:r>
            <a:endParaRPr lang="en-US" dirty="0">
              <a:solidFill>
                <a:srgbClr val="FF0000"/>
              </a:solidFill>
            </a:endParaRPr>
          </a:p>
        </p:txBody>
      </p:sp>
      <p:sp>
        <p:nvSpPr>
          <p:cNvPr id="30" name="TextBox 29"/>
          <p:cNvSpPr txBox="1"/>
          <p:nvPr/>
        </p:nvSpPr>
        <p:spPr>
          <a:xfrm>
            <a:off x="4495800" y="6324600"/>
            <a:ext cx="1371600" cy="381000"/>
          </a:xfrm>
          <a:prstGeom prst="rect">
            <a:avLst/>
          </a:prstGeom>
          <a:noFill/>
        </p:spPr>
        <p:txBody>
          <a:bodyPr wrap="square" rtlCol="0">
            <a:spAutoFit/>
          </a:bodyPr>
          <a:lstStyle/>
          <a:p>
            <a:r>
              <a:rPr lang="en-US" dirty="0" smtClean="0"/>
              <a:t>0x20000010</a:t>
            </a:r>
            <a:endParaRPr lang="en-US" dirty="0"/>
          </a:p>
        </p:txBody>
      </p:sp>
      <p:sp>
        <p:nvSpPr>
          <p:cNvPr id="31" name="TextBox 30"/>
          <p:cNvSpPr txBox="1"/>
          <p:nvPr/>
        </p:nvSpPr>
        <p:spPr>
          <a:xfrm>
            <a:off x="4572000" y="3886200"/>
            <a:ext cx="1371600" cy="381000"/>
          </a:xfrm>
          <a:prstGeom prst="rect">
            <a:avLst/>
          </a:prstGeom>
          <a:noFill/>
        </p:spPr>
        <p:txBody>
          <a:bodyPr wrap="square" rtlCol="0">
            <a:spAutoFit/>
          </a:bodyPr>
          <a:lstStyle/>
          <a:p>
            <a:r>
              <a:rPr lang="en-US" dirty="0" smtClean="0"/>
              <a:t>0x20000010</a:t>
            </a:r>
            <a:endParaRPr lang="en-US" dirty="0"/>
          </a:p>
        </p:txBody>
      </p:sp>
      <p:sp>
        <p:nvSpPr>
          <p:cNvPr id="32" name="TextBox 31"/>
          <p:cNvSpPr txBox="1"/>
          <p:nvPr/>
        </p:nvSpPr>
        <p:spPr>
          <a:xfrm>
            <a:off x="4572000" y="2819400"/>
            <a:ext cx="1524000" cy="369332"/>
          </a:xfrm>
          <a:prstGeom prst="rect">
            <a:avLst/>
          </a:prstGeom>
          <a:noFill/>
        </p:spPr>
        <p:txBody>
          <a:bodyPr wrap="square" rtlCol="0">
            <a:spAutoFit/>
          </a:bodyPr>
          <a:lstStyle/>
          <a:p>
            <a:r>
              <a:rPr lang="en-US" dirty="0" smtClean="0"/>
              <a:t>0x0000000E</a:t>
            </a:r>
            <a:endParaRPr lang="en-US" dirty="0"/>
          </a:p>
        </p:txBody>
      </p:sp>
      <p:sp>
        <p:nvSpPr>
          <p:cNvPr id="33" name="TextBox 32"/>
          <p:cNvSpPr txBox="1"/>
          <p:nvPr/>
        </p:nvSpPr>
        <p:spPr>
          <a:xfrm>
            <a:off x="4572000" y="2286000"/>
            <a:ext cx="1524000" cy="369332"/>
          </a:xfrm>
          <a:prstGeom prst="rect">
            <a:avLst/>
          </a:prstGeom>
          <a:noFill/>
        </p:spPr>
        <p:txBody>
          <a:bodyPr wrap="square" rtlCol="0">
            <a:spAutoFit/>
          </a:bodyPr>
          <a:lstStyle/>
          <a:p>
            <a:r>
              <a:rPr lang="en-US" dirty="0" smtClean="0">
                <a:solidFill>
                  <a:srgbClr val="FF0000"/>
                </a:solidFill>
              </a:rPr>
              <a:t>0x000000EA</a:t>
            </a:r>
            <a:endParaRPr lang="en-US" dirty="0">
              <a:solidFill>
                <a:srgbClr val="FF0000"/>
              </a:solidFill>
            </a:endParaRPr>
          </a:p>
        </p:txBody>
      </p:sp>
      <p:sp>
        <p:nvSpPr>
          <p:cNvPr id="34" name="TextBox 33"/>
          <p:cNvSpPr txBox="1"/>
          <p:nvPr/>
        </p:nvSpPr>
        <p:spPr>
          <a:xfrm>
            <a:off x="4495800" y="4724400"/>
            <a:ext cx="1371600" cy="381000"/>
          </a:xfrm>
          <a:prstGeom prst="rect">
            <a:avLst/>
          </a:prstGeom>
          <a:noFill/>
        </p:spPr>
        <p:txBody>
          <a:bodyPr wrap="square" rtlCol="0">
            <a:spAutoFit/>
          </a:bodyPr>
          <a:lstStyle/>
          <a:p>
            <a:r>
              <a:rPr lang="en-US" dirty="0" smtClean="0"/>
              <a:t>0x0000000A</a:t>
            </a:r>
            <a:endParaRPr lang="en-US" dirty="0"/>
          </a:p>
        </p:txBody>
      </p:sp>
      <p:sp>
        <p:nvSpPr>
          <p:cNvPr id="35" name="Rectangle 34"/>
          <p:cNvSpPr/>
          <p:nvPr/>
        </p:nvSpPr>
        <p:spPr>
          <a:xfrm>
            <a:off x="1676400" y="5715000"/>
            <a:ext cx="1905000" cy="533400"/>
          </a:xfrm>
          <a:prstGeom prst="rect">
            <a:avLst/>
          </a:prstGeom>
          <a:no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1828800" y="5791200"/>
            <a:ext cx="1524000" cy="369332"/>
          </a:xfrm>
          <a:prstGeom prst="rect">
            <a:avLst/>
          </a:prstGeom>
          <a:noFill/>
        </p:spPr>
        <p:txBody>
          <a:bodyPr wrap="square" rtlCol="0">
            <a:spAutoFit/>
          </a:bodyPr>
          <a:lstStyle/>
          <a:p>
            <a:r>
              <a:rPr lang="en-US" dirty="0" smtClean="0"/>
              <a:t>0x00000003</a:t>
            </a:r>
            <a:endParaRPr lang="en-US" dirty="0"/>
          </a:p>
        </p:txBody>
      </p:sp>
      <p:sp>
        <p:nvSpPr>
          <p:cNvPr id="37" name="TextBox 36"/>
          <p:cNvSpPr txBox="1"/>
          <p:nvPr/>
        </p:nvSpPr>
        <p:spPr>
          <a:xfrm>
            <a:off x="914400" y="5791200"/>
            <a:ext cx="457200" cy="369332"/>
          </a:xfrm>
          <a:prstGeom prst="rect">
            <a:avLst/>
          </a:prstGeom>
          <a:noFill/>
        </p:spPr>
        <p:txBody>
          <a:bodyPr wrap="square" rtlCol="0">
            <a:spAutoFit/>
          </a:bodyPr>
          <a:lstStyle/>
          <a:p>
            <a:r>
              <a:rPr lang="en-US" dirty="0" smtClean="0"/>
              <a:t>R2</a:t>
            </a:r>
            <a:endParaRPr lang="en-US" dirty="0"/>
          </a:p>
        </p:txBody>
      </p:sp>
      <p:sp>
        <p:nvSpPr>
          <p:cNvPr id="38" name="Rectangle 37"/>
          <p:cNvSpPr/>
          <p:nvPr/>
        </p:nvSpPr>
        <p:spPr>
          <a:xfrm>
            <a:off x="4343400" y="5715000"/>
            <a:ext cx="1905000" cy="533400"/>
          </a:xfrm>
          <a:prstGeom prst="rect">
            <a:avLst/>
          </a:prstGeom>
          <a:no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4495800" y="5791200"/>
            <a:ext cx="1524000" cy="369332"/>
          </a:xfrm>
          <a:prstGeom prst="rect">
            <a:avLst/>
          </a:prstGeom>
          <a:noFill/>
        </p:spPr>
        <p:txBody>
          <a:bodyPr wrap="square" rtlCol="0">
            <a:spAutoFit/>
          </a:bodyPr>
          <a:lstStyle/>
          <a:p>
            <a:r>
              <a:rPr lang="en-US" dirty="0" smtClean="0"/>
              <a:t>0x00000003</a:t>
            </a:r>
            <a:endParaRPr lang="en-US" dirty="0"/>
          </a:p>
        </p:txBody>
      </p:sp>
      <p:sp>
        <p:nvSpPr>
          <p:cNvPr id="40" name="Rectangle 39"/>
          <p:cNvSpPr/>
          <p:nvPr/>
        </p:nvSpPr>
        <p:spPr>
          <a:xfrm>
            <a:off x="1752600" y="3276600"/>
            <a:ext cx="1905000" cy="533400"/>
          </a:xfrm>
          <a:prstGeom prst="rect">
            <a:avLst/>
          </a:prstGeom>
          <a:no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905000" y="3352800"/>
            <a:ext cx="1524000" cy="369332"/>
          </a:xfrm>
          <a:prstGeom prst="rect">
            <a:avLst/>
          </a:prstGeom>
          <a:noFill/>
        </p:spPr>
        <p:txBody>
          <a:bodyPr wrap="square" rtlCol="0">
            <a:spAutoFit/>
          </a:bodyPr>
          <a:lstStyle/>
          <a:p>
            <a:r>
              <a:rPr lang="en-US" dirty="0" smtClean="0"/>
              <a:t>0x00000003</a:t>
            </a:r>
            <a:endParaRPr lang="en-US" dirty="0"/>
          </a:p>
        </p:txBody>
      </p:sp>
      <p:sp>
        <p:nvSpPr>
          <p:cNvPr id="42" name="TextBox 41"/>
          <p:cNvSpPr txBox="1"/>
          <p:nvPr/>
        </p:nvSpPr>
        <p:spPr>
          <a:xfrm>
            <a:off x="1066800" y="3352800"/>
            <a:ext cx="457200" cy="369332"/>
          </a:xfrm>
          <a:prstGeom prst="rect">
            <a:avLst/>
          </a:prstGeom>
          <a:noFill/>
        </p:spPr>
        <p:txBody>
          <a:bodyPr wrap="square" rtlCol="0">
            <a:spAutoFit/>
          </a:bodyPr>
          <a:lstStyle/>
          <a:p>
            <a:r>
              <a:rPr lang="en-US" dirty="0" smtClean="0"/>
              <a:t>R2</a:t>
            </a:r>
            <a:endParaRPr lang="en-US" dirty="0"/>
          </a:p>
        </p:txBody>
      </p:sp>
      <p:sp>
        <p:nvSpPr>
          <p:cNvPr id="43" name="Rectangle 42"/>
          <p:cNvSpPr/>
          <p:nvPr/>
        </p:nvSpPr>
        <p:spPr>
          <a:xfrm>
            <a:off x="4343400" y="3276600"/>
            <a:ext cx="1905000" cy="533400"/>
          </a:xfrm>
          <a:prstGeom prst="rect">
            <a:avLst/>
          </a:prstGeom>
          <a:no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p:cNvSpPr txBox="1"/>
          <p:nvPr/>
        </p:nvSpPr>
        <p:spPr>
          <a:xfrm>
            <a:off x="4572000" y="3352800"/>
            <a:ext cx="1524000" cy="369332"/>
          </a:xfrm>
          <a:prstGeom prst="rect">
            <a:avLst/>
          </a:prstGeom>
          <a:noFill/>
        </p:spPr>
        <p:txBody>
          <a:bodyPr wrap="square" rtlCol="0">
            <a:spAutoFit/>
          </a:bodyPr>
          <a:lstStyle/>
          <a:p>
            <a:r>
              <a:rPr lang="en-US" dirty="0" smtClean="0"/>
              <a:t>0x00000003</a:t>
            </a:r>
            <a:endParaRPr lang="en-US" dirty="0"/>
          </a:p>
        </p:txBody>
      </p:sp>
      <p:sp>
        <p:nvSpPr>
          <p:cNvPr id="3" name="Slide Number Placeholder 2"/>
          <p:cNvSpPr>
            <a:spLocks noGrp="1"/>
          </p:cNvSpPr>
          <p:nvPr>
            <p:ph type="sldNum" sz="quarter" idx="12"/>
          </p:nvPr>
        </p:nvSpPr>
        <p:spPr/>
        <p:txBody>
          <a:bodyPr/>
          <a:lstStyle/>
          <a:p>
            <a:fld id="{E66970BE-4790-4AAC-BBF1-E334F1B28FAF}" type="slidenum">
              <a:rPr lang="en-US" smtClean="0"/>
              <a:pPr/>
              <a:t>56</a:t>
            </a:fld>
            <a:endParaRPr lang="en-US"/>
          </a:p>
        </p:txBody>
      </p:sp>
    </p:spTree>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Data operations</a:t>
            </a:r>
            <a:endParaRPr lang="en-US" dirty="0"/>
          </a:p>
        </p:txBody>
      </p:sp>
      <p:sp>
        <p:nvSpPr>
          <p:cNvPr id="3" name="Content Placeholder 2"/>
          <p:cNvSpPr>
            <a:spLocks noGrp="1"/>
          </p:cNvSpPr>
          <p:nvPr>
            <p:ph idx="1"/>
          </p:nvPr>
        </p:nvSpPr>
        <p:spPr/>
        <p:txBody>
          <a:bodyPr>
            <a:normAutofit fontScale="92500"/>
          </a:bodyPr>
          <a:lstStyle/>
          <a:p>
            <a:r>
              <a:rPr lang="en-US" dirty="0" smtClean="0"/>
              <a:t>MOV – move value from one register to another</a:t>
            </a:r>
          </a:p>
          <a:p>
            <a:pPr lvl="1">
              <a:buNone/>
            </a:pPr>
            <a:r>
              <a:rPr lang="en-US" dirty="0" smtClean="0"/>
              <a:t>Combine with postfixes to modify:</a:t>
            </a:r>
          </a:p>
          <a:p>
            <a:pPr lvl="1"/>
            <a:r>
              <a:rPr lang="en-US" dirty="0" smtClean="0"/>
              <a:t>MOVT: Moves only top half word into destination without changing lower half word</a:t>
            </a:r>
          </a:p>
          <a:p>
            <a:pPr lvl="1"/>
            <a:r>
              <a:rPr lang="en-US" dirty="0" smtClean="0"/>
              <a:t>MOVS PC,&lt;</a:t>
            </a:r>
            <a:r>
              <a:rPr lang="en-US" dirty="0" err="1" smtClean="0"/>
              <a:t>reg</a:t>
            </a:r>
            <a:r>
              <a:rPr lang="en-US" dirty="0" smtClean="0"/>
              <a:t>&gt;: Moves value into destination register and updates CPSR flags</a:t>
            </a:r>
          </a:p>
          <a:p>
            <a:r>
              <a:rPr lang="en-US" dirty="0" smtClean="0"/>
              <a:t>MVN – Bitwise NOT of value into destination register</a:t>
            </a:r>
          </a:p>
          <a:p>
            <a:r>
              <a:rPr lang="en-US" dirty="0" smtClean="0"/>
              <a:t>Cannot be used on memory locations</a:t>
            </a:r>
          </a:p>
          <a:p>
            <a:endParaRPr lang="en-US" dirty="0"/>
          </a:p>
        </p:txBody>
      </p:sp>
      <p:pic>
        <p:nvPicPr>
          <p:cNvPr id="1027" name="Picture 3" descr="C:\Users\Jilebi\AppData\Local\Microsoft\Windows\Temporary Internet Files\Content.IE5\4JZ09EWQ\MC900241775[1].wmf"/>
          <p:cNvPicPr>
            <a:picLocks noChangeAspect="1" noChangeArrowheads="1"/>
          </p:cNvPicPr>
          <p:nvPr/>
        </p:nvPicPr>
        <p:blipFill>
          <a:blip r:embed="rId2" cstate="print"/>
          <a:srcRect/>
          <a:stretch>
            <a:fillRect/>
          </a:stretch>
        </p:blipFill>
        <p:spPr bwMode="auto">
          <a:xfrm>
            <a:off x="7464339" y="228600"/>
            <a:ext cx="1457703" cy="1295400"/>
          </a:xfrm>
          <a:prstGeom prst="rect">
            <a:avLst/>
          </a:prstGeom>
          <a:noFill/>
        </p:spPr>
      </p:pic>
      <p:sp>
        <p:nvSpPr>
          <p:cNvPr id="4" name="Slide Number Placeholder 3"/>
          <p:cNvSpPr>
            <a:spLocks noGrp="1"/>
          </p:cNvSpPr>
          <p:nvPr>
            <p:ph type="sldNum" sz="quarter" idx="12"/>
          </p:nvPr>
        </p:nvSpPr>
        <p:spPr/>
        <p:txBody>
          <a:bodyPr/>
          <a:lstStyle/>
          <a:p>
            <a:fld id="{E66970BE-4790-4AAC-BBF1-E334F1B28FAF}" type="slidenum">
              <a:rPr lang="en-US" smtClean="0"/>
              <a:pPr/>
              <a:t>57</a:t>
            </a:fld>
            <a:endParaRPr lang="en-US"/>
          </a:p>
        </p:txBody>
      </p:sp>
    </p:spTree>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4.c</a:t>
            </a:r>
            <a:endParaRPr lang="en-US" dirty="0"/>
          </a:p>
        </p:txBody>
      </p:sp>
      <p:sp>
        <p:nvSpPr>
          <p:cNvPr id="4" name="TextBox 3"/>
          <p:cNvSpPr txBox="1"/>
          <p:nvPr/>
        </p:nvSpPr>
        <p:spPr>
          <a:xfrm>
            <a:off x="228600" y="1676400"/>
            <a:ext cx="4267200" cy="3323987"/>
          </a:xfrm>
          <a:prstGeom prst="rect">
            <a:avLst/>
          </a:prstGeom>
          <a:noFill/>
        </p:spPr>
        <p:txBody>
          <a:bodyPr wrap="square" rtlCol="0">
            <a:spAutoFit/>
          </a:bodyPr>
          <a:lstStyle/>
          <a:p>
            <a:r>
              <a:rPr lang="en-US" sz="1400" dirty="0" err="1" smtClean="0">
                <a:latin typeface="Ubuntu Mono" pitchFamily="49" charset="0"/>
                <a:cs typeface="Courier New" pitchFamily="49" charset="0"/>
              </a:rPr>
              <a:t>int</a:t>
            </a:r>
            <a:r>
              <a:rPr lang="en-US" sz="1400" dirty="0" smtClean="0">
                <a:latin typeface="Ubuntu Mono" pitchFamily="49" charset="0"/>
                <a:cs typeface="Courier New" pitchFamily="49" charset="0"/>
              </a:rPr>
              <a:t> main(void)</a:t>
            </a:r>
          </a:p>
          <a:p>
            <a:r>
              <a:rPr lang="en-US" sz="1400" dirty="0" smtClean="0">
                <a:latin typeface="Ubuntu Mono" pitchFamily="49" charset="0"/>
                <a:cs typeface="Courier New" pitchFamily="49" charset="0"/>
              </a:rPr>
              <a:t>{</a:t>
            </a:r>
          </a:p>
          <a:p>
            <a:r>
              <a:rPr lang="en-US" sz="1400" dirty="0" smtClean="0">
                <a:latin typeface="Ubuntu Mono" pitchFamily="49" charset="0"/>
                <a:cs typeface="Courier New" pitchFamily="49" charset="0"/>
              </a:rPr>
              <a:t>  </a:t>
            </a:r>
            <a:r>
              <a:rPr lang="en-US" sz="1400" dirty="0" err="1" smtClean="0">
                <a:latin typeface="Ubuntu Mono" pitchFamily="49" charset="0"/>
                <a:cs typeface="Courier New" pitchFamily="49" charset="0"/>
              </a:rPr>
              <a:t>int</a:t>
            </a:r>
            <a:r>
              <a:rPr lang="en-US" sz="1400" dirty="0" smtClean="0">
                <a:latin typeface="Ubuntu Mono" pitchFamily="49" charset="0"/>
                <a:cs typeface="Courier New" pitchFamily="49" charset="0"/>
              </a:rPr>
              <a:t> a, b, d;</a:t>
            </a:r>
          </a:p>
          <a:p>
            <a:r>
              <a:rPr lang="en-US" sz="1400" dirty="0" smtClean="0">
                <a:latin typeface="Ubuntu Mono" pitchFamily="49" charset="0"/>
                <a:cs typeface="Courier New" pitchFamily="49" charset="0"/>
              </a:rPr>
              <a:t>  a = 221412523;</a:t>
            </a:r>
          </a:p>
          <a:p>
            <a:r>
              <a:rPr lang="en-US" sz="1400" dirty="0" smtClean="0">
                <a:latin typeface="Ubuntu Mono" pitchFamily="49" charset="0"/>
                <a:cs typeface="Courier New" pitchFamily="49" charset="0"/>
              </a:rPr>
              <a:t>  b = 3;</a:t>
            </a:r>
          </a:p>
          <a:p>
            <a:r>
              <a:rPr lang="en-US" sz="1400" dirty="0" smtClean="0">
                <a:latin typeface="Ubuntu Mono" pitchFamily="49" charset="0"/>
                <a:cs typeface="Courier New" pitchFamily="49" charset="0"/>
              </a:rPr>
              <a:t>  d = multiply(</a:t>
            </a:r>
            <a:r>
              <a:rPr lang="en-US" sz="1400" dirty="0" err="1" smtClean="0">
                <a:latin typeface="Ubuntu Mono" pitchFamily="49" charset="0"/>
                <a:cs typeface="Courier New" pitchFamily="49" charset="0"/>
              </a:rPr>
              <a:t>a,b</a:t>
            </a:r>
            <a:r>
              <a:rPr lang="en-US" sz="1400" dirty="0" smtClean="0">
                <a:latin typeface="Ubuntu Mono" pitchFamily="49" charset="0"/>
                <a:cs typeface="Courier New" pitchFamily="49" charset="0"/>
              </a:rPr>
              <a:t>);</a:t>
            </a:r>
          </a:p>
          <a:p>
            <a:r>
              <a:rPr lang="en-US" sz="1400" dirty="0" smtClean="0">
                <a:latin typeface="Ubuntu Mono" pitchFamily="49" charset="0"/>
                <a:cs typeface="Courier New" pitchFamily="49" charset="0"/>
              </a:rPr>
              <a:t>  </a:t>
            </a:r>
            <a:r>
              <a:rPr lang="en-US" sz="1400" dirty="0" err="1" smtClean="0">
                <a:latin typeface="Ubuntu Mono" pitchFamily="49" charset="0"/>
                <a:cs typeface="Courier New" pitchFamily="49" charset="0"/>
              </a:rPr>
              <a:t>printf</a:t>
            </a:r>
            <a:r>
              <a:rPr lang="en-US" sz="1400" dirty="0" smtClean="0">
                <a:latin typeface="Ubuntu Mono" pitchFamily="49" charset="0"/>
                <a:cs typeface="Courier New" pitchFamily="49" charset="0"/>
              </a:rPr>
              <a:t>("a * b is %d\n", d);</a:t>
            </a:r>
          </a:p>
          <a:p>
            <a:endParaRPr lang="en-US" sz="1400" dirty="0" smtClean="0">
              <a:latin typeface="Ubuntu Mono" pitchFamily="49" charset="0"/>
              <a:cs typeface="Courier New" pitchFamily="49" charset="0"/>
            </a:endParaRPr>
          </a:p>
          <a:p>
            <a:r>
              <a:rPr lang="en-US" sz="1400" dirty="0" smtClean="0">
                <a:latin typeface="Ubuntu Mono" pitchFamily="49" charset="0"/>
                <a:cs typeface="Courier New" pitchFamily="49" charset="0"/>
              </a:rPr>
              <a:t>  return 0;</a:t>
            </a:r>
          </a:p>
          <a:p>
            <a:r>
              <a:rPr lang="en-US" sz="1400" dirty="0" smtClean="0">
                <a:latin typeface="Ubuntu Mono" pitchFamily="49" charset="0"/>
                <a:cs typeface="Courier New" pitchFamily="49" charset="0"/>
              </a:rPr>
              <a:t>}</a:t>
            </a:r>
          </a:p>
          <a:p>
            <a:endParaRPr lang="en-US" sz="1400" dirty="0" smtClean="0">
              <a:latin typeface="Ubuntu Mono" pitchFamily="49" charset="0"/>
              <a:cs typeface="Courier New" pitchFamily="49" charset="0"/>
            </a:endParaRPr>
          </a:p>
          <a:p>
            <a:r>
              <a:rPr lang="en-US" sz="1400" dirty="0" err="1" smtClean="0">
                <a:latin typeface="Ubuntu Mono" pitchFamily="49" charset="0"/>
                <a:cs typeface="Courier New" pitchFamily="49" charset="0"/>
              </a:rPr>
              <a:t>int</a:t>
            </a:r>
            <a:r>
              <a:rPr lang="en-US" sz="1400" dirty="0" smtClean="0">
                <a:latin typeface="Ubuntu Mono" pitchFamily="49" charset="0"/>
                <a:cs typeface="Courier New" pitchFamily="49" charset="0"/>
              </a:rPr>
              <a:t> multiply(</a:t>
            </a:r>
            <a:r>
              <a:rPr lang="en-US" sz="1400" dirty="0" err="1" smtClean="0">
                <a:latin typeface="Ubuntu Mono" pitchFamily="49" charset="0"/>
                <a:cs typeface="Courier New" pitchFamily="49" charset="0"/>
              </a:rPr>
              <a:t>int</a:t>
            </a:r>
            <a:r>
              <a:rPr lang="en-US" sz="1400" dirty="0" smtClean="0">
                <a:latin typeface="Ubuntu Mono" pitchFamily="49" charset="0"/>
                <a:cs typeface="Courier New" pitchFamily="49" charset="0"/>
              </a:rPr>
              <a:t> a, </a:t>
            </a:r>
            <a:r>
              <a:rPr lang="en-US" sz="1400" dirty="0" err="1" smtClean="0">
                <a:latin typeface="Ubuntu Mono" pitchFamily="49" charset="0"/>
                <a:cs typeface="Courier New" pitchFamily="49" charset="0"/>
              </a:rPr>
              <a:t>int</a:t>
            </a:r>
            <a:r>
              <a:rPr lang="en-US" sz="1400" dirty="0" smtClean="0">
                <a:latin typeface="Ubuntu Mono" pitchFamily="49" charset="0"/>
                <a:cs typeface="Courier New" pitchFamily="49" charset="0"/>
              </a:rPr>
              <a:t> b)</a:t>
            </a:r>
          </a:p>
          <a:p>
            <a:r>
              <a:rPr lang="en-US" sz="1400" dirty="0" smtClean="0">
                <a:latin typeface="Ubuntu Mono" pitchFamily="49" charset="0"/>
                <a:cs typeface="Courier New" pitchFamily="49" charset="0"/>
              </a:rPr>
              <a:t>{</a:t>
            </a:r>
          </a:p>
          <a:p>
            <a:r>
              <a:rPr lang="en-US" sz="1400" dirty="0" smtClean="0">
                <a:latin typeface="Ubuntu Mono" pitchFamily="49" charset="0"/>
                <a:cs typeface="Courier New" pitchFamily="49" charset="0"/>
              </a:rPr>
              <a:t>  return (a*b);</a:t>
            </a:r>
          </a:p>
          <a:p>
            <a:r>
              <a:rPr lang="en-US" sz="1400" dirty="0" smtClean="0">
                <a:latin typeface="Ubuntu Mono" pitchFamily="49" charset="0"/>
                <a:cs typeface="Courier New" pitchFamily="49" charset="0"/>
              </a:rPr>
              <a:t>}</a:t>
            </a:r>
            <a:endParaRPr lang="en-US" sz="1400" dirty="0">
              <a:latin typeface="Ubuntu Mono" pitchFamily="49" charset="0"/>
              <a:cs typeface="Courier New" pitchFamily="49" charset="0"/>
            </a:endParaRPr>
          </a:p>
        </p:txBody>
      </p:sp>
      <p:sp>
        <p:nvSpPr>
          <p:cNvPr id="5" name="TextBox 4"/>
          <p:cNvSpPr txBox="1"/>
          <p:nvPr/>
        </p:nvSpPr>
        <p:spPr>
          <a:xfrm>
            <a:off x="4038600" y="1676400"/>
            <a:ext cx="4800600" cy="3323987"/>
          </a:xfrm>
          <a:prstGeom prst="rect">
            <a:avLst/>
          </a:prstGeom>
          <a:noFill/>
        </p:spPr>
        <p:txBody>
          <a:bodyPr wrap="square" rtlCol="0">
            <a:spAutoFit/>
          </a:bodyPr>
          <a:lstStyle/>
          <a:p>
            <a:r>
              <a:rPr lang="pt-BR" sz="1400" dirty="0" smtClean="0">
                <a:latin typeface="Ubuntu Mono" pitchFamily="49" charset="0"/>
                <a:cs typeface="Courier New" pitchFamily="49" charset="0"/>
              </a:rPr>
              <a:t>00008318 &lt;main&gt;:</a:t>
            </a:r>
          </a:p>
          <a:p>
            <a:r>
              <a:rPr lang="pt-BR" sz="1400" dirty="0" smtClean="0">
                <a:latin typeface="Ubuntu Mono" pitchFamily="49" charset="0"/>
                <a:cs typeface="Courier New" pitchFamily="49" charset="0"/>
              </a:rPr>
              <a:t>    8318:	b508      	push	{r3, lr}</a:t>
            </a:r>
          </a:p>
          <a:p>
            <a:r>
              <a:rPr lang="pt-BR" sz="1400" dirty="0" smtClean="0">
                <a:latin typeface="Ubuntu Mono" pitchFamily="49" charset="0"/>
                <a:cs typeface="Courier New" pitchFamily="49" charset="0"/>
              </a:rPr>
              <a:t>    831a:	2001      	movs	r0, #1</a:t>
            </a:r>
          </a:p>
          <a:p>
            <a:r>
              <a:rPr lang="pt-BR" sz="1400" dirty="0" smtClean="0">
                <a:latin typeface="Ubuntu Mono" pitchFamily="49" charset="0"/>
                <a:cs typeface="Courier New" pitchFamily="49" charset="0"/>
              </a:rPr>
              <a:t>    831c:	f248 4108 	movw	r1, #33800	; 0x8408</a:t>
            </a:r>
          </a:p>
          <a:p>
            <a:r>
              <a:rPr lang="pt-BR" sz="1400" b="1" dirty="0" smtClean="0">
                <a:latin typeface="Ubuntu Mono" pitchFamily="49" charset="0"/>
                <a:cs typeface="Courier New" pitchFamily="49" charset="0"/>
              </a:rPr>
              <a:t>    8320:	f247 6201 	movw	r2, #30209	; 0x7601</a:t>
            </a:r>
          </a:p>
          <a:p>
            <a:r>
              <a:rPr lang="pt-BR" sz="1400" dirty="0" smtClean="0">
                <a:latin typeface="Ubuntu Mono" pitchFamily="49" charset="0"/>
                <a:cs typeface="Courier New" pitchFamily="49" charset="0"/>
              </a:rPr>
              <a:t>    8324:	f2c0 0100 	movt	r1, #0</a:t>
            </a:r>
          </a:p>
          <a:p>
            <a:r>
              <a:rPr lang="pt-BR" sz="1400" b="1" dirty="0" smtClean="0">
                <a:latin typeface="Ubuntu Mono" pitchFamily="49" charset="0"/>
                <a:cs typeface="Courier New" pitchFamily="49" charset="0"/>
              </a:rPr>
              <a:t>    8328:	f2c2 7297 	movt	r2, #10135	; 0x2797</a:t>
            </a:r>
          </a:p>
          <a:p>
            <a:r>
              <a:rPr lang="pt-BR" sz="1400" dirty="0" smtClean="0">
                <a:latin typeface="Ubuntu Mono" pitchFamily="49" charset="0"/>
                <a:cs typeface="Courier New" pitchFamily="49" charset="0"/>
              </a:rPr>
              <a:t>    832c:	f7ff efe8 	blx	8300 &lt;_init+0x3c&gt;</a:t>
            </a:r>
          </a:p>
          <a:p>
            <a:r>
              <a:rPr lang="pt-BR" sz="1400" dirty="0" smtClean="0">
                <a:latin typeface="Ubuntu Mono" pitchFamily="49" charset="0"/>
                <a:cs typeface="Courier New" pitchFamily="49" charset="0"/>
              </a:rPr>
              <a:t>    8330:	2000      	movs	r0, #0</a:t>
            </a:r>
          </a:p>
          <a:p>
            <a:r>
              <a:rPr lang="pt-BR" sz="1400" dirty="0" smtClean="0">
                <a:latin typeface="Ubuntu Mono" pitchFamily="49" charset="0"/>
                <a:cs typeface="Courier New" pitchFamily="49" charset="0"/>
              </a:rPr>
              <a:t>    8332:	bd08      	pop	{r3, pc}</a:t>
            </a:r>
          </a:p>
          <a:p>
            <a:endParaRPr lang="pt-BR" sz="1400" dirty="0" smtClean="0">
              <a:latin typeface="Ubuntu Mono" pitchFamily="49" charset="0"/>
              <a:cs typeface="Courier New" pitchFamily="49" charset="0"/>
            </a:endParaRPr>
          </a:p>
          <a:p>
            <a:r>
              <a:rPr lang="en-US" sz="1400" dirty="0" smtClean="0">
                <a:latin typeface="Ubuntu Mono" pitchFamily="49" charset="0"/>
                <a:cs typeface="Courier New" pitchFamily="49" charset="0"/>
              </a:rPr>
              <a:t>000083ac &lt;multiply&gt;:</a:t>
            </a:r>
          </a:p>
          <a:p>
            <a:r>
              <a:rPr lang="en-US" sz="1400" dirty="0" smtClean="0">
                <a:latin typeface="Ubuntu Mono" pitchFamily="49" charset="0"/>
                <a:cs typeface="Courier New" pitchFamily="49" charset="0"/>
              </a:rPr>
              <a:t>    83ac:	fb01 f000 	</a:t>
            </a:r>
            <a:r>
              <a:rPr lang="en-US" sz="1400" dirty="0" err="1" smtClean="0">
                <a:latin typeface="Ubuntu Mono" pitchFamily="49" charset="0"/>
                <a:cs typeface="Courier New" pitchFamily="49" charset="0"/>
              </a:rPr>
              <a:t>mul.w</a:t>
            </a:r>
            <a:r>
              <a:rPr lang="en-US" sz="1400" dirty="0" smtClean="0">
                <a:latin typeface="Ubuntu Mono" pitchFamily="49" charset="0"/>
                <a:cs typeface="Courier New" pitchFamily="49" charset="0"/>
              </a:rPr>
              <a:t>	r0, r1, r0</a:t>
            </a:r>
          </a:p>
          <a:p>
            <a:r>
              <a:rPr lang="en-US" sz="1400" dirty="0" smtClean="0">
                <a:latin typeface="Ubuntu Mono" pitchFamily="49" charset="0"/>
                <a:cs typeface="Courier New" pitchFamily="49" charset="0"/>
              </a:rPr>
              <a:t>    83b0:	4770      	</a:t>
            </a:r>
            <a:r>
              <a:rPr lang="en-US" sz="1400" dirty="0" err="1" smtClean="0">
                <a:latin typeface="Ubuntu Mono" pitchFamily="49" charset="0"/>
                <a:cs typeface="Courier New" pitchFamily="49" charset="0"/>
              </a:rPr>
              <a:t>bx</a:t>
            </a:r>
            <a:r>
              <a:rPr lang="en-US" sz="1400" dirty="0" smtClean="0">
                <a:latin typeface="Ubuntu Mono" pitchFamily="49" charset="0"/>
                <a:cs typeface="Courier New" pitchFamily="49" charset="0"/>
              </a:rPr>
              <a:t>	</a:t>
            </a:r>
            <a:r>
              <a:rPr lang="en-US" sz="1400" dirty="0" err="1" smtClean="0">
                <a:latin typeface="Ubuntu Mono" pitchFamily="49" charset="0"/>
                <a:cs typeface="Courier New" pitchFamily="49" charset="0"/>
              </a:rPr>
              <a:t>lr</a:t>
            </a:r>
            <a:endParaRPr lang="en-US" sz="1400" dirty="0" smtClean="0">
              <a:latin typeface="Ubuntu Mono" pitchFamily="49" charset="0"/>
              <a:cs typeface="Courier New" pitchFamily="49" charset="0"/>
            </a:endParaRPr>
          </a:p>
          <a:p>
            <a:r>
              <a:rPr lang="en-US" sz="1400" dirty="0" smtClean="0">
                <a:latin typeface="Ubuntu Mono" pitchFamily="49" charset="0"/>
                <a:cs typeface="Courier New" pitchFamily="49" charset="0"/>
              </a:rPr>
              <a:t>    83b2:	bf00      	</a:t>
            </a:r>
            <a:r>
              <a:rPr lang="en-US" sz="1400" dirty="0" err="1" smtClean="0">
                <a:latin typeface="Ubuntu Mono" pitchFamily="49" charset="0"/>
                <a:cs typeface="Courier New" pitchFamily="49" charset="0"/>
              </a:rPr>
              <a:t>nop</a:t>
            </a:r>
            <a:endParaRPr lang="en-US" sz="1400" dirty="0">
              <a:latin typeface="Ubuntu Mono" pitchFamily="49" charset="0"/>
              <a:cs typeface="Courier New" pitchFamily="49" charset="0"/>
            </a:endParaRPr>
          </a:p>
        </p:txBody>
      </p:sp>
      <p:sp>
        <p:nvSpPr>
          <p:cNvPr id="8" name="TextBox 7"/>
          <p:cNvSpPr txBox="1"/>
          <p:nvPr/>
        </p:nvSpPr>
        <p:spPr>
          <a:xfrm>
            <a:off x="304800" y="5029200"/>
            <a:ext cx="3124200" cy="646331"/>
          </a:xfrm>
          <a:prstGeom prst="rect">
            <a:avLst/>
          </a:prstGeom>
          <a:noFill/>
        </p:spPr>
        <p:txBody>
          <a:bodyPr wrap="square" rtlCol="0">
            <a:spAutoFit/>
          </a:bodyPr>
          <a:lstStyle/>
          <a:p>
            <a:r>
              <a:rPr lang="en-US" dirty="0" smtClean="0"/>
              <a:t>221412523*3 = 664237569 or 0x27977601</a:t>
            </a:r>
            <a:endParaRPr lang="en-US" dirty="0"/>
          </a:p>
        </p:txBody>
      </p:sp>
      <p:sp>
        <p:nvSpPr>
          <p:cNvPr id="3" name="Slide Number Placeholder 2"/>
          <p:cNvSpPr>
            <a:spLocks noGrp="1"/>
          </p:cNvSpPr>
          <p:nvPr>
            <p:ph type="sldNum" sz="quarter" idx="12"/>
          </p:nvPr>
        </p:nvSpPr>
        <p:spPr/>
        <p:txBody>
          <a:bodyPr/>
          <a:lstStyle/>
          <a:p>
            <a:fld id="{E66970BE-4790-4AAC-BBF1-E334F1B28FAF}" type="slidenum">
              <a:rPr lang="en-US" smtClean="0"/>
              <a:pPr/>
              <a:t>58</a:t>
            </a:fld>
            <a:endParaRPr lang="en-US"/>
          </a:p>
        </p:txBody>
      </p:sp>
    </p:spTree>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6.c</a:t>
            </a:r>
            <a:endParaRPr lang="en-US" dirty="0"/>
          </a:p>
        </p:txBody>
      </p:sp>
      <p:sp>
        <p:nvSpPr>
          <p:cNvPr id="4" name="TextBox 3"/>
          <p:cNvSpPr txBox="1"/>
          <p:nvPr/>
        </p:nvSpPr>
        <p:spPr>
          <a:xfrm>
            <a:off x="152400" y="4724400"/>
            <a:ext cx="4267200" cy="2031325"/>
          </a:xfrm>
          <a:prstGeom prst="rect">
            <a:avLst/>
          </a:prstGeom>
          <a:noFill/>
        </p:spPr>
        <p:txBody>
          <a:bodyPr wrap="square" rtlCol="0">
            <a:spAutoFit/>
          </a:bodyPr>
          <a:lstStyle/>
          <a:p>
            <a:r>
              <a:rPr lang="en-US" dirty="0" smtClean="0">
                <a:latin typeface="Ubuntu Mono" pitchFamily="49" charset="0"/>
                <a:cs typeface="Courier New" pitchFamily="49" charset="0"/>
              </a:rPr>
              <a:t>Before the subtraction operation </a:t>
            </a:r>
          </a:p>
          <a:p>
            <a:endParaRPr lang="en-US" dirty="0" smtClean="0">
              <a:latin typeface="Ubuntu Mono" pitchFamily="49" charset="0"/>
              <a:cs typeface="Courier New" pitchFamily="49" charset="0"/>
            </a:endParaRPr>
          </a:p>
          <a:p>
            <a:r>
              <a:rPr lang="en-US" b="1" dirty="0" smtClean="0">
                <a:latin typeface="Ubuntu Mono" pitchFamily="49" charset="0"/>
                <a:cs typeface="Courier New" pitchFamily="49" charset="0"/>
              </a:rPr>
              <a:t>CPSR = 0x60000010</a:t>
            </a:r>
          </a:p>
          <a:p>
            <a:endParaRPr lang="en-US" dirty="0" smtClean="0">
              <a:latin typeface="Ubuntu Mono" pitchFamily="49" charset="0"/>
              <a:cs typeface="Courier New" pitchFamily="49" charset="0"/>
            </a:endParaRPr>
          </a:p>
          <a:p>
            <a:r>
              <a:rPr lang="en-US" dirty="0" smtClean="0">
                <a:latin typeface="Ubuntu Mono" pitchFamily="49" charset="0"/>
                <a:cs typeface="Courier New" pitchFamily="49" charset="0"/>
              </a:rPr>
              <a:t>After the subtraction operation</a:t>
            </a:r>
          </a:p>
          <a:p>
            <a:endParaRPr lang="en-US" dirty="0" smtClean="0">
              <a:latin typeface="Ubuntu Mono" pitchFamily="49" charset="0"/>
              <a:cs typeface="Courier New" pitchFamily="49" charset="0"/>
            </a:endParaRPr>
          </a:p>
          <a:p>
            <a:r>
              <a:rPr lang="en-US" b="1" dirty="0" smtClean="0">
                <a:latin typeface="Ubuntu Mono" pitchFamily="49" charset="0"/>
                <a:cs typeface="Courier New" pitchFamily="49" charset="0"/>
              </a:rPr>
              <a:t>CPSR = 0x80000010</a:t>
            </a:r>
            <a:endParaRPr lang="en-US" b="1" dirty="0">
              <a:latin typeface="Ubuntu Mono" pitchFamily="49" charset="0"/>
              <a:cs typeface="Courier New" pitchFamily="49" charset="0"/>
            </a:endParaRPr>
          </a:p>
        </p:txBody>
      </p:sp>
      <p:sp>
        <p:nvSpPr>
          <p:cNvPr id="5" name="TextBox 4"/>
          <p:cNvSpPr txBox="1"/>
          <p:nvPr/>
        </p:nvSpPr>
        <p:spPr>
          <a:xfrm>
            <a:off x="4038600" y="1143000"/>
            <a:ext cx="4800600" cy="4401205"/>
          </a:xfrm>
          <a:prstGeom prst="rect">
            <a:avLst/>
          </a:prstGeom>
          <a:noFill/>
        </p:spPr>
        <p:txBody>
          <a:bodyPr wrap="square" rtlCol="0">
            <a:spAutoFit/>
          </a:bodyPr>
          <a:lstStyle/>
          <a:p>
            <a:r>
              <a:rPr lang="pt-BR" sz="1400" dirty="0" smtClean="0">
                <a:latin typeface="Ubuntu Mono" pitchFamily="49" charset="0"/>
                <a:cs typeface="Courier New" pitchFamily="49" charset="0"/>
              </a:rPr>
              <a:t>0000838c &lt;main&gt;:</a:t>
            </a:r>
          </a:p>
          <a:p>
            <a:r>
              <a:rPr lang="pt-BR" sz="1400" dirty="0" smtClean="0">
                <a:latin typeface="Ubuntu Mono" pitchFamily="49" charset="0"/>
                <a:cs typeface="Courier New" pitchFamily="49" charset="0"/>
              </a:rPr>
              <a:t>    838c:	b590      	push	{r4, r7, lr}</a:t>
            </a:r>
          </a:p>
          <a:p>
            <a:r>
              <a:rPr lang="pt-BR" sz="1400" dirty="0" smtClean="0">
                <a:latin typeface="Ubuntu Mono" pitchFamily="49" charset="0"/>
                <a:cs typeface="Courier New" pitchFamily="49" charset="0"/>
              </a:rPr>
              <a:t>    838e:	b085      	sub	sp, #20</a:t>
            </a:r>
          </a:p>
          <a:p>
            <a:r>
              <a:rPr lang="pt-BR" sz="1400" dirty="0" smtClean="0">
                <a:latin typeface="Ubuntu Mono" pitchFamily="49" charset="0"/>
                <a:cs typeface="Courier New" pitchFamily="49" charset="0"/>
              </a:rPr>
              <a:t>    8390:	af00      	add	r7, sp, #0</a:t>
            </a:r>
          </a:p>
          <a:p>
            <a:r>
              <a:rPr lang="pt-BR" sz="1400" dirty="0" smtClean="0">
                <a:latin typeface="Ubuntu Mono" pitchFamily="49" charset="0"/>
                <a:cs typeface="Courier New" pitchFamily="49" charset="0"/>
              </a:rPr>
              <a:t>    8392:	f04f 0306 	mov.w	r3, #6</a:t>
            </a:r>
          </a:p>
          <a:p>
            <a:r>
              <a:rPr lang="pt-BR" sz="1400" dirty="0" smtClean="0">
                <a:latin typeface="Ubuntu Mono" pitchFamily="49" charset="0"/>
                <a:cs typeface="Courier New" pitchFamily="49" charset="0"/>
              </a:rPr>
              <a:t>    8396:	60fb      	str	r3, [r7, #12]</a:t>
            </a:r>
          </a:p>
          <a:p>
            <a:r>
              <a:rPr lang="pt-BR" sz="1400" dirty="0" smtClean="0">
                <a:latin typeface="Ubuntu Mono" pitchFamily="49" charset="0"/>
                <a:cs typeface="Courier New" pitchFamily="49" charset="0"/>
              </a:rPr>
              <a:t>    8398:	f3ef 8400 	mrs	r4, CPSR</a:t>
            </a:r>
          </a:p>
          <a:p>
            <a:r>
              <a:rPr lang="pt-BR" sz="1400" dirty="0" smtClean="0">
                <a:latin typeface="Ubuntu Mono" pitchFamily="49" charset="0"/>
                <a:cs typeface="Courier New" pitchFamily="49" charset="0"/>
              </a:rPr>
              <a:t>    839c:	60bc      	str	r4, [r7, #8]</a:t>
            </a:r>
          </a:p>
          <a:p>
            <a:r>
              <a:rPr lang="pt-BR" sz="1400" dirty="0" smtClean="0">
                <a:latin typeface="Ubuntu Mono" pitchFamily="49" charset="0"/>
                <a:cs typeface="Courier New" pitchFamily="49" charset="0"/>
              </a:rPr>
              <a:t>    839e:	68fa      	ldr	r2, [r7, #12]</a:t>
            </a:r>
          </a:p>
          <a:p>
            <a:r>
              <a:rPr lang="pt-BR" sz="1400" b="1" dirty="0" smtClean="0">
                <a:latin typeface="Ubuntu Mono" pitchFamily="49" charset="0"/>
                <a:cs typeface="Courier New" pitchFamily="49" charset="0"/>
              </a:rPr>
              <a:t>    83a0:	f243 535d 	movw	r3, #13661	; 0x355d</a:t>
            </a:r>
          </a:p>
          <a:p>
            <a:r>
              <a:rPr lang="pt-BR" sz="1400" b="1" dirty="0" smtClean="0">
                <a:latin typeface="Ubuntu Mono" pitchFamily="49" charset="0"/>
                <a:cs typeface="Courier New" pitchFamily="49" charset="0"/>
              </a:rPr>
              <a:t>    83a4:	f6cf 73fd 	movt	r3, #65533	; 0xfffd</a:t>
            </a:r>
          </a:p>
          <a:p>
            <a:r>
              <a:rPr lang="pt-BR" sz="1400" b="1" dirty="0" smtClean="0">
                <a:latin typeface="Ubuntu Mono" pitchFamily="49" charset="0"/>
                <a:cs typeface="Courier New" pitchFamily="49" charset="0"/>
              </a:rPr>
              <a:t>    83a8:	18d3      	adds	r3, r2, r3</a:t>
            </a:r>
          </a:p>
          <a:p>
            <a:r>
              <a:rPr lang="pt-BR" sz="1400" dirty="0" smtClean="0">
                <a:latin typeface="Ubuntu Mono" pitchFamily="49" charset="0"/>
                <a:cs typeface="Courier New" pitchFamily="49" charset="0"/>
              </a:rPr>
              <a:t>    83aa:	607b      	str	r3, [r7, #4]</a:t>
            </a:r>
          </a:p>
          <a:p>
            <a:r>
              <a:rPr lang="pt-BR" sz="1400" dirty="0" smtClean="0">
                <a:latin typeface="Ubuntu Mono" pitchFamily="49" charset="0"/>
                <a:cs typeface="Courier New" pitchFamily="49" charset="0"/>
              </a:rPr>
              <a:t>    83ac:	f3ef 8400 	mrs	r4, CPSR</a:t>
            </a:r>
          </a:p>
          <a:p>
            <a:r>
              <a:rPr lang="pt-BR" sz="1400" dirty="0" smtClean="0">
                <a:latin typeface="Ubuntu Mono" pitchFamily="49" charset="0"/>
                <a:cs typeface="Courier New" pitchFamily="49" charset="0"/>
              </a:rPr>
              <a:t>    83b0:	603c      	str	r4, [r7, #0]</a:t>
            </a:r>
          </a:p>
          <a:p>
            <a:r>
              <a:rPr lang="pt-BR" sz="1400" dirty="0" smtClean="0">
                <a:latin typeface="Ubuntu Mono" pitchFamily="49" charset="0"/>
                <a:cs typeface="Courier New" pitchFamily="49" charset="0"/>
              </a:rPr>
              <a:t>    83b2:	f248 4344 	movw	r3, #33860	; 0x8444</a:t>
            </a:r>
          </a:p>
          <a:p>
            <a:r>
              <a:rPr lang="pt-BR" sz="1400" dirty="0" smtClean="0">
                <a:latin typeface="Ubuntu Mono" pitchFamily="49" charset="0"/>
                <a:cs typeface="Courier New" pitchFamily="49" charset="0"/>
              </a:rPr>
              <a:t>    83b6:	f2c0 0300 	movt	r3, #0</a:t>
            </a:r>
          </a:p>
          <a:p>
            <a:r>
              <a:rPr lang="pt-BR" sz="1400" dirty="0" smtClean="0">
                <a:latin typeface="Ubuntu Mono" pitchFamily="49" charset="0"/>
                <a:cs typeface="Courier New" pitchFamily="49" charset="0"/>
              </a:rPr>
              <a:t>    83ba:	4618      	mov	r0, r3</a:t>
            </a:r>
          </a:p>
          <a:p>
            <a:r>
              <a:rPr lang="pt-BR" sz="1400" dirty="0" smtClean="0">
                <a:latin typeface="Ubuntu Mono" pitchFamily="49" charset="0"/>
                <a:cs typeface="Courier New" pitchFamily="49" charset="0"/>
              </a:rPr>
              <a:t>    83bc:	6879      	ldr	r1, [r7, #4]</a:t>
            </a:r>
          </a:p>
          <a:p>
            <a:r>
              <a:rPr lang="pt-BR" sz="1400" dirty="0" smtClean="0">
                <a:latin typeface="Ubuntu Mono" pitchFamily="49" charset="0"/>
                <a:cs typeface="Courier New" pitchFamily="49" charset="0"/>
              </a:rPr>
              <a:t>    ...</a:t>
            </a:r>
          </a:p>
        </p:txBody>
      </p:sp>
      <p:sp>
        <p:nvSpPr>
          <p:cNvPr id="6" name="TextBox 5"/>
          <p:cNvSpPr txBox="1"/>
          <p:nvPr/>
        </p:nvSpPr>
        <p:spPr>
          <a:xfrm>
            <a:off x="152400" y="1219200"/>
            <a:ext cx="4267200" cy="2677656"/>
          </a:xfrm>
          <a:prstGeom prst="rect">
            <a:avLst/>
          </a:prstGeom>
          <a:noFill/>
        </p:spPr>
        <p:txBody>
          <a:bodyPr wrap="square" rtlCol="0">
            <a:spAutoFit/>
          </a:bodyPr>
          <a:lstStyle/>
          <a:p>
            <a:r>
              <a:rPr lang="en-US" sz="1400" dirty="0" err="1" smtClean="0">
                <a:latin typeface="Ubuntu Mono" pitchFamily="49" charset="0"/>
                <a:cs typeface="Courier New" pitchFamily="49" charset="0"/>
              </a:rPr>
              <a:t>int</a:t>
            </a:r>
            <a:r>
              <a:rPr lang="en-US" sz="1400" dirty="0" smtClean="0">
                <a:latin typeface="Ubuntu Mono" pitchFamily="49" charset="0"/>
                <a:cs typeface="Courier New" pitchFamily="49" charset="0"/>
              </a:rPr>
              <a:t> main(void)</a:t>
            </a:r>
          </a:p>
          <a:p>
            <a:r>
              <a:rPr lang="en-US" sz="1400" dirty="0" smtClean="0">
                <a:latin typeface="Ubuntu Mono" pitchFamily="49" charset="0"/>
                <a:cs typeface="Courier New" pitchFamily="49" charset="0"/>
              </a:rPr>
              <a:t>{</a:t>
            </a:r>
          </a:p>
          <a:p>
            <a:r>
              <a:rPr lang="en-US" sz="1400" dirty="0" smtClean="0">
                <a:latin typeface="Ubuntu Mono" pitchFamily="49" charset="0"/>
                <a:cs typeface="Courier New" pitchFamily="49" charset="0"/>
              </a:rPr>
              <a:t>  </a:t>
            </a:r>
            <a:r>
              <a:rPr lang="en-US" sz="1400" dirty="0" err="1" smtClean="0">
                <a:latin typeface="Ubuntu Mono" pitchFamily="49" charset="0"/>
                <a:cs typeface="Courier New" pitchFamily="49" charset="0"/>
              </a:rPr>
              <a:t>int</a:t>
            </a:r>
            <a:r>
              <a:rPr lang="en-US" sz="1400" dirty="0" smtClean="0">
                <a:latin typeface="Ubuntu Mono" pitchFamily="49" charset="0"/>
                <a:cs typeface="Courier New" pitchFamily="49" charset="0"/>
              </a:rPr>
              <a:t> a, b;</a:t>
            </a:r>
          </a:p>
          <a:p>
            <a:r>
              <a:rPr lang="en-US" sz="1400" dirty="0" smtClean="0">
                <a:latin typeface="Ubuntu Mono" pitchFamily="49" charset="0"/>
                <a:cs typeface="Courier New" pitchFamily="49" charset="0"/>
              </a:rPr>
              <a:t>  a = 6;</a:t>
            </a:r>
          </a:p>
          <a:p>
            <a:r>
              <a:rPr lang="en-US" sz="1400" b="1" dirty="0" smtClean="0">
                <a:latin typeface="Ubuntu Mono" pitchFamily="49" charset="0"/>
                <a:cs typeface="Courier New" pitchFamily="49" charset="0"/>
              </a:rPr>
              <a:t>  . . .</a:t>
            </a:r>
          </a:p>
          <a:p>
            <a:r>
              <a:rPr lang="en-US" sz="1400" dirty="0" smtClean="0">
                <a:latin typeface="Ubuntu Mono" pitchFamily="49" charset="0"/>
                <a:cs typeface="Courier New" pitchFamily="49" charset="0"/>
              </a:rPr>
              <a:t>  // Important: Subtraction taking place</a:t>
            </a:r>
          </a:p>
          <a:p>
            <a:r>
              <a:rPr lang="en-US" sz="1400" dirty="0" smtClean="0">
                <a:latin typeface="Ubuntu Mono" pitchFamily="49" charset="0"/>
                <a:cs typeface="Courier New" pitchFamily="49" charset="0"/>
              </a:rPr>
              <a:t>  </a:t>
            </a:r>
            <a:r>
              <a:rPr lang="en-US" sz="1400" b="1" dirty="0" smtClean="0">
                <a:latin typeface="Ubuntu Mono" pitchFamily="49" charset="0"/>
                <a:cs typeface="Courier New" pitchFamily="49" charset="0"/>
              </a:rPr>
              <a:t>b = a - 182947;</a:t>
            </a:r>
          </a:p>
          <a:p>
            <a:r>
              <a:rPr lang="en-US" sz="1400" b="1" dirty="0" smtClean="0">
                <a:latin typeface="Ubuntu Mono" pitchFamily="49" charset="0"/>
                <a:cs typeface="Courier New" pitchFamily="49" charset="0"/>
              </a:rPr>
              <a:t>  . . .</a:t>
            </a:r>
          </a:p>
          <a:p>
            <a:r>
              <a:rPr lang="en-US" sz="1400" dirty="0" smtClean="0">
                <a:latin typeface="Ubuntu Mono" pitchFamily="49" charset="0"/>
                <a:cs typeface="Courier New" pitchFamily="49" charset="0"/>
              </a:rPr>
              <a:t>  </a:t>
            </a:r>
            <a:r>
              <a:rPr lang="en-US" sz="1400" dirty="0" err="1" smtClean="0">
                <a:latin typeface="Ubuntu Mono" pitchFamily="49" charset="0"/>
                <a:cs typeface="Courier New" pitchFamily="49" charset="0"/>
              </a:rPr>
              <a:t>printf</a:t>
            </a:r>
            <a:r>
              <a:rPr lang="en-US" sz="1400" dirty="0" smtClean="0">
                <a:latin typeface="Ubuntu Mono" pitchFamily="49" charset="0"/>
                <a:cs typeface="Courier New" pitchFamily="49" charset="0"/>
              </a:rPr>
              <a:t>("</a:t>
            </a:r>
            <a:r>
              <a:rPr lang="en-US" sz="1400" dirty="0" err="1" smtClean="0">
                <a:latin typeface="Ubuntu Mono" pitchFamily="49" charset="0"/>
                <a:cs typeface="Courier New" pitchFamily="49" charset="0"/>
              </a:rPr>
              <a:t>a's</a:t>
            </a:r>
            <a:r>
              <a:rPr lang="en-US" sz="1400" dirty="0" smtClean="0">
                <a:latin typeface="Ubuntu Mono" pitchFamily="49" charset="0"/>
                <a:cs typeface="Courier New" pitchFamily="49" charset="0"/>
              </a:rPr>
              <a:t> </a:t>
            </a:r>
            <a:r>
              <a:rPr lang="en-US" sz="1400" dirty="0" err="1" smtClean="0">
                <a:latin typeface="Ubuntu Mono" pitchFamily="49" charset="0"/>
                <a:cs typeface="Courier New" pitchFamily="49" charset="0"/>
              </a:rPr>
              <a:t>negatory</a:t>
            </a:r>
            <a:r>
              <a:rPr lang="en-US" sz="1400" dirty="0" smtClean="0">
                <a:latin typeface="Ubuntu Mono" pitchFamily="49" charset="0"/>
                <a:cs typeface="Courier New" pitchFamily="49" charset="0"/>
              </a:rPr>
              <a:t> is %d\n", b);</a:t>
            </a:r>
          </a:p>
          <a:p>
            <a:endParaRPr lang="en-US" sz="1400" dirty="0" smtClean="0">
              <a:latin typeface="Ubuntu Mono" pitchFamily="49" charset="0"/>
              <a:cs typeface="Courier New" pitchFamily="49" charset="0"/>
            </a:endParaRPr>
          </a:p>
          <a:p>
            <a:r>
              <a:rPr lang="en-US" sz="1400" dirty="0" smtClean="0">
                <a:latin typeface="Ubuntu Mono" pitchFamily="49" charset="0"/>
                <a:cs typeface="Courier New" pitchFamily="49" charset="0"/>
              </a:rPr>
              <a:t>  return 0;</a:t>
            </a:r>
          </a:p>
          <a:p>
            <a:r>
              <a:rPr lang="en-US" sz="1400" dirty="0" smtClean="0">
                <a:latin typeface="Ubuntu Mono" pitchFamily="49" charset="0"/>
                <a:cs typeface="Courier New" pitchFamily="49" charset="0"/>
              </a:rPr>
              <a:t>}</a:t>
            </a:r>
            <a:endParaRPr lang="en-US" sz="1400" dirty="0">
              <a:latin typeface="Ubuntu Mono" pitchFamily="49" charset="0"/>
              <a:cs typeface="Courier New" pitchFamily="49" charset="0"/>
            </a:endParaRPr>
          </a:p>
        </p:txBody>
      </p:sp>
      <p:sp>
        <p:nvSpPr>
          <p:cNvPr id="3" name="Slide Number Placeholder 2"/>
          <p:cNvSpPr>
            <a:spLocks noGrp="1"/>
          </p:cNvSpPr>
          <p:nvPr>
            <p:ph type="sldNum" sz="quarter" idx="12"/>
          </p:nvPr>
        </p:nvSpPr>
        <p:spPr/>
        <p:txBody>
          <a:bodyPr/>
          <a:lstStyle/>
          <a:p>
            <a:fld id="{E66970BE-4790-4AAC-BBF1-E334F1B28FAF}" type="slidenum">
              <a:rPr lang="en-US" smtClean="0"/>
              <a:pPr/>
              <a:t>59</a:t>
            </a:fld>
            <a:endParaRPr lang="en-US"/>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Day 1 Part 1</a:t>
            </a:r>
            <a:endParaRPr lang="en-US" dirty="0"/>
          </a:p>
        </p:txBody>
      </p:sp>
      <p:sp>
        <p:nvSpPr>
          <p:cNvPr id="3" name="Text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2"/>
          </p:nvPr>
        </p:nvSpPr>
        <p:spPr/>
        <p:txBody>
          <a:bodyPr/>
          <a:lstStyle/>
          <a:p>
            <a:fld id="{E66970BE-4790-4AAC-BBF1-E334F1B28FAF}" type="slidenum">
              <a:rPr lang="en-US" smtClean="0"/>
              <a:pPr/>
              <a:t>6</a:t>
            </a:fld>
            <a:endParaRPr lang="en-US"/>
          </a:p>
        </p:txBody>
      </p:sp>
    </p:spTree>
    <p:extLst>
      <p:ext uri="{BB962C8B-B14F-4D97-AF65-F5344CB8AC3E}">
        <p14:creationId xmlns:p14="http://schemas.microsoft.com/office/powerpoint/2010/main" val="1974943704"/>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Reversing byte order</a:t>
            </a:r>
            <a:endParaRPr lang="en-US" dirty="0"/>
          </a:p>
        </p:txBody>
      </p:sp>
      <p:sp>
        <p:nvSpPr>
          <p:cNvPr id="3" name="Content Placeholder 2"/>
          <p:cNvSpPr>
            <a:spLocks noGrp="1"/>
          </p:cNvSpPr>
          <p:nvPr>
            <p:ph idx="1"/>
          </p:nvPr>
        </p:nvSpPr>
        <p:spPr/>
        <p:txBody>
          <a:bodyPr>
            <a:normAutofit lnSpcReduction="10000"/>
          </a:bodyPr>
          <a:lstStyle/>
          <a:p>
            <a:r>
              <a:rPr lang="en-US" dirty="0" smtClean="0"/>
              <a:t>REV – reverses byte order (&amp; </a:t>
            </a:r>
            <a:r>
              <a:rPr lang="en-US" dirty="0" err="1" smtClean="0"/>
              <a:t>endianness</a:t>
            </a:r>
            <a:r>
              <a:rPr lang="en-US" dirty="0" smtClean="0"/>
              <a:t>) of value in register and stores into destination register</a:t>
            </a:r>
          </a:p>
          <a:p>
            <a:r>
              <a:rPr lang="en-US" dirty="0" smtClean="0"/>
              <a:t>REV16 – reverses byte order of each 16-bit </a:t>
            </a:r>
            <a:r>
              <a:rPr lang="en-US" dirty="0" err="1" smtClean="0"/>
              <a:t>halfword</a:t>
            </a:r>
            <a:r>
              <a:rPr lang="en-US" dirty="0" smtClean="0"/>
              <a:t> in register  and stores into destination register</a:t>
            </a:r>
          </a:p>
          <a:p>
            <a:r>
              <a:rPr lang="en-US" dirty="0" smtClean="0"/>
              <a:t>REVSH – reverses byte order of lower 16-bit </a:t>
            </a:r>
            <a:r>
              <a:rPr lang="en-US" dirty="0" err="1" smtClean="0"/>
              <a:t>halfword</a:t>
            </a:r>
            <a:r>
              <a:rPr lang="en-US" dirty="0" smtClean="0"/>
              <a:t> in register, sign extends to 32 bits and store into destination register</a:t>
            </a:r>
          </a:p>
          <a:p>
            <a:endParaRPr lang="en-US" dirty="0"/>
          </a:p>
        </p:txBody>
      </p:sp>
      <p:sp>
        <p:nvSpPr>
          <p:cNvPr id="4" name="Slide Number Placeholder 3"/>
          <p:cNvSpPr>
            <a:spLocks noGrp="1"/>
          </p:cNvSpPr>
          <p:nvPr>
            <p:ph type="sldNum" sz="quarter" idx="12"/>
          </p:nvPr>
        </p:nvSpPr>
        <p:spPr/>
        <p:txBody>
          <a:bodyPr/>
          <a:lstStyle/>
          <a:p>
            <a:fld id="{E66970BE-4790-4AAC-BBF1-E334F1B28FAF}" type="slidenum">
              <a:rPr lang="en-US" smtClean="0"/>
              <a:pPr/>
              <a:t>60</a:t>
            </a:fld>
            <a:endParaRPr lang="en-US"/>
          </a:p>
        </p:txBody>
      </p:sp>
    </p:spTree>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 &amp; REV16 operations</a:t>
            </a:r>
            <a:endParaRPr lang="en-US" dirty="0"/>
          </a:p>
        </p:txBody>
      </p:sp>
      <p:sp>
        <p:nvSpPr>
          <p:cNvPr id="4" name="Rectangle 3"/>
          <p:cNvSpPr/>
          <p:nvPr/>
        </p:nvSpPr>
        <p:spPr>
          <a:xfrm>
            <a:off x="1752600" y="3276600"/>
            <a:ext cx="1905000" cy="533400"/>
          </a:xfrm>
          <a:prstGeom prst="rect">
            <a:avLst/>
          </a:prstGeom>
          <a:no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752600" y="3810000"/>
            <a:ext cx="1905000" cy="533400"/>
          </a:xfrm>
          <a:prstGeom prst="rect">
            <a:avLst/>
          </a:prstGeom>
          <a:no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343400" y="3276600"/>
            <a:ext cx="1905000" cy="533400"/>
          </a:xfrm>
          <a:prstGeom prst="rect">
            <a:avLst/>
          </a:prstGeom>
          <a:no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343400" y="3810000"/>
            <a:ext cx="1905000" cy="533400"/>
          </a:xfrm>
          <a:prstGeom prst="rect">
            <a:avLst/>
          </a:prstGeom>
          <a:no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914400" y="5259572"/>
            <a:ext cx="457200" cy="369332"/>
          </a:xfrm>
          <a:prstGeom prst="rect">
            <a:avLst/>
          </a:prstGeom>
          <a:noFill/>
        </p:spPr>
        <p:txBody>
          <a:bodyPr wrap="square" rtlCol="0">
            <a:spAutoFit/>
          </a:bodyPr>
          <a:lstStyle/>
          <a:p>
            <a:r>
              <a:rPr lang="en-US" dirty="0" smtClean="0"/>
              <a:t>R0</a:t>
            </a:r>
            <a:endParaRPr lang="en-US" dirty="0"/>
          </a:p>
        </p:txBody>
      </p:sp>
      <p:sp>
        <p:nvSpPr>
          <p:cNvPr id="11" name="Rectangle 10"/>
          <p:cNvSpPr/>
          <p:nvPr/>
        </p:nvSpPr>
        <p:spPr>
          <a:xfrm>
            <a:off x="1676400" y="5183372"/>
            <a:ext cx="1905000" cy="533400"/>
          </a:xfrm>
          <a:prstGeom prst="rect">
            <a:avLst/>
          </a:prstGeom>
          <a:no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1828800" y="5259572"/>
            <a:ext cx="1524000" cy="369332"/>
          </a:xfrm>
          <a:prstGeom prst="rect">
            <a:avLst/>
          </a:prstGeom>
          <a:noFill/>
        </p:spPr>
        <p:txBody>
          <a:bodyPr wrap="square" rtlCol="0">
            <a:spAutoFit/>
          </a:bodyPr>
          <a:lstStyle/>
          <a:p>
            <a:r>
              <a:rPr lang="en-US" dirty="0" smtClean="0"/>
              <a:t>0xABCDDEFF</a:t>
            </a:r>
            <a:endParaRPr lang="en-US" dirty="0"/>
          </a:p>
        </p:txBody>
      </p:sp>
      <p:sp>
        <p:nvSpPr>
          <p:cNvPr id="13" name="Rectangle 12"/>
          <p:cNvSpPr/>
          <p:nvPr/>
        </p:nvSpPr>
        <p:spPr>
          <a:xfrm>
            <a:off x="4343400" y="5183372"/>
            <a:ext cx="1905000" cy="533400"/>
          </a:xfrm>
          <a:prstGeom prst="rect">
            <a:avLst/>
          </a:prstGeom>
          <a:no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152400" y="1447800"/>
            <a:ext cx="8534400" cy="369332"/>
          </a:xfrm>
          <a:prstGeom prst="rect">
            <a:avLst/>
          </a:prstGeom>
          <a:noFill/>
        </p:spPr>
        <p:txBody>
          <a:bodyPr wrap="square" rtlCol="0">
            <a:spAutoFit/>
          </a:bodyPr>
          <a:lstStyle/>
          <a:p>
            <a:r>
              <a:rPr lang="en-US" dirty="0" smtClean="0">
                <a:solidFill>
                  <a:srgbClr val="FF0000"/>
                </a:solidFill>
              </a:rPr>
              <a:t>INSTRUCTION:    rev r0, r0		          rev16 r0, r0</a:t>
            </a:r>
          </a:p>
        </p:txBody>
      </p:sp>
      <p:sp>
        <p:nvSpPr>
          <p:cNvPr id="16" name="Rectangle 15"/>
          <p:cNvSpPr/>
          <p:nvPr/>
        </p:nvSpPr>
        <p:spPr>
          <a:xfrm>
            <a:off x="1676400" y="5716772"/>
            <a:ext cx="1905000" cy="533400"/>
          </a:xfrm>
          <a:prstGeom prst="rect">
            <a:avLst/>
          </a:prstGeom>
          <a:no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828800" y="5792972"/>
            <a:ext cx="1371600" cy="381000"/>
          </a:xfrm>
          <a:prstGeom prst="rect">
            <a:avLst/>
          </a:prstGeom>
          <a:noFill/>
        </p:spPr>
        <p:txBody>
          <a:bodyPr wrap="square" rtlCol="0">
            <a:spAutoFit/>
          </a:bodyPr>
          <a:lstStyle/>
          <a:p>
            <a:r>
              <a:rPr lang="en-US" dirty="0" smtClean="0"/>
              <a:t>0x20000010</a:t>
            </a:r>
            <a:endParaRPr lang="en-US" dirty="0"/>
          </a:p>
        </p:txBody>
      </p:sp>
      <p:sp>
        <p:nvSpPr>
          <p:cNvPr id="20" name="TextBox 19"/>
          <p:cNvSpPr txBox="1"/>
          <p:nvPr/>
        </p:nvSpPr>
        <p:spPr>
          <a:xfrm>
            <a:off x="685800" y="5792972"/>
            <a:ext cx="685800" cy="369332"/>
          </a:xfrm>
          <a:prstGeom prst="rect">
            <a:avLst/>
          </a:prstGeom>
          <a:noFill/>
        </p:spPr>
        <p:txBody>
          <a:bodyPr wrap="square" rtlCol="0">
            <a:spAutoFit/>
          </a:bodyPr>
          <a:lstStyle/>
          <a:p>
            <a:r>
              <a:rPr lang="en-US" dirty="0" smtClean="0"/>
              <a:t>CPSR</a:t>
            </a:r>
            <a:endParaRPr lang="en-US" dirty="0"/>
          </a:p>
        </p:txBody>
      </p:sp>
      <p:sp>
        <p:nvSpPr>
          <p:cNvPr id="22" name="Rectangle 21"/>
          <p:cNvSpPr/>
          <p:nvPr/>
        </p:nvSpPr>
        <p:spPr>
          <a:xfrm>
            <a:off x="4343400" y="5716772"/>
            <a:ext cx="1905000" cy="533400"/>
          </a:xfrm>
          <a:prstGeom prst="rect">
            <a:avLst/>
          </a:prstGeom>
          <a:no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1066800" y="3352800"/>
            <a:ext cx="457200" cy="369332"/>
          </a:xfrm>
          <a:prstGeom prst="rect">
            <a:avLst/>
          </a:prstGeom>
          <a:noFill/>
        </p:spPr>
        <p:txBody>
          <a:bodyPr wrap="square" rtlCol="0">
            <a:spAutoFit/>
          </a:bodyPr>
          <a:lstStyle/>
          <a:p>
            <a:r>
              <a:rPr lang="en-US" dirty="0" smtClean="0"/>
              <a:t>R0</a:t>
            </a:r>
            <a:endParaRPr lang="en-US" dirty="0"/>
          </a:p>
        </p:txBody>
      </p:sp>
      <p:sp>
        <p:nvSpPr>
          <p:cNvPr id="26" name="TextBox 25"/>
          <p:cNvSpPr txBox="1"/>
          <p:nvPr/>
        </p:nvSpPr>
        <p:spPr>
          <a:xfrm>
            <a:off x="838200" y="3886200"/>
            <a:ext cx="685800" cy="369332"/>
          </a:xfrm>
          <a:prstGeom prst="rect">
            <a:avLst/>
          </a:prstGeom>
          <a:noFill/>
        </p:spPr>
        <p:txBody>
          <a:bodyPr wrap="square" rtlCol="0">
            <a:spAutoFit/>
          </a:bodyPr>
          <a:lstStyle/>
          <a:p>
            <a:r>
              <a:rPr lang="en-US" dirty="0" smtClean="0"/>
              <a:t>CPSR</a:t>
            </a:r>
            <a:endParaRPr lang="en-US" dirty="0"/>
          </a:p>
        </p:txBody>
      </p:sp>
      <p:sp>
        <p:nvSpPr>
          <p:cNvPr id="29" name="TextBox 28"/>
          <p:cNvSpPr txBox="1"/>
          <p:nvPr/>
        </p:nvSpPr>
        <p:spPr>
          <a:xfrm>
            <a:off x="1981200" y="3886200"/>
            <a:ext cx="1371600" cy="381000"/>
          </a:xfrm>
          <a:prstGeom prst="rect">
            <a:avLst/>
          </a:prstGeom>
          <a:noFill/>
        </p:spPr>
        <p:txBody>
          <a:bodyPr wrap="square" rtlCol="0">
            <a:spAutoFit/>
          </a:bodyPr>
          <a:lstStyle>
            <a:defPPr>
              <a:defRPr lang="en-US"/>
            </a:defPPr>
          </a:lstStyle>
          <a:p>
            <a:r>
              <a:rPr lang="en-US" dirty="0"/>
              <a:t>0x20000010</a:t>
            </a:r>
          </a:p>
        </p:txBody>
      </p:sp>
      <p:sp>
        <p:nvSpPr>
          <p:cNvPr id="30" name="TextBox 29"/>
          <p:cNvSpPr txBox="1"/>
          <p:nvPr/>
        </p:nvSpPr>
        <p:spPr>
          <a:xfrm>
            <a:off x="4495800" y="5792972"/>
            <a:ext cx="1371600" cy="381000"/>
          </a:xfrm>
          <a:prstGeom prst="rect">
            <a:avLst/>
          </a:prstGeom>
          <a:noFill/>
        </p:spPr>
        <p:txBody>
          <a:bodyPr wrap="square" rtlCol="0">
            <a:spAutoFit/>
          </a:bodyPr>
          <a:lstStyle/>
          <a:p>
            <a:r>
              <a:rPr lang="en-US" dirty="0" smtClean="0"/>
              <a:t>0x20000010</a:t>
            </a:r>
            <a:endParaRPr lang="en-US" dirty="0"/>
          </a:p>
        </p:txBody>
      </p:sp>
      <p:sp>
        <p:nvSpPr>
          <p:cNvPr id="31" name="TextBox 30"/>
          <p:cNvSpPr txBox="1"/>
          <p:nvPr/>
        </p:nvSpPr>
        <p:spPr>
          <a:xfrm>
            <a:off x="4572000" y="3886200"/>
            <a:ext cx="1371600" cy="381000"/>
          </a:xfrm>
          <a:prstGeom prst="rect">
            <a:avLst/>
          </a:prstGeom>
          <a:noFill/>
        </p:spPr>
        <p:txBody>
          <a:bodyPr wrap="square" rtlCol="0">
            <a:spAutoFit/>
          </a:bodyPr>
          <a:lstStyle/>
          <a:p>
            <a:r>
              <a:rPr lang="en-US" dirty="0" smtClean="0"/>
              <a:t>0x20000010</a:t>
            </a:r>
            <a:endParaRPr lang="en-US" dirty="0"/>
          </a:p>
        </p:txBody>
      </p:sp>
      <p:sp>
        <p:nvSpPr>
          <p:cNvPr id="34" name="TextBox 33"/>
          <p:cNvSpPr txBox="1"/>
          <p:nvPr/>
        </p:nvSpPr>
        <p:spPr>
          <a:xfrm>
            <a:off x="4495800" y="5259572"/>
            <a:ext cx="1600200" cy="369332"/>
          </a:xfrm>
          <a:prstGeom prst="rect">
            <a:avLst/>
          </a:prstGeom>
          <a:noFill/>
        </p:spPr>
        <p:txBody>
          <a:bodyPr wrap="square" rtlCol="0">
            <a:spAutoFit/>
          </a:bodyPr>
          <a:lstStyle/>
          <a:p>
            <a:r>
              <a:rPr lang="en-US" dirty="0" smtClean="0"/>
              <a:t>0xABCDDEFF</a:t>
            </a:r>
            <a:endParaRPr lang="en-US" dirty="0"/>
          </a:p>
        </p:txBody>
      </p:sp>
      <p:sp>
        <p:nvSpPr>
          <p:cNvPr id="45" name="TextBox 44"/>
          <p:cNvSpPr txBox="1"/>
          <p:nvPr/>
        </p:nvSpPr>
        <p:spPr>
          <a:xfrm>
            <a:off x="1981200" y="3352800"/>
            <a:ext cx="1524000" cy="369332"/>
          </a:xfrm>
          <a:prstGeom prst="rect">
            <a:avLst/>
          </a:prstGeom>
          <a:noFill/>
        </p:spPr>
        <p:txBody>
          <a:bodyPr wrap="square" rtlCol="0">
            <a:spAutoFit/>
          </a:bodyPr>
          <a:lstStyle/>
          <a:p>
            <a:r>
              <a:rPr lang="en-US" dirty="0" smtClean="0">
                <a:solidFill>
                  <a:srgbClr val="FF0000"/>
                </a:solidFill>
              </a:rPr>
              <a:t>0xFFDECDAB</a:t>
            </a:r>
            <a:endParaRPr lang="en-US" dirty="0">
              <a:solidFill>
                <a:srgbClr val="FF0000"/>
              </a:solidFill>
            </a:endParaRPr>
          </a:p>
        </p:txBody>
      </p:sp>
      <p:sp>
        <p:nvSpPr>
          <p:cNvPr id="46" name="TextBox 45"/>
          <p:cNvSpPr txBox="1"/>
          <p:nvPr/>
        </p:nvSpPr>
        <p:spPr>
          <a:xfrm>
            <a:off x="4572000" y="3352800"/>
            <a:ext cx="1524000" cy="369332"/>
          </a:xfrm>
          <a:prstGeom prst="rect">
            <a:avLst/>
          </a:prstGeom>
          <a:noFill/>
        </p:spPr>
        <p:txBody>
          <a:bodyPr wrap="square" rtlCol="0">
            <a:spAutoFit/>
          </a:bodyPr>
          <a:lstStyle/>
          <a:p>
            <a:r>
              <a:rPr lang="en-US" dirty="0" smtClean="0">
                <a:solidFill>
                  <a:srgbClr val="FF0000"/>
                </a:solidFill>
              </a:rPr>
              <a:t>0xCDABFFDE</a:t>
            </a:r>
            <a:endParaRPr lang="en-US" dirty="0">
              <a:solidFill>
                <a:srgbClr val="FF0000"/>
              </a:solidFill>
            </a:endParaRPr>
          </a:p>
        </p:txBody>
      </p:sp>
      <p:sp>
        <p:nvSpPr>
          <p:cNvPr id="3" name="Slide Number Placeholder 2"/>
          <p:cNvSpPr>
            <a:spLocks noGrp="1"/>
          </p:cNvSpPr>
          <p:nvPr>
            <p:ph type="sldNum" sz="quarter" idx="12"/>
          </p:nvPr>
        </p:nvSpPr>
        <p:spPr/>
        <p:txBody>
          <a:bodyPr/>
          <a:lstStyle/>
          <a:p>
            <a:fld id="{E66970BE-4790-4AAC-BBF1-E334F1B28FAF}" type="slidenum">
              <a:rPr lang="en-US" smtClean="0"/>
              <a:pPr/>
              <a:t>61</a:t>
            </a:fld>
            <a:endParaRPr lang="en-US"/>
          </a:p>
        </p:txBody>
      </p:sp>
    </p:spTree>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 Program Status Register</a:t>
            </a:r>
            <a:endParaRPr lang="en-US" dirty="0"/>
          </a:p>
        </p:txBody>
      </p:sp>
      <p:graphicFrame>
        <p:nvGraphicFramePr>
          <p:cNvPr id="4" name="Content Placeholder 3"/>
          <p:cNvGraphicFramePr>
            <a:graphicFrameLocks noGrp="1"/>
          </p:cNvGraphicFramePr>
          <p:nvPr>
            <p:ph idx="1"/>
          </p:nvPr>
        </p:nvGraphicFramePr>
        <p:xfrm>
          <a:off x="0" y="1143000"/>
          <a:ext cx="9144000" cy="24685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0" y="2743200"/>
            <a:ext cx="4724400" cy="4114800"/>
          </a:xfrm>
          <a:prstGeom prst="rect">
            <a:avLst/>
          </a:prstGeom>
        </p:spPr>
        <p:txBody>
          <a:bodyPr vert="horz" lIns="91440" tIns="45720" rIns="91440" bIns="45720" rtlCol="0">
            <a:normAutofit/>
          </a:bodyPr>
          <a:lstStyle/>
          <a:p>
            <a:pPr marL="342900" indent="-342900">
              <a:spcBef>
                <a:spcPct val="20000"/>
              </a:spcBef>
              <a:buFont typeface="Arial" pitchFamily="34" charset="0"/>
              <a:buChar char="•"/>
            </a:pPr>
            <a:r>
              <a:rPr lang="en-US" sz="2200" b="1" dirty="0" smtClean="0">
                <a:latin typeface="Courier New" pitchFamily="49" charset="0"/>
                <a:cs typeface="Courier New" pitchFamily="49" charset="0"/>
              </a:rPr>
              <a:t>N – Negative flag</a:t>
            </a:r>
          </a:p>
          <a:p>
            <a:pPr marL="342900" indent="-342900">
              <a:spcBef>
                <a:spcPct val="20000"/>
              </a:spcBef>
              <a:buFont typeface="Arial" pitchFamily="34" charset="0"/>
              <a:buChar char="•"/>
            </a:pPr>
            <a:r>
              <a:rPr lang="en-US" sz="2200" b="1" dirty="0" smtClean="0">
                <a:latin typeface="Courier New" pitchFamily="49" charset="0"/>
                <a:cs typeface="Courier New" pitchFamily="49" charset="0"/>
              </a:rPr>
              <a:t>Z – Zero flag</a:t>
            </a:r>
          </a:p>
          <a:p>
            <a:pPr marL="342900" indent="-342900">
              <a:spcBef>
                <a:spcPct val="20000"/>
              </a:spcBef>
              <a:buFont typeface="Arial" pitchFamily="34" charset="0"/>
              <a:buChar char="•"/>
            </a:pPr>
            <a:r>
              <a:rPr lang="en-US" sz="2200" b="1" dirty="0" smtClean="0">
                <a:latin typeface="Courier New" pitchFamily="49" charset="0"/>
                <a:cs typeface="Courier New" pitchFamily="49" charset="0"/>
              </a:rPr>
              <a:t>C – Carry flag</a:t>
            </a:r>
          </a:p>
          <a:p>
            <a:pPr marL="342900" indent="-342900">
              <a:spcBef>
                <a:spcPct val="20000"/>
              </a:spcBef>
              <a:buFont typeface="Arial" pitchFamily="34" charset="0"/>
              <a:buChar char="•"/>
            </a:pPr>
            <a:r>
              <a:rPr lang="en-US" sz="2200" b="1" dirty="0" smtClean="0">
                <a:latin typeface="Courier New" pitchFamily="49" charset="0"/>
                <a:cs typeface="Courier New" pitchFamily="49" charset="0"/>
              </a:rPr>
              <a:t>V – Overflow flag</a:t>
            </a:r>
          </a:p>
          <a:p>
            <a:pPr marL="342900" indent="-342900">
              <a:spcBef>
                <a:spcPct val="20000"/>
              </a:spcBef>
              <a:buFont typeface="Arial" pitchFamily="34" charset="0"/>
              <a:buChar char="•"/>
            </a:pPr>
            <a:r>
              <a:rPr lang="en-US" sz="2200" b="1" dirty="0" smtClean="0">
                <a:latin typeface="Courier New" pitchFamily="49" charset="0"/>
                <a:cs typeface="Courier New" pitchFamily="49" charset="0"/>
              </a:rPr>
              <a:t>Q – Sticky overflow</a:t>
            </a:r>
          </a:p>
          <a:p>
            <a:pPr marL="342900" indent="-342900">
              <a:spcBef>
                <a:spcPct val="20000"/>
              </a:spcBef>
              <a:buFont typeface="Arial" pitchFamily="34" charset="0"/>
              <a:buChar char="•"/>
            </a:pPr>
            <a:r>
              <a:rPr lang="en-US" sz="2200" b="1" dirty="0" smtClean="0">
                <a:latin typeface="Courier New" pitchFamily="49" charset="0"/>
                <a:cs typeface="Courier New" pitchFamily="49" charset="0"/>
              </a:rPr>
              <a:t>I – 1: Disable IRQ mode</a:t>
            </a:r>
          </a:p>
          <a:p>
            <a:pPr marL="342900" indent="-342900">
              <a:spcBef>
                <a:spcPct val="20000"/>
              </a:spcBef>
              <a:buFont typeface="Arial" pitchFamily="34" charset="0"/>
              <a:buChar char="•"/>
            </a:pPr>
            <a:r>
              <a:rPr lang="en-US" sz="2200" b="1" dirty="0" smtClean="0">
                <a:latin typeface="Courier New" pitchFamily="49" charset="0"/>
                <a:cs typeface="Courier New" pitchFamily="49" charset="0"/>
              </a:rPr>
              <a:t>F – 1: Disable FIQ mode</a:t>
            </a:r>
          </a:p>
          <a:p>
            <a:pPr marL="342900" indent="-342900">
              <a:spcBef>
                <a:spcPct val="20000"/>
              </a:spcBef>
              <a:buFont typeface="Arial" pitchFamily="34" charset="0"/>
              <a:buChar char="•"/>
            </a:pPr>
            <a:r>
              <a:rPr lang="en-US" sz="2200" b="1" dirty="0" smtClean="0">
                <a:latin typeface="Courier New" pitchFamily="49" charset="0"/>
                <a:cs typeface="Courier New" pitchFamily="49" charset="0"/>
              </a:rPr>
              <a:t>T – 0: ARM state</a:t>
            </a:r>
          </a:p>
          <a:p>
            <a:pPr marL="342900" indent="-342900">
              <a:spcBef>
                <a:spcPct val="20000"/>
              </a:spcBef>
              <a:buFont typeface="Arial" pitchFamily="34" charset="0"/>
              <a:buChar char="•"/>
            </a:pPr>
            <a:r>
              <a:rPr lang="en-US" sz="2200" b="1" dirty="0" smtClean="0">
                <a:latin typeface="Courier New" pitchFamily="49" charset="0"/>
                <a:cs typeface="Courier New" pitchFamily="49" charset="0"/>
              </a:rPr>
              <a:t>    1: Thumb state</a:t>
            </a:r>
          </a:p>
          <a:p>
            <a:pPr marL="342900" indent="-342900">
              <a:spcBef>
                <a:spcPct val="20000"/>
              </a:spcBef>
              <a:buFont typeface="Arial" pitchFamily="34" charset="0"/>
              <a:buChar char="•"/>
            </a:pPr>
            <a:r>
              <a:rPr lang="en-US" sz="2200" b="1" dirty="0" smtClean="0">
                <a:latin typeface="Courier New" pitchFamily="49" charset="0"/>
                <a:cs typeface="Courier New" pitchFamily="49" charset="0"/>
              </a:rPr>
              <a:t>_MODE – Mode bits</a:t>
            </a:r>
          </a:p>
        </p:txBody>
      </p:sp>
      <p:sp>
        <p:nvSpPr>
          <p:cNvPr id="3" name="Slide Number Placeholder 2"/>
          <p:cNvSpPr>
            <a:spLocks noGrp="1"/>
          </p:cNvSpPr>
          <p:nvPr>
            <p:ph type="sldNum" sz="quarter" idx="12"/>
          </p:nvPr>
        </p:nvSpPr>
        <p:spPr/>
        <p:txBody>
          <a:bodyPr/>
          <a:lstStyle/>
          <a:p>
            <a:fld id="{E66970BE-4790-4AAC-BBF1-E334F1B28FAF}" type="slidenum">
              <a:rPr lang="en-US" smtClean="0"/>
              <a:pPr/>
              <a:t>62</a:t>
            </a:fld>
            <a:endParaRPr lang="en-US"/>
          </a:p>
        </p:txBody>
      </p:sp>
    </p:spTree>
    <p:extLst>
      <p:ext uri="{BB962C8B-B14F-4D97-AF65-F5344CB8AC3E}">
        <p14:creationId xmlns:p14="http://schemas.microsoft.com/office/powerpoint/2010/main" val="3720871552"/>
      </p:ext>
    </p:extLst>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Logical &amp; Comparison operations</a:t>
            </a:r>
            <a:endParaRPr lang="en-US" dirty="0"/>
          </a:p>
        </p:txBody>
      </p:sp>
      <p:sp>
        <p:nvSpPr>
          <p:cNvPr id="3" name="Content Placeholder 2"/>
          <p:cNvSpPr>
            <a:spLocks noGrp="1"/>
          </p:cNvSpPr>
          <p:nvPr>
            <p:ph idx="1"/>
          </p:nvPr>
        </p:nvSpPr>
        <p:spPr>
          <a:xfrm>
            <a:off x="457200" y="1600200"/>
            <a:ext cx="8534400" cy="4525963"/>
          </a:xfrm>
        </p:spPr>
        <p:txBody>
          <a:bodyPr>
            <a:normAutofit/>
          </a:bodyPr>
          <a:lstStyle/>
          <a:p>
            <a:r>
              <a:rPr lang="en-US" sz="2400" dirty="0" smtClean="0"/>
              <a:t>AND – Bitwise AND</a:t>
            </a:r>
          </a:p>
          <a:p>
            <a:r>
              <a:rPr lang="en-US" sz="2400" dirty="0" smtClean="0"/>
              <a:t>BIC – Bitwise bit clear</a:t>
            </a:r>
          </a:p>
          <a:p>
            <a:r>
              <a:rPr lang="en-US" sz="2400" dirty="0" smtClean="0"/>
              <a:t>EOR – Bitwise Exclusive OR</a:t>
            </a:r>
          </a:p>
          <a:p>
            <a:r>
              <a:rPr lang="en-US" sz="2400" dirty="0" smtClean="0"/>
              <a:t>ORR – Bitwise OR</a:t>
            </a:r>
          </a:p>
          <a:p>
            <a:r>
              <a:rPr lang="en-US" sz="2400" dirty="0" smtClean="0"/>
              <a:t>ORN – Bitwise OR NOT</a:t>
            </a:r>
          </a:p>
          <a:p>
            <a:r>
              <a:rPr lang="en-US" sz="2400" dirty="0" smtClean="0"/>
              <a:t>CMP – Compare. SUB but with </a:t>
            </a:r>
            <a:r>
              <a:rPr lang="en-US" sz="2400" b="1" dirty="0" smtClean="0"/>
              <a:t>NO destination</a:t>
            </a:r>
            <a:r>
              <a:rPr lang="en-US" sz="2400" dirty="0" smtClean="0"/>
              <a:t>. (Same as SUBS)</a:t>
            </a:r>
          </a:p>
          <a:p>
            <a:r>
              <a:rPr lang="en-US" sz="2400" dirty="0" smtClean="0"/>
              <a:t>CMN – Compare Negative. ADD but with </a:t>
            </a:r>
            <a:r>
              <a:rPr lang="en-US" sz="2400" b="1" dirty="0" smtClean="0"/>
              <a:t>NO destination</a:t>
            </a:r>
            <a:r>
              <a:rPr lang="en-US" sz="2400" dirty="0" smtClean="0"/>
              <a:t>. (Same as ADDS)</a:t>
            </a:r>
          </a:p>
          <a:p>
            <a:r>
              <a:rPr lang="en-US" sz="2400" dirty="0" smtClean="0"/>
              <a:t>TEQ – Test Equivalence. Like EOR but with </a:t>
            </a:r>
            <a:r>
              <a:rPr lang="en-US" sz="2400" b="1" dirty="0" smtClean="0"/>
              <a:t>NO</a:t>
            </a:r>
            <a:r>
              <a:rPr lang="en-US" sz="2400" dirty="0" smtClean="0"/>
              <a:t> </a:t>
            </a:r>
            <a:r>
              <a:rPr lang="en-US" sz="2400" b="1" dirty="0" smtClean="0"/>
              <a:t>destination</a:t>
            </a:r>
            <a:r>
              <a:rPr lang="en-US" sz="2400" dirty="0" smtClean="0"/>
              <a:t>.</a:t>
            </a:r>
          </a:p>
          <a:p>
            <a:r>
              <a:rPr lang="en-US" sz="2400" dirty="0" smtClean="0"/>
              <a:t>TST – Test. Like AND but with </a:t>
            </a:r>
            <a:r>
              <a:rPr lang="en-US" sz="2400" b="1" dirty="0" smtClean="0"/>
              <a:t>NO</a:t>
            </a:r>
            <a:r>
              <a:rPr lang="en-US" sz="2400" dirty="0" smtClean="0"/>
              <a:t> </a:t>
            </a:r>
            <a:r>
              <a:rPr lang="en-US" sz="2400" b="1" dirty="0" smtClean="0"/>
              <a:t>destination</a:t>
            </a:r>
            <a:r>
              <a:rPr lang="en-US" sz="2400" dirty="0" smtClean="0"/>
              <a:t>.</a:t>
            </a:r>
          </a:p>
          <a:p>
            <a:endParaRPr lang="en-US" sz="2400" dirty="0" smtClean="0"/>
          </a:p>
          <a:p>
            <a:endParaRPr lang="en-US" sz="2400" dirty="0"/>
          </a:p>
        </p:txBody>
      </p:sp>
      <p:sp>
        <p:nvSpPr>
          <p:cNvPr id="4" name="Slide Number Placeholder 3"/>
          <p:cNvSpPr>
            <a:spLocks noGrp="1"/>
          </p:cNvSpPr>
          <p:nvPr>
            <p:ph type="sldNum" sz="quarter" idx="12"/>
          </p:nvPr>
        </p:nvSpPr>
        <p:spPr/>
        <p:txBody>
          <a:bodyPr/>
          <a:lstStyle/>
          <a:p>
            <a:fld id="{E66970BE-4790-4AAC-BBF1-E334F1B28FAF}" type="slidenum">
              <a:rPr lang="en-US" smtClean="0"/>
              <a:pPr/>
              <a:t>63</a:t>
            </a:fld>
            <a:endParaRPr lang="en-US"/>
          </a:p>
        </p:txBody>
      </p:sp>
    </p:spTree>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7.1.c</a:t>
            </a:r>
            <a:endParaRPr lang="en-US" dirty="0"/>
          </a:p>
        </p:txBody>
      </p:sp>
      <p:sp>
        <p:nvSpPr>
          <p:cNvPr id="4" name="TextBox 3"/>
          <p:cNvSpPr txBox="1"/>
          <p:nvPr/>
        </p:nvSpPr>
        <p:spPr>
          <a:xfrm>
            <a:off x="2895600" y="3886200"/>
            <a:ext cx="6019800" cy="1077218"/>
          </a:xfrm>
          <a:prstGeom prst="rect">
            <a:avLst/>
          </a:prstGeom>
          <a:noFill/>
        </p:spPr>
        <p:txBody>
          <a:bodyPr wrap="square" rtlCol="0">
            <a:spAutoFit/>
          </a:bodyPr>
          <a:lstStyle/>
          <a:p>
            <a:endParaRPr lang="pt-BR" sz="1600" dirty="0" smtClean="0">
              <a:latin typeface="Ubuntu Mono" pitchFamily="49" charset="0"/>
              <a:cs typeface="Courier New" pitchFamily="49" charset="0"/>
            </a:endParaRPr>
          </a:p>
          <a:p>
            <a:r>
              <a:rPr lang="en-US" sz="1600" dirty="0" smtClean="0">
                <a:latin typeface="Ubuntu Mono" pitchFamily="49" charset="0"/>
                <a:cs typeface="Courier New" pitchFamily="49" charset="0"/>
              </a:rPr>
              <a:t>000083d0 &lt;and&gt;:</a:t>
            </a:r>
          </a:p>
          <a:p>
            <a:r>
              <a:rPr lang="en-US" sz="1600" b="1" dirty="0" smtClean="0">
                <a:latin typeface="Ubuntu Mono" pitchFamily="49" charset="0"/>
                <a:cs typeface="Courier New" pitchFamily="49" charset="0"/>
              </a:rPr>
              <a:t>    83d0:	4008      	ands	r0, r1</a:t>
            </a:r>
          </a:p>
          <a:p>
            <a:r>
              <a:rPr lang="en-US" sz="1600" dirty="0" smtClean="0">
                <a:latin typeface="Ubuntu Mono" pitchFamily="49" charset="0"/>
                <a:cs typeface="Courier New" pitchFamily="49" charset="0"/>
              </a:rPr>
              <a:t>    83d2:	4770      	</a:t>
            </a:r>
            <a:r>
              <a:rPr lang="en-US" sz="1600" dirty="0" err="1" smtClean="0">
                <a:latin typeface="Ubuntu Mono" pitchFamily="49" charset="0"/>
                <a:cs typeface="Courier New" pitchFamily="49" charset="0"/>
              </a:rPr>
              <a:t>bx</a:t>
            </a:r>
            <a:r>
              <a:rPr lang="en-US" sz="1600" dirty="0" smtClean="0">
                <a:latin typeface="Ubuntu Mono" pitchFamily="49" charset="0"/>
                <a:cs typeface="Courier New" pitchFamily="49" charset="0"/>
              </a:rPr>
              <a:t>	</a:t>
            </a:r>
            <a:endParaRPr lang="pt-BR" sz="1600" dirty="0" smtClean="0">
              <a:latin typeface="Ubuntu Mono" pitchFamily="49" charset="0"/>
              <a:cs typeface="Courier New" pitchFamily="49" charset="0"/>
            </a:endParaRPr>
          </a:p>
        </p:txBody>
      </p:sp>
      <p:sp>
        <p:nvSpPr>
          <p:cNvPr id="5" name="TextBox 4"/>
          <p:cNvSpPr txBox="1"/>
          <p:nvPr/>
        </p:nvSpPr>
        <p:spPr>
          <a:xfrm>
            <a:off x="152400" y="1219200"/>
            <a:ext cx="4267200" cy="3754874"/>
          </a:xfrm>
          <a:prstGeom prst="rect">
            <a:avLst/>
          </a:prstGeom>
          <a:noFill/>
        </p:spPr>
        <p:txBody>
          <a:bodyPr wrap="square" rtlCol="0">
            <a:spAutoFit/>
          </a:bodyPr>
          <a:lstStyle/>
          <a:p>
            <a:r>
              <a:rPr lang="en-US" sz="1400" dirty="0" err="1" smtClean="0">
                <a:latin typeface="Ubuntu Mono" pitchFamily="49" charset="0"/>
                <a:cs typeface="Courier New" pitchFamily="49" charset="0"/>
              </a:rPr>
              <a:t>int</a:t>
            </a:r>
            <a:r>
              <a:rPr lang="en-US" sz="1400" dirty="0" smtClean="0">
                <a:latin typeface="Ubuntu Mono" pitchFamily="49" charset="0"/>
                <a:cs typeface="Courier New" pitchFamily="49" charset="0"/>
              </a:rPr>
              <a:t> main(void)</a:t>
            </a:r>
          </a:p>
          <a:p>
            <a:r>
              <a:rPr lang="en-US" sz="1400" dirty="0" smtClean="0">
                <a:latin typeface="Ubuntu Mono" pitchFamily="49" charset="0"/>
                <a:cs typeface="Courier New" pitchFamily="49" charset="0"/>
              </a:rPr>
              <a:t>{</a:t>
            </a:r>
          </a:p>
          <a:p>
            <a:r>
              <a:rPr lang="en-US" sz="1400" dirty="0" smtClean="0">
                <a:latin typeface="Ubuntu Mono" pitchFamily="49" charset="0"/>
                <a:cs typeface="Courier New" pitchFamily="49" charset="0"/>
              </a:rPr>
              <a:t>  </a:t>
            </a:r>
            <a:r>
              <a:rPr lang="en-US" sz="1400" dirty="0" err="1" smtClean="0">
                <a:latin typeface="Ubuntu Mono" pitchFamily="49" charset="0"/>
                <a:cs typeface="Courier New" pitchFamily="49" charset="0"/>
              </a:rPr>
              <a:t>int</a:t>
            </a:r>
            <a:r>
              <a:rPr lang="en-US" sz="1400" dirty="0" smtClean="0">
                <a:latin typeface="Ubuntu Mono" pitchFamily="49" charset="0"/>
                <a:cs typeface="Courier New" pitchFamily="49" charset="0"/>
              </a:rPr>
              <a:t> a, b, d;</a:t>
            </a:r>
          </a:p>
          <a:p>
            <a:r>
              <a:rPr lang="en-US" sz="1400" dirty="0" smtClean="0">
                <a:latin typeface="Ubuntu Mono" pitchFamily="49" charset="0"/>
                <a:cs typeface="Courier New" pitchFamily="49" charset="0"/>
              </a:rPr>
              <a:t>  a = 221412523;</a:t>
            </a:r>
          </a:p>
          <a:p>
            <a:r>
              <a:rPr lang="en-US" sz="1400" dirty="0" smtClean="0">
                <a:latin typeface="Ubuntu Mono" pitchFamily="49" charset="0"/>
                <a:cs typeface="Courier New" pitchFamily="49" charset="0"/>
              </a:rPr>
              <a:t>  b = 374719560;</a:t>
            </a:r>
          </a:p>
          <a:p>
            <a:endParaRPr lang="en-US" sz="1400" dirty="0" smtClean="0">
              <a:latin typeface="Ubuntu Mono" pitchFamily="49" charset="0"/>
              <a:cs typeface="Courier New" pitchFamily="49" charset="0"/>
            </a:endParaRPr>
          </a:p>
          <a:p>
            <a:r>
              <a:rPr lang="en-US" sz="1400" dirty="0" smtClean="0">
                <a:latin typeface="Ubuntu Mono" pitchFamily="49" charset="0"/>
                <a:cs typeface="Courier New" pitchFamily="49" charset="0"/>
              </a:rPr>
              <a:t>  d = and(</a:t>
            </a:r>
            <a:r>
              <a:rPr lang="en-US" sz="1400" dirty="0" err="1" smtClean="0">
                <a:latin typeface="Ubuntu Mono" pitchFamily="49" charset="0"/>
                <a:cs typeface="Courier New" pitchFamily="49" charset="0"/>
              </a:rPr>
              <a:t>a,b</a:t>
            </a:r>
            <a:r>
              <a:rPr lang="en-US" sz="1400" dirty="0" smtClean="0">
                <a:latin typeface="Ubuntu Mono" pitchFamily="49" charset="0"/>
                <a:cs typeface="Courier New" pitchFamily="49" charset="0"/>
              </a:rPr>
              <a:t>);</a:t>
            </a:r>
          </a:p>
          <a:p>
            <a:endParaRPr lang="en-US" sz="1400" dirty="0" smtClean="0">
              <a:latin typeface="Ubuntu Mono" pitchFamily="49" charset="0"/>
              <a:cs typeface="Courier New" pitchFamily="49" charset="0"/>
            </a:endParaRPr>
          </a:p>
          <a:p>
            <a:r>
              <a:rPr lang="en-US" sz="1400" dirty="0" smtClean="0">
                <a:latin typeface="Ubuntu Mono" pitchFamily="49" charset="0"/>
                <a:cs typeface="Courier New" pitchFamily="49" charset="0"/>
              </a:rPr>
              <a:t>  </a:t>
            </a:r>
            <a:r>
              <a:rPr lang="en-US" sz="1400" dirty="0" err="1" smtClean="0">
                <a:latin typeface="Ubuntu Mono" pitchFamily="49" charset="0"/>
                <a:cs typeface="Courier New" pitchFamily="49" charset="0"/>
              </a:rPr>
              <a:t>printf</a:t>
            </a:r>
            <a:r>
              <a:rPr lang="en-US" sz="1400" dirty="0" smtClean="0">
                <a:latin typeface="Ubuntu Mono" pitchFamily="49" charset="0"/>
                <a:cs typeface="Courier New" pitchFamily="49" charset="0"/>
              </a:rPr>
              <a:t>("a &amp; b is %d\n", d);</a:t>
            </a:r>
          </a:p>
          <a:p>
            <a:endParaRPr lang="en-US" sz="1400" dirty="0" smtClean="0">
              <a:latin typeface="Ubuntu Mono" pitchFamily="49" charset="0"/>
              <a:cs typeface="Courier New" pitchFamily="49" charset="0"/>
            </a:endParaRPr>
          </a:p>
          <a:p>
            <a:r>
              <a:rPr lang="en-US" sz="1400" dirty="0" smtClean="0">
                <a:latin typeface="Ubuntu Mono" pitchFamily="49" charset="0"/>
                <a:cs typeface="Courier New" pitchFamily="49" charset="0"/>
              </a:rPr>
              <a:t>  return 0;</a:t>
            </a:r>
          </a:p>
          <a:p>
            <a:r>
              <a:rPr lang="en-US" sz="1400" dirty="0" smtClean="0">
                <a:latin typeface="Ubuntu Mono" pitchFamily="49" charset="0"/>
                <a:cs typeface="Courier New" pitchFamily="49" charset="0"/>
              </a:rPr>
              <a:t>}</a:t>
            </a:r>
          </a:p>
          <a:p>
            <a:endParaRPr lang="en-US" sz="1400" dirty="0" smtClean="0">
              <a:latin typeface="Ubuntu Mono" pitchFamily="49" charset="0"/>
              <a:cs typeface="Courier New" pitchFamily="49" charset="0"/>
            </a:endParaRPr>
          </a:p>
          <a:p>
            <a:r>
              <a:rPr lang="en-US" sz="1400" dirty="0" err="1" smtClean="0">
                <a:latin typeface="Ubuntu Mono" pitchFamily="49" charset="0"/>
                <a:cs typeface="Courier New" pitchFamily="49" charset="0"/>
              </a:rPr>
              <a:t>int</a:t>
            </a:r>
            <a:r>
              <a:rPr lang="en-US" sz="1400" dirty="0" smtClean="0">
                <a:latin typeface="Ubuntu Mono" pitchFamily="49" charset="0"/>
                <a:cs typeface="Courier New" pitchFamily="49" charset="0"/>
              </a:rPr>
              <a:t> and(</a:t>
            </a:r>
            <a:r>
              <a:rPr lang="en-US" sz="1400" dirty="0" err="1" smtClean="0">
                <a:latin typeface="Ubuntu Mono" pitchFamily="49" charset="0"/>
                <a:cs typeface="Courier New" pitchFamily="49" charset="0"/>
              </a:rPr>
              <a:t>int</a:t>
            </a:r>
            <a:r>
              <a:rPr lang="en-US" sz="1400" dirty="0" smtClean="0">
                <a:latin typeface="Ubuntu Mono" pitchFamily="49" charset="0"/>
                <a:cs typeface="Courier New" pitchFamily="49" charset="0"/>
              </a:rPr>
              <a:t> a, </a:t>
            </a:r>
            <a:r>
              <a:rPr lang="en-US" sz="1400" dirty="0" err="1" smtClean="0">
                <a:latin typeface="Ubuntu Mono" pitchFamily="49" charset="0"/>
                <a:cs typeface="Courier New" pitchFamily="49" charset="0"/>
              </a:rPr>
              <a:t>int</a:t>
            </a:r>
            <a:r>
              <a:rPr lang="en-US" sz="1400" dirty="0" smtClean="0">
                <a:latin typeface="Ubuntu Mono" pitchFamily="49" charset="0"/>
                <a:cs typeface="Courier New" pitchFamily="49" charset="0"/>
              </a:rPr>
              <a:t> b)</a:t>
            </a:r>
          </a:p>
          <a:p>
            <a:r>
              <a:rPr lang="en-US" sz="1400" dirty="0" smtClean="0">
                <a:latin typeface="Ubuntu Mono" pitchFamily="49" charset="0"/>
                <a:cs typeface="Courier New" pitchFamily="49" charset="0"/>
              </a:rPr>
              <a:t>{</a:t>
            </a:r>
          </a:p>
          <a:p>
            <a:r>
              <a:rPr lang="en-US" sz="1400" dirty="0" smtClean="0">
                <a:latin typeface="Ubuntu Mono" pitchFamily="49" charset="0"/>
                <a:cs typeface="Courier New" pitchFamily="49" charset="0"/>
              </a:rPr>
              <a:t>  return (</a:t>
            </a:r>
            <a:r>
              <a:rPr lang="en-US" sz="1400" dirty="0" err="1" smtClean="0">
                <a:latin typeface="Ubuntu Mono" pitchFamily="49" charset="0"/>
                <a:cs typeface="Courier New" pitchFamily="49" charset="0"/>
              </a:rPr>
              <a:t>a&amp;b</a:t>
            </a:r>
            <a:r>
              <a:rPr lang="en-US" sz="1400" dirty="0" smtClean="0">
                <a:latin typeface="Ubuntu Mono" pitchFamily="49" charset="0"/>
                <a:cs typeface="Courier New" pitchFamily="49" charset="0"/>
              </a:rPr>
              <a:t>);</a:t>
            </a:r>
          </a:p>
          <a:p>
            <a:r>
              <a:rPr lang="en-US" sz="1400" dirty="0" smtClean="0">
                <a:latin typeface="Ubuntu Mono" pitchFamily="49" charset="0"/>
                <a:cs typeface="Courier New" pitchFamily="49" charset="0"/>
              </a:rPr>
              <a:t>}</a:t>
            </a:r>
            <a:endParaRPr lang="en-US" sz="1400" dirty="0">
              <a:latin typeface="Ubuntu Mono" pitchFamily="49" charset="0"/>
              <a:cs typeface="Courier New" pitchFamily="49" charset="0"/>
            </a:endParaRPr>
          </a:p>
        </p:txBody>
      </p:sp>
      <p:sp>
        <p:nvSpPr>
          <p:cNvPr id="3" name="Slide Number Placeholder 2"/>
          <p:cNvSpPr>
            <a:spLocks noGrp="1"/>
          </p:cNvSpPr>
          <p:nvPr>
            <p:ph type="sldNum" sz="quarter" idx="12"/>
          </p:nvPr>
        </p:nvSpPr>
        <p:spPr/>
        <p:txBody>
          <a:bodyPr/>
          <a:lstStyle/>
          <a:p>
            <a:fld id="{E66970BE-4790-4AAC-BBF1-E334F1B28FAF}" type="slidenum">
              <a:rPr lang="en-US" smtClean="0"/>
              <a:pPr/>
              <a:t>64</a:t>
            </a:fld>
            <a:endParaRPr lang="en-US"/>
          </a:p>
        </p:txBody>
      </p:sp>
    </p:spTree>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7.2.c</a:t>
            </a:r>
            <a:endParaRPr lang="en-US" dirty="0"/>
          </a:p>
        </p:txBody>
      </p:sp>
      <p:sp>
        <p:nvSpPr>
          <p:cNvPr id="4" name="TextBox 3"/>
          <p:cNvSpPr txBox="1"/>
          <p:nvPr/>
        </p:nvSpPr>
        <p:spPr>
          <a:xfrm>
            <a:off x="3352800" y="3886200"/>
            <a:ext cx="5562600" cy="1077218"/>
          </a:xfrm>
          <a:prstGeom prst="rect">
            <a:avLst/>
          </a:prstGeom>
          <a:noFill/>
        </p:spPr>
        <p:txBody>
          <a:bodyPr wrap="square" rtlCol="0">
            <a:spAutoFit/>
          </a:bodyPr>
          <a:lstStyle/>
          <a:p>
            <a:r>
              <a:rPr lang="pt-BR" sz="1600" dirty="0" smtClean="0">
                <a:latin typeface="Ubuntu Mono" pitchFamily="49" charset="0"/>
                <a:cs typeface="Courier New" pitchFamily="49" charset="0"/>
              </a:rPr>
              <a:t>000083d0 &lt;orr&gt;:</a:t>
            </a:r>
          </a:p>
          <a:p>
            <a:r>
              <a:rPr lang="pt-BR" sz="1600" b="1" dirty="0" smtClean="0">
                <a:latin typeface="Ubuntu Mono" pitchFamily="49" charset="0"/>
                <a:cs typeface="Courier New" pitchFamily="49" charset="0"/>
              </a:rPr>
              <a:t>    83d0:	4308      	orrs	r0, r1</a:t>
            </a:r>
          </a:p>
          <a:p>
            <a:r>
              <a:rPr lang="pt-BR" sz="1600" dirty="0" smtClean="0">
                <a:latin typeface="Ubuntu Mono" pitchFamily="49" charset="0"/>
                <a:cs typeface="Courier New" pitchFamily="49" charset="0"/>
              </a:rPr>
              <a:t>    83d2:	4770      	bx	lr</a:t>
            </a:r>
            <a:r>
              <a:rPr lang="en-US" sz="1600" dirty="0" smtClean="0">
                <a:latin typeface="Ubuntu Mono" pitchFamily="49" charset="0"/>
                <a:cs typeface="Courier New" pitchFamily="49" charset="0"/>
              </a:rPr>
              <a:t>	</a:t>
            </a:r>
            <a:endParaRPr lang="pt-BR" sz="1600" dirty="0" smtClean="0">
              <a:latin typeface="Ubuntu Mono" pitchFamily="49" charset="0"/>
              <a:cs typeface="Courier New" pitchFamily="49" charset="0"/>
            </a:endParaRPr>
          </a:p>
        </p:txBody>
      </p:sp>
      <p:sp>
        <p:nvSpPr>
          <p:cNvPr id="5" name="TextBox 4"/>
          <p:cNvSpPr txBox="1"/>
          <p:nvPr/>
        </p:nvSpPr>
        <p:spPr>
          <a:xfrm>
            <a:off x="152400" y="1219200"/>
            <a:ext cx="4267200" cy="3754874"/>
          </a:xfrm>
          <a:prstGeom prst="rect">
            <a:avLst/>
          </a:prstGeom>
          <a:noFill/>
        </p:spPr>
        <p:txBody>
          <a:bodyPr wrap="square" rtlCol="0">
            <a:spAutoFit/>
          </a:bodyPr>
          <a:lstStyle/>
          <a:p>
            <a:r>
              <a:rPr lang="en-US" sz="1400" dirty="0" err="1" smtClean="0">
                <a:latin typeface="Ubuntu Mono" pitchFamily="49" charset="0"/>
                <a:cs typeface="Courier New" pitchFamily="49" charset="0"/>
              </a:rPr>
              <a:t>int</a:t>
            </a:r>
            <a:r>
              <a:rPr lang="en-US" sz="1400" dirty="0" smtClean="0">
                <a:latin typeface="Ubuntu Mono" pitchFamily="49" charset="0"/>
                <a:cs typeface="Courier New" pitchFamily="49" charset="0"/>
              </a:rPr>
              <a:t> main(void)</a:t>
            </a:r>
          </a:p>
          <a:p>
            <a:r>
              <a:rPr lang="en-US" sz="1400" dirty="0" smtClean="0">
                <a:latin typeface="Ubuntu Mono" pitchFamily="49" charset="0"/>
                <a:cs typeface="Courier New" pitchFamily="49" charset="0"/>
              </a:rPr>
              <a:t>{</a:t>
            </a:r>
          </a:p>
          <a:p>
            <a:r>
              <a:rPr lang="en-US" sz="1400" dirty="0" smtClean="0">
                <a:latin typeface="Ubuntu Mono" pitchFamily="49" charset="0"/>
                <a:cs typeface="Courier New" pitchFamily="49" charset="0"/>
              </a:rPr>
              <a:t>  </a:t>
            </a:r>
            <a:r>
              <a:rPr lang="en-US" sz="1400" dirty="0" err="1" smtClean="0">
                <a:latin typeface="Ubuntu Mono" pitchFamily="49" charset="0"/>
                <a:cs typeface="Courier New" pitchFamily="49" charset="0"/>
              </a:rPr>
              <a:t>int</a:t>
            </a:r>
            <a:r>
              <a:rPr lang="en-US" sz="1400" dirty="0" smtClean="0">
                <a:latin typeface="Ubuntu Mono" pitchFamily="49" charset="0"/>
                <a:cs typeface="Courier New" pitchFamily="49" charset="0"/>
              </a:rPr>
              <a:t> a, b, d;</a:t>
            </a:r>
          </a:p>
          <a:p>
            <a:r>
              <a:rPr lang="en-US" sz="1400" dirty="0" smtClean="0">
                <a:latin typeface="Ubuntu Mono" pitchFamily="49" charset="0"/>
                <a:cs typeface="Courier New" pitchFamily="49" charset="0"/>
              </a:rPr>
              <a:t>  a = 221412523;</a:t>
            </a:r>
          </a:p>
          <a:p>
            <a:r>
              <a:rPr lang="en-US" sz="1400" dirty="0" smtClean="0">
                <a:latin typeface="Ubuntu Mono" pitchFamily="49" charset="0"/>
                <a:cs typeface="Courier New" pitchFamily="49" charset="0"/>
              </a:rPr>
              <a:t>  b = 374719560;</a:t>
            </a:r>
          </a:p>
          <a:p>
            <a:endParaRPr lang="en-US" sz="1400" dirty="0" smtClean="0">
              <a:latin typeface="Ubuntu Mono" pitchFamily="49" charset="0"/>
              <a:cs typeface="Courier New" pitchFamily="49" charset="0"/>
            </a:endParaRPr>
          </a:p>
          <a:p>
            <a:r>
              <a:rPr lang="en-US" sz="1400" dirty="0" smtClean="0">
                <a:latin typeface="Ubuntu Mono" pitchFamily="49" charset="0"/>
                <a:cs typeface="Courier New" pitchFamily="49" charset="0"/>
              </a:rPr>
              <a:t>  d = </a:t>
            </a:r>
            <a:r>
              <a:rPr lang="en-US" sz="1400" dirty="0" err="1" smtClean="0">
                <a:latin typeface="Ubuntu Mono" pitchFamily="49" charset="0"/>
                <a:cs typeface="Courier New" pitchFamily="49" charset="0"/>
              </a:rPr>
              <a:t>orr</a:t>
            </a:r>
            <a:r>
              <a:rPr lang="en-US" sz="1400" dirty="0" smtClean="0">
                <a:latin typeface="Ubuntu Mono" pitchFamily="49" charset="0"/>
                <a:cs typeface="Courier New" pitchFamily="49" charset="0"/>
              </a:rPr>
              <a:t>(</a:t>
            </a:r>
            <a:r>
              <a:rPr lang="en-US" sz="1400" dirty="0" err="1" smtClean="0">
                <a:latin typeface="Ubuntu Mono" pitchFamily="49" charset="0"/>
                <a:cs typeface="Courier New" pitchFamily="49" charset="0"/>
              </a:rPr>
              <a:t>a,b</a:t>
            </a:r>
            <a:r>
              <a:rPr lang="en-US" sz="1400" dirty="0" smtClean="0">
                <a:latin typeface="Ubuntu Mono" pitchFamily="49" charset="0"/>
                <a:cs typeface="Courier New" pitchFamily="49" charset="0"/>
              </a:rPr>
              <a:t>);</a:t>
            </a:r>
          </a:p>
          <a:p>
            <a:endParaRPr lang="en-US" sz="1400" dirty="0" smtClean="0">
              <a:latin typeface="Ubuntu Mono" pitchFamily="49" charset="0"/>
              <a:cs typeface="Courier New" pitchFamily="49" charset="0"/>
            </a:endParaRPr>
          </a:p>
          <a:p>
            <a:r>
              <a:rPr lang="en-US" sz="1400" dirty="0" smtClean="0">
                <a:latin typeface="Ubuntu Mono" pitchFamily="49" charset="0"/>
                <a:cs typeface="Courier New" pitchFamily="49" charset="0"/>
              </a:rPr>
              <a:t>  </a:t>
            </a:r>
            <a:r>
              <a:rPr lang="en-US" sz="1400" dirty="0" err="1" smtClean="0">
                <a:latin typeface="Ubuntu Mono" pitchFamily="49" charset="0"/>
                <a:cs typeface="Courier New" pitchFamily="49" charset="0"/>
              </a:rPr>
              <a:t>printf</a:t>
            </a:r>
            <a:r>
              <a:rPr lang="en-US" sz="1400" dirty="0" smtClean="0">
                <a:latin typeface="Ubuntu Mono" pitchFamily="49" charset="0"/>
                <a:cs typeface="Courier New" pitchFamily="49" charset="0"/>
              </a:rPr>
              <a:t>("a | b is %d\n", d);</a:t>
            </a:r>
          </a:p>
          <a:p>
            <a:endParaRPr lang="en-US" sz="1400" dirty="0" smtClean="0">
              <a:latin typeface="Ubuntu Mono" pitchFamily="49" charset="0"/>
              <a:cs typeface="Courier New" pitchFamily="49" charset="0"/>
            </a:endParaRPr>
          </a:p>
          <a:p>
            <a:r>
              <a:rPr lang="en-US" sz="1400" dirty="0" smtClean="0">
                <a:latin typeface="Ubuntu Mono" pitchFamily="49" charset="0"/>
                <a:cs typeface="Courier New" pitchFamily="49" charset="0"/>
              </a:rPr>
              <a:t>  return 0;</a:t>
            </a:r>
          </a:p>
          <a:p>
            <a:r>
              <a:rPr lang="en-US" sz="1400" dirty="0" smtClean="0">
                <a:latin typeface="Ubuntu Mono" pitchFamily="49" charset="0"/>
                <a:cs typeface="Courier New" pitchFamily="49" charset="0"/>
              </a:rPr>
              <a:t>}</a:t>
            </a:r>
          </a:p>
          <a:p>
            <a:endParaRPr lang="en-US" sz="1400" dirty="0" smtClean="0">
              <a:latin typeface="Ubuntu Mono" pitchFamily="49" charset="0"/>
              <a:cs typeface="Courier New" pitchFamily="49" charset="0"/>
            </a:endParaRPr>
          </a:p>
          <a:p>
            <a:r>
              <a:rPr lang="en-US" sz="1400" dirty="0" err="1" smtClean="0">
                <a:latin typeface="Ubuntu Mono" pitchFamily="49" charset="0"/>
                <a:cs typeface="Courier New" pitchFamily="49" charset="0"/>
              </a:rPr>
              <a:t>int</a:t>
            </a:r>
            <a:r>
              <a:rPr lang="en-US" sz="1400" dirty="0" smtClean="0">
                <a:latin typeface="Ubuntu Mono" pitchFamily="49" charset="0"/>
                <a:cs typeface="Courier New" pitchFamily="49" charset="0"/>
              </a:rPr>
              <a:t> </a:t>
            </a:r>
            <a:r>
              <a:rPr lang="en-US" sz="1400" dirty="0" err="1" smtClean="0">
                <a:latin typeface="Ubuntu Mono" pitchFamily="49" charset="0"/>
                <a:cs typeface="Courier New" pitchFamily="49" charset="0"/>
              </a:rPr>
              <a:t>orr</a:t>
            </a:r>
            <a:r>
              <a:rPr lang="en-US" sz="1400" dirty="0" smtClean="0">
                <a:latin typeface="Ubuntu Mono" pitchFamily="49" charset="0"/>
                <a:cs typeface="Courier New" pitchFamily="49" charset="0"/>
              </a:rPr>
              <a:t>(</a:t>
            </a:r>
            <a:r>
              <a:rPr lang="en-US" sz="1400" dirty="0" err="1" smtClean="0">
                <a:latin typeface="Ubuntu Mono" pitchFamily="49" charset="0"/>
                <a:cs typeface="Courier New" pitchFamily="49" charset="0"/>
              </a:rPr>
              <a:t>int</a:t>
            </a:r>
            <a:r>
              <a:rPr lang="en-US" sz="1400" dirty="0" smtClean="0">
                <a:latin typeface="Ubuntu Mono" pitchFamily="49" charset="0"/>
                <a:cs typeface="Courier New" pitchFamily="49" charset="0"/>
              </a:rPr>
              <a:t> a, </a:t>
            </a:r>
            <a:r>
              <a:rPr lang="en-US" sz="1400" dirty="0" err="1" smtClean="0">
                <a:latin typeface="Ubuntu Mono" pitchFamily="49" charset="0"/>
                <a:cs typeface="Courier New" pitchFamily="49" charset="0"/>
              </a:rPr>
              <a:t>int</a:t>
            </a:r>
            <a:r>
              <a:rPr lang="en-US" sz="1400" dirty="0" smtClean="0">
                <a:latin typeface="Ubuntu Mono" pitchFamily="49" charset="0"/>
                <a:cs typeface="Courier New" pitchFamily="49" charset="0"/>
              </a:rPr>
              <a:t> b)</a:t>
            </a:r>
          </a:p>
          <a:p>
            <a:r>
              <a:rPr lang="en-US" sz="1400" dirty="0" smtClean="0">
                <a:latin typeface="Ubuntu Mono" pitchFamily="49" charset="0"/>
                <a:cs typeface="Courier New" pitchFamily="49" charset="0"/>
              </a:rPr>
              <a:t>{</a:t>
            </a:r>
          </a:p>
          <a:p>
            <a:r>
              <a:rPr lang="en-US" sz="1400" dirty="0" smtClean="0">
                <a:latin typeface="Ubuntu Mono" pitchFamily="49" charset="0"/>
                <a:cs typeface="Courier New" pitchFamily="49" charset="0"/>
              </a:rPr>
              <a:t>  return (</a:t>
            </a:r>
            <a:r>
              <a:rPr lang="en-US" sz="1400" dirty="0" err="1" smtClean="0">
                <a:latin typeface="Ubuntu Mono" pitchFamily="49" charset="0"/>
                <a:cs typeface="Courier New" pitchFamily="49" charset="0"/>
              </a:rPr>
              <a:t>a|b</a:t>
            </a:r>
            <a:r>
              <a:rPr lang="en-US" sz="1400" dirty="0" smtClean="0">
                <a:latin typeface="Ubuntu Mono" pitchFamily="49" charset="0"/>
                <a:cs typeface="Courier New" pitchFamily="49" charset="0"/>
              </a:rPr>
              <a:t>);</a:t>
            </a:r>
          </a:p>
          <a:p>
            <a:r>
              <a:rPr lang="en-US" sz="1400" dirty="0" smtClean="0">
                <a:latin typeface="Ubuntu Mono" pitchFamily="49" charset="0"/>
                <a:cs typeface="Courier New" pitchFamily="49" charset="0"/>
              </a:rPr>
              <a:t>}</a:t>
            </a:r>
            <a:endParaRPr lang="en-US" sz="1400" dirty="0">
              <a:latin typeface="Ubuntu Mono" pitchFamily="49" charset="0"/>
              <a:cs typeface="Courier New" pitchFamily="49" charset="0"/>
            </a:endParaRPr>
          </a:p>
        </p:txBody>
      </p:sp>
      <p:sp>
        <p:nvSpPr>
          <p:cNvPr id="3" name="Slide Number Placeholder 2"/>
          <p:cNvSpPr>
            <a:spLocks noGrp="1"/>
          </p:cNvSpPr>
          <p:nvPr>
            <p:ph type="sldNum" sz="quarter" idx="12"/>
          </p:nvPr>
        </p:nvSpPr>
        <p:spPr/>
        <p:txBody>
          <a:bodyPr/>
          <a:lstStyle/>
          <a:p>
            <a:fld id="{E66970BE-4790-4AAC-BBF1-E334F1B28FAF}" type="slidenum">
              <a:rPr lang="en-US" smtClean="0"/>
              <a:pPr/>
              <a:t>65</a:t>
            </a:fld>
            <a:endParaRPr lang="en-US"/>
          </a:p>
        </p:txBody>
      </p:sp>
    </p:spTree>
  </p:cSld>
  <p:clrMapOvr>
    <a:masterClrMapping/>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7.3.c</a:t>
            </a:r>
            <a:endParaRPr lang="en-US" dirty="0"/>
          </a:p>
        </p:txBody>
      </p:sp>
      <p:sp>
        <p:nvSpPr>
          <p:cNvPr id="4" name="TextBox 3"/>
          <p:cNvSpPr txBox="1"/>
          <p:nvPr/>
        </p:nvSpPr>
        <p:spPr>
          <a:xfrm>
            <a:off x="3429000" y="1066800"/>
            <a:ext cx="5562600" cy="5047536"/>
          </a:xfrm>
          <a:prstGeom prst="rect">
            <a:avLst/>
          </a:prstGeom>
          <a:noFill/>
        </p:spPr>
        <p:txBody>
          <a:bodyPr wrap="square" rtlCol="0">
            <a:spAutoFit/>
          </a:bodyPr>
          <a:lstStyle/>
          <a:p>
            <a:r>
              <a:rPr lang="pt-BR" sz="1400" dirty="0" smtClean="0">
                <a:latin typeface="Ubuntu Mono" pitchFamily="49" charset="0"/>
                <a:cs typeface="Courier New" pitchFamily="49" charset="0"/>
              </a:rPr>
              <a:t>0000838c &lt;main&gt;:</a:t>
            </a:r>
          </a:p>
          <a:p>
            <a:r>
              <a:rPr lang="pt-BR" sz="1400" dirty="0" smtClean="0">
                <a:latin typeface="Ubuntu Mono" pitchFamily="49" charset="0"/>
                <a:cs typeface="Courier New" pitchFamily="49" charset="0"/>
              </a:rPr>
              <a:t>    &lt;prolog&gt; ...</a:t>
            </a:r>
          </a:p>
          <a:p>
            <a:r>
              <a:rPr lang="pt-BR" sz="1400" dirty="0" smtClean="0">
                <a:latin typeface="Ubuntu Mono" pitchFamily="49" charset="0"/>
                <a:cs typeface="Courier New" pitchFamily="49" charset="0"/>
              </a:rPr>
              <a:t>    8392:	f04f 0308 	mov.w	r3, #8</a:t>
            </a:r>
          </a:p>
          <a:p>
            <a:r>
              <a:rPr lang="pt-BR" sz="1400" dirty="0" smtClean="0">
                <a:latin typeface="Ubuntu Mono" pitchFamily="49" charset="0"/>
                <a:cs typeface="Courier New" pitchFamily="49" charset="0"/>
              </a:rPr>
              <a:t>    8396:	60bb      	str	r3, [r7, #8]</a:t>
            </a:r>
          </a:p>
          <a:p>
            <a:r>
              <a:rPr lang="pt-BR" sz="1400" dirty="0" smtClean="0">
                <a:latin typeface="Ubuntu Mono" pitchFamily="49" charset="0"/>
                <a:cs typeface="Courier New" pitchFamily="49" charset="0"/>
              </a:rPr>
              <a:t>    8398:	f04f 0309 	mov.w	r3, #9</a:t>
            </a:r>
          </a:p>
          <a:p>
            <a:r>
              <a:rPr lang="pt-BR" sz="1400" dirty="0" smtClean="0">
                <a:latin typeface="Ubuntu Mono" pitchFamily="49" charset="0"/>
                <a:cs typeface="Courier New" pitchFamily="49" charset="0"/>
              </a:rPr>
              <a:t>    839c:	607b      	str	r3, [r7, #4]</a:t>
            </a:r>
          </a:p>
          <a:p>
            <a:r>
              <a:rPr lang="pt-BR" sz="1400" dirty="0" smtClean="0">
                <a:latin typeface="Ubuntu Mono" pitchFamily="49" charset="0"/>
                <a:cs typeface="Courier New" pitchFamily="49" charset="0"/>
              </a:rPr>
              <a:t>    839e:	f3ef 8400 	mrs	r4, CPSR</a:t>
            </a:r>
          </a:p>
          <a:p>
            <a:r>
              <a:rPr lang="pt-BR" sz="1400" dirty="0" smtClean="0">
                <a:latin typeface="Ubuntu Mono" pitchFamily="49" charset="0"/>
                <a:cs typeface="Courier New" pitchFamily="49" charset="0"/>
              </a:rPr>
              <a:t>    83a2:	603c      	str	r4, [r7, #0]</a:t>
            </a:r>
          </a:p>
          <a:p>
            <a:r>
              <a:rPr lang="pt-BR" sz="1400" dirty="0" smtClean="0">
                <a:latin typeface="Ubuntu Mono" pitchFamily="49" charset="0"/>
                <a:cs typeface="Courier New" pitchFamily="49" charset="0"/>
              </a:rPr>
              <a:t>    83a4:	68ba      	ldr	r2, [r7, #8]</a:t>
            </a:r>
          </a:p>
          <a:p>
            <a:r>
              <a:rPr lang="pt-BR" sz="1400" dirty="0" smtClean="0">
                <a:latin typeface="Ubuntu Mono" pitchFamily="49" charset="0"/>
                <a:cs typeface="Courier New" pitchFamily="49" charset="0"/>
              </a:rPr>
              <a:t>    83a6:	687b      	ldr	r3, [r7, #4]</a:t>
            </a:r>
          </a:p>
          <a:p>
            <a:r>
              <a:rPr lang="pt-BR" sz="1400" dirty="0" smtClean="0">
                <a:latin typeface="Ubuntu Mono" pitchFamily="49" charset="0"/>
                <a:cs typeface="Courier New" pitchFamily="49" charset="0"/>
              </a:rPr>
              <a:t>    83a8:	4053      	eors	r3, r2</a:t>
            </a:r>
          </a:p>
          <a:p>
            <a:r>
              <a:rPr lang="pt-BR" sz="1400" b="1" dirty="0" smtClean="0">
                <a:latin typeface="Ubuntu Mono" pitchFamily="49" charset="0"/>
                <a:cs typeface="Courier New" pitchFamily="49" charset="0"/>
              </a:rPr>
              <a:t>    83aa:	2b00      	cmp	r3, #0</a:t>
            </a:r>
          </a:p>
          <a:p>
            <a:r>
              <a:rPr lang="pt-BR" sz="1400" b="1" dirty="0" smtClean="0">
                <a:latin typeface="Ubuntu Mono" pitchFamily="49" charset="0"/>
                <a:cs typeface="Courier New" pitchFamily="49" charset="0"/>
              </a:rPr>
              <a:t>    </a:t>
            </a:r>
            <a:r>
              <a:rPr lang="pt-BR" sz="1400" dirty="0" smtClean="0">
                <a:latin typeface="Ubuntu Mono" pitchFamily="49" charset="0"/>
                <a:cs typeface="Courier New" pitchFamily="49" charset="0"/>
              </a:rPr>
              <a:t>83ac:	dd05      	ble.n	83ba &lt;main+0x2e&gt;</a:t>
            </a:r>
          </a:p>
          <a:p>
            <a:r>
              <a:rPr lang="pt-BR" sz="1400" dirty="0" smtClean="0">
                <a:latin typeface="Ubuntu Mono" pitchFamily="49" charset="0"/>
                <a:cs typeface="Courier New" pitchFamily="49" charset="0"/>
              </a:rPr>
              <a:t>    83ae:	68b8      	ldr	r0, [r7, #8]</a:t>
            </a:r>
          </a:p>
          <a:p>
            <a:r>
              <a:rPr lang="pt-BR" sz="1400" dirty="0" smtClean="0">
                <a:latin typeface="Ubuntu Mono" pitchFamily="49" charset="0"/>
                <a:cs typeface="Courier New" pitchFamily="49" charset="0"/>
              </a:rPr>
              <a:t>    83b0:	6879      	ldr	r1, [r7, #4]</a:t>
            </a:r>
          </a:p>
          <a:p>
            <a:r>
              <a:rPr lang="pt-BR" sz="1400" dirty="0" smtClean="0">
                <a:latin typeface="Ubuntu Mono" pitchFamily="49" charset="0"/>
                <a:cs typeface="Courier New" pitchFamily="49" charset="0"/>
              </a:rPr>
              <a:t>    83b2:	f000 f829 	bl	8408 &lt;add&gt;</a:t>
            </a:r>
          </a:p>
          <a:p>
            <a:r>
              <a:rPr lang="pt-BR" sz="1400" dirty="0" smtClean="0">
                <a:latin typeface="Ubuntu Mono" pitchFamily="49" charset="0"/>
                <a:cs typeface="Courier New" pitchFamily="49" charset="0"/>
              </a:rPr>
              <a:t>    83b6:	60f8      	str	r0, [r7, #12]</a:t>
            </a:r>
          </a:p>
          <a:p>
            <a:r>
              <a:rPr lang="pt-BR" sz="1400" dirty="0" smtClean="0">
                <a:latin typeface="Ubuntu Mono" pitchFamily="49" charset="0"/>
                <a:cs typeface="Courier New" pitchFamily="49" charset="0"/>
              </a:rPr>
              <a:t>    83b8:	e004      	b.n	83c4 &lt;main+0x38&gt;</a:t>
            </a:r>
          </a:p>
          <a:p>
            <a:r>
              <a:rPr lang="pt-BR" sz="1400" dirty="0" smtClean="0">
                <a:latin typeface="Ubuntu Mono" pitchFamily="49" charset="0"/>
                <a:cs typeface="Courier New" pitchFamily="49" charset="0"/>
              </a:rPr>
              <a:t>    83ba:	6878      	ldr	r0, [r7, #4]</a:t>
            </a:r>
          </a:p>
          <a:p>
            <a:r>
              <a:rPr lang="pt-BR" sz="1400" dirty="0" smtClean="0">
                <a:latin typeface="Ubuntu Mono" pitchFamily="49" charset="0"/>
                <a:cs typeface="Courier New" pitchFamily="49" charset="0"/>
              </a:rPr>
              <a:t>    83bc:	68b9      	ldr	r1, [r7, #8]</a:t>
            </a:r>
          </a:p>
          <a:p>
            <a:r>
              <a:rPr lang="pt-BR" sz="1400" dirty="0" smtClean="0">
                <a:latin typeface="Ubuntu Mono" pitchFamily="49" charset="0"/>
                <a:cs typeface="Courier New" pitchFamily="49" charset="0"/>
              </a:rPr>
              <a:t>    83be:	f000 f831 	bl	8424 &lt;subtract&gt;</a:t>
            </a:r>
          </a:p>
          <a:p>
            <a:r>
              <a:rPr lang="pt-BR" sz="1400" dirty="0" smtClean="0">
                <a:latin typeface="Ubuntu Mono" pitchFamily="49" charset="0"/>
                <a:cs typeface="Courier New" pitchFamily="49" charset="0"/>
              </a:rPr>
              <a:t>    83c2:	60f8      	str	r0, [r7, #12]</a:t>
            </a:r>
          </a:p>
          <a:p>
            <a:r>
              <a:rPr lang="pt-BR" sz="1400" dirty="0" smtClean="0">
                <a:latin typeface="Ubuntu Mono" pitchFamily="49" charset="0"/>
                <a:cs typeface="Courier New" pitchFamily="49" charset="0"/>
              </a:rPr>
              <a:t>    &lt;contd&gt;...</a:t>
            </a:r>
          </a:p>
        </p:txBody>
      </p:sp>
      <p:sp>
        <p:nvSpPr>
          <p:cNvPr id="5" name="TextBox 4"/>
          <p:cNvSpPr txBox="1"/>
          <p:nvPr/>
        </p:nvSpPr>
        <p:spPr>
          <a:xfrm>
            <a:off x="152400" y="1219200"/>
            <a:ext cx="4267200" cy="5693866"/>
          </a:xfrm>
          <a:prstGeom prst="rect">
            <a:avLst/>
          </a:prstGeom>
          <a:noFill/>
        </p:spPr>
        <p:txBody>
          <a:bodyPr wrap="square" rtlCol="0">
            <a:spAutoFit/>
          </a:bodyPr>
          <a:lstStyle/>
          <a:p>
            <a:r>
              <a:rPr lang="en-US" sz="1400" dirty="0" err="1" smtClean="0">
                <a:latin typeface="Ubuntu Mono" pitchFamily="49" charset="0"/>
                <a:cs typeface="Courier New" pitchFamily="49" charset="0"/>
              </a:rPr>
              <a:t>int</a:t>
            </a:r>
            <a:r>
              <a:rPr lang="en-US" sz="1400" dirty="0" smtClean="0">
                <a:latin typeface="Ubuntu Mono" pitchFamily="49" charset="0"/>
                <a:cs typeface="Courier New" pitchFamily="49" charset="0"/>
              </a:rPr>
              <a:t> main(void)</a:t>
            </a:r>
          </a:p>
          <a:p>
            <a:r>
              <a:rPr lang="en-US" sz="1400" dirty="0" smtClean="0">
                <a:latin typeface="Ubuntu Mono" pitchFamily="49" charset="0"/>
                <a:cs typeface="Courier New" pitchFamily="49" charset="0"/>
              </a:rPr>
              <a:t>{</a:t>
            </a:r>
          </a:p>
          <a:p>
            <a:r>
              <a:rPr lang="en-US" sz="1400" dirty="0" smtClean="0">
                <a:latin typeface="Ubuntu Mono" pitchFamily="49" charset="0"/>
                <a:cs typeface="Courier New" pitchFamily="49" charset="0"/>
              </a:rPr>
              <a:t>  </a:t>
            </a:r>
            <a:r>
              <a:rPr lang="en-US" sz="1400" dirty="0" err="1" smtClean="0">
                <a:latin typeface="Ubuntu Mono" pitchFamily="49" charset="0"/>
                <a:cs typeface="Courier New" pitchFamily="49" charset="0"/>
              </a:rPr>
              <a:t>int</a:t>
            </a:r>
            <a:r>
              <a:rPr lang="en-US" sz="1400" dirty="0" smtClean="0">
                <a:latin typeface="Ubuntu Mono" pitchFamily="49" charset="0"/>
                <a:cs typeface="Courier New" pitchFamily="49" charset="0"/>
              </a:rPr>
              <a:t> a, b, d;</a:t>
            </a:r>
          </a:p>
          <a:p>
            <a:r>
              <a:rPr lang="en-US" sz="1400" dirty="0" smtClean="0">
                <a:latin typeface="Ubuntu Mono" pitchFamily="49" charset="0"/>
                <a:cs typeface="Courier New" pitchFamily="49" charset="0"/>
              </a:rPr>
              <a:t>  a = 8;</a:t>
            </a:r>
          </a:p>
          <a:p>
            <a:r>
              <a:rPr lang="en-US" sz="1400" dirty="0" smtClean="0">
                <a:latin typeface="Ubuntu Mono" pitchFamily="49" charset="0"/>
                <a:cs typeface="Courier New" pitchFamily="49" charset="0"/>
              </a:rPr>
              <a:t>  b = 9;</a:t>
            </a:r>
          </a:p>
          <a:p>
            <a:endParaRPr lang="en-US" sz="1400" dirty="0" smtClean="0">
              <a:latin typeface="Ubuntu Mono" pitchFamily="49" charset="0"/>
              <a:cs typeface="Courier New" pitchFamily="49" charset="0"/>
            </a:endParaRPr>
          </a:p>
          <a:p>
            <a:r>
              <a:rPr lang="en-US" sz="1400" dirty="0" smtClean="0">
                <a:latin typeface="Ubuntu Mono" pitchFamily="49" charset="0"/>
                <a:cs typeface="Courier New" pitchFamily="49" charset="0"/>
              </a:rPr>
              <a:t>  if((a ^ b) &gt; 0)</a:t>
            </a:r>
          </a:p>
          <a:p>
            <a:r>
              <a:rPr lang="en-US" sz="1400" dirty="0" smtClean="0">
                <a:latin typeface="Ubuntu Mono" pitchFamily="49" charset="0"/>
                <a:cs typeface="Courier New" pitchFamily="49" charset="0"/>
              </a:rPr>
              <a:t>    d = add(</a:t>
            </a:r>
            <a:r>
              <a:rPr lang="en-US" sz="1400" dirty="0" err="1" smtClean="0">
                <a:latin typeface="Ubuntu Mono" pitchFamily="49" charset="0"/>
                <a:cs typeface="Courier New" pitchFamily="49" charset="0"/>
              </a:rPr>
              <a:t>a,b</a:t>
            </a:r>
            <a:r>
              <a:rPr lang="en-US" sz="1400" dirty="0" smtClean="0">
                <a:latin typeface="Ubuntu Mono" pitchFamily="49" charset="0"/>
                <a:cs typeface="Courier New" pitchFamily="49" charset="0"/>
              </a:rPr>
              <a:t>);</a:t>
            </a:r>
          </a:p>
          <a:p>
            <a:r>
              <a:rPr lang="en-US" sz="1400" dirty="0" smtClean="0">
                <a:latin typeface="Ubuntu Mono" pitchFamily="49" charset="0"/>
                <a:cs typeface="Courier New" pitchFamily="49" charset="0"/>
              </a:rPr>
              <a:t>  else</a:t>
            </a:r>
          </a:p>
          <a:p>
            <a:r>
              <a:rPr lang="en-US" sz="1400" dirty="0" smtClean="0">
                <a:latin typeface="Ubuntu Mono" pitchFamily="49" charset="0"/>
                <a:cs typeface="Courier New" pitchFamily="49" charset="0"/>
              </a:rPr>
              <a:t>    d = subtract(</a:t>
            </a:r>
            <a:r>
              <a:rPr lang="en-US" sz="1400" dirty="0" err="1" smtClean="0">
                <a:latin typeface="Ubuntu Mono" pitchFamily="49" charset="0"/>
                <a:cs typeface="Courier New" pitchFamily="49" charset="0"/>
              </a:rPr>
              <a:t>b,a</a:t>
            </a:r>
            <a:r>
              <a:rPr lang="en-US" sz="1400" dirty="0" smtClean="0">
                <a:latin typeface="Ubuntu Mono" pitchFamily="49" charset="0"/>
                <a:cs typeface="Courier New" pitchFamily="49" charset="0"/>
              </a:rPr>
              <a:t>);</a:t>
            </a:r>
          </a:p>
          <a:p>
            <a:endParaRPr lang="en-US" sz="1400" dirty="0" smtClean="0">
              <a:latin typeface="Ubuntu Mono" pitchFamily="49" charset="0"/>
              <a:cs typeface="Courier New" pitchFamily="49" charset="0"/>
            </a:endParaRPr>
          </a:p>
          <a:p>
            <a:r>
              <a:rPr lang="en-US" sz="1400" dirty="0" smtClean="0">
                <a:latin typeface="Ubuntu Mono" pitchFamily="49" charset="0"/>
                <a:cs typeface="Courier New" pitchFamily="49" charset="0"/>
              </a:rPr>
              <a:t>  </a:t>
            </a:r>
            <a:r>
              <a:rPr lang="en-US" sz="1400" dirty="0" err="1" smtClean="0">
                <a:latin typeface="Ubuntu Mono" pitchFamily="49" charset="0"/>
                <a:cs typeface="Courier New" pitchFamily="49" charset="0"/>
              </a:rPr>
              <a:t>printf</a:t>
            </a:r>
            <a:r>
              <a:rPr lang="en-US" sz="1400" dirty="0" smtClean="0">
                <a:latin typeface="Ubuntu Mono" pitchFamily="49" charset="0"/>
                <a:cs typeface="Courier New" pitchFamily="49" charset="0"/>
              </a:rPr>
              <a:t>("a &amp; b is %d\n", d);</a:t>
            </a:r>
          </a:p>
          <a:p>
            <a:endParaRPr lang="en-US" sz="1400" dirty="0" smtClean="0">
              <a:latin typeface="Ubuntu Mono" pitchFamily="49" charset="0"/>
              <a:cs typeface="Courier New" pitchFamily="49" charset="0"/>
            </a:endParaRPr>
          </a:p>
          <a:p>
            <a:r>
              <a:rPr lang="en-US" sz="1400" dirty="0" smtClean="0">
                <a:latin typeface="Ubuntu Mono" pitchFamily="49" charset="0"/>
                <a:cs typeface="Courier New" pitchFamily="49" charset="0"/>
              </a:rPr>
              <a:t>  return 0;</a:t>
            </a:r>
          </a:p>
          <a:p>
            <a:r>
              <a:rPr lang="en-US" sz="1400" dirty="0" smtClean="0">
                <a:latin typeface="Ubuntu Mono" pitchFamily="49" charset="0"/>
                <a:cs typeface="Courier New" pitchFamily="49" charset="0"/>
              </a:rPr>
              <a:t>}</a:t>
            </a:r>
          </a:p>
          <a:p>
            <a:endParaRPr lang="en-US" sz="1400" dirty="0" smtClean="0">
              <a:latin typeface="Ubuntu Mono" pitchFamily="49" charset="0"/>
              <a:cs typeface="Courier New" pitchFamily="49" charset="0"/>
            </a:endParaRPr>
          </a:p>
          <a:p>
            <a:r>
              <a:rPr lang="en-US" sz="1400" dirty="0" err="1" smtClean="0">
                <a:latin typeface="Ubuntu Mono" pitchFamily="49" charset="0"/>
                <a:cs typeface="Courier New" pitchFamily="49" charset="0"/>
              </a:rPr>
              <a:t>int</a:t>
            </a:r>
            <a:r>
              <a:rPr lang="en-US" sz="1400" dirty="0" smtClean="0">
                <a:latin typeface="Ubuntu Mono" pitchFamily="49" charset="0"/>
                <a:cs typeface="Courier New" pitchFamily="49" charset="0"/>
              </a:rPr>
              <a:t> add(</a:t>
            </a:r>
            <a:r>
              <a:rPr lang="en-US" sz="1400" dirty="0" err="1" smtClean="0">
                <a:latin typeface="Ubuntu Mono" pitchFamily="49" charset="0"/>
                <a:cs typeface="Courier New" pitchFamily="49" charset="0"/>
              </a:rPr>
              <a:t>int</a:t>
            </a:r>
            <a:r>
              <a:rPr lang="en-US" sz="1400" dirty="0" smtClean="0">
                <a:latin typeface="Ubuntu Mono" pitchFamily="49" charset="0"/>
                <a:cs typeface="Courier New" pitchFamily="49" charset="0"/>
              </a:rPr>
              <a:t> a, </a:t>
            </a:r>
            <a:r>
              <a:rPr lang="en-US" sz="1400" dirty="0" err="1" smtClean="0">
                <a:latin typeface="Ubuntu Mono" pitchFamily="49" charset="0"/>
                <a:cs typeface="Courier New" pitchFamily="49" charset="0"/>
              </a:rPr>
              <a:t>int</a:t>
            </a:r>
            <a:r>
              <a:rPr lang="en-US" sz="1400" dirty="0" smtClean="0">
                <a:latin typeface="Ubuntu Mono" pitchFamily="49" charset="0"/>
                <a:cs typeface="Courier New" pitchFamily="49" charset="0"/>
              </a:rPr>
              <a:t> b)</a:t>
            </a:r>
          </a:p>
          <a:p>
            <a:r>
              <a:rPr lang="en-US" sz="1400" dirty="0" smtClean="0">
                <a:latin typeface="Ubuntu Mono" pitchFamily="49" charset="0"/>
                <a:cs typeface="Courier New" pitchFamily="49" charset="0"/>
              </a:rPr>
              <a:t>{</a:t>
            </a:r>
          </a:p>
          <a:p>
            <a:r>
              <a:rPr lang="en-US" sz="1400" dirty="0" smtClean="0">
                <a:latin typeface="Ubuntu Mono" pitchFamily="49" charset="0"/>
                <a:cs typeface="Courier New" pitchFamily="49" charset="0"/>
              </a:rPr>
              <a:t>  return (</a:t>
            </a:r>
            <a:r>
              <a:rPr lang="en-US" sz="1400" dirty="0" err="1" smtClean="0">
                <a:latin typeface="Ubuntu Mono" pitchFamily="49" charset="0"/>
                <a:cs typeface="Courier New" pitchFamily="49" charset="0"/>
              </a:rPr>
              <a:t>a+b</a:t>
            </a:r>
            <a:r>
              <a:rPr lang="en-US" sz="1400" dirty="0" smtClean="0">
                <a:latin typeface="Ubuntu Mono" pitchFamily="49" charset="0"/>
                <a:cs typeface="Courier New" pitchFamily="49" charset="0"/>
              </a:rPr>
              <a:t>);</a:t>
            </a:r>
          </a:p>
          <a:p>
            <a:r>
              <a:rPr lang="en-US" sz="1400" dirty="0" smtClean="0">
                <a:latin typeface="Ubuntu Mono" pitchFamily="49" charset="0"/>
                <a:cs typeface="Courier New" pitchFamily="49" charset="0"/>
              </a:rPr>
              <a:t>}</a:t>
            </a:r>
          </a:p>
          <a:p>
            <a:endParaRPr lang="en-US" sz="1400" dirty="0" smtClean="0">
              <a:latin typeface="Ubuntu Mono" pitchFamily="49" charset="0"/>
              <a:cs typeface="Courier New" pitchFamily="49" charset="0"/>
            </a:endParaRPr>
          </a:p>
          <a:p>
            <a:r>
              <a:rPr lang="en-US" sz="1400" dirty="0" err="1" smtClean="0">
                <a:latin typeface="Ubuntu Mono" pitchFamily="49" charset="0"/>
                <a:cs typeface="Courier New" pitchFamily="49" charset="0"/>
              </a:rPr>
              <a:t>int</a:t>
            </a:r>
            <a:r>
              <a:rPr lang="en-US" sz="1400" dirty="0" smtClean="0">
                <a:latin typeface="Ubuntu Mono" pitchFamily="49" charset="0"/>
                <a:cs typeface="Courier New" pitchFamily="49" charset="0"/>
              </a:rPr>
              <a:t> subtract(</a:t>
            </a:r>
            <a:r>
              <a:rPr lang="en-US" sz="1400" dirty="0" err="1" smtClean="0">
                <a:latin typeface="Ubuntu Mono" pitchFamily="49" charset="0"/>
                <a:cs typeface="Courier New" pitchFamily="49" charset="0"/>
              </a:rPr>
              <a:t>int</a:t>
            </a:r>
            <a:r>
              <a:rPr lang="en-US" sz="1400" dirty="0" smtClean="0">
                <a:latin typeface="Ubuntu Mono" pitchFamily="49" charset="0"/>
                <a:cs typeface="Courier New" pitchFamily="49" charset="0"/>
              </a:rPr>
              <a:t> a, </a:t>
            </a:r>
            <a:r>
              <a:rPr lang="en-US" sz="1400" dirty="0" err="1" smtClean="0">
                <a:latin typeface="Ubuntu Mono" pitchFamily="49" charset="0"/>
                <a:cs typeface="Courier New" pitchFamily="49" charset="0"/>
              </a:rPr>
              <a:t>int</a:t>
            </a:r>
            <a:r>
              <a:rPr lang="en-US" sz="1400" dirty="0" smtClean="0">
                <a:latin typeface="Ubuntu Mono" pitchFamily="49" charset="0"/>
                <a:cs typeface="Courier New" pitchFamily="49" charset="0"/>
              </a:rPr>
              <a:t> b)</a:t>
            </a:r>
          </a:p>
          <a:p>
            <a:r>
              <a:rPr lang="en-US" sz="1400" dirty="0" smtClean="0">
                <a:latin typeface="Ubuntu Mono" pitchFamily="49" charset="0"/>
                <a:cs typeface="Courier New" pitchFamily="49" charset="0"/>
              </a:rPr>
              <a:t>{</a:t>
            </a:r>
          </a:p>
          <a:p>
            <a:r>
              <a:rPr lang="en-US" sz="1400" dirty="0" smtClean="0">
                <a:latin typeface="Ubuntu Mono" pitchFamily="49" charset="0"/>
                <a:cs typeface="Courier New" pitchFamily="49" charset="0"/>
              </a:rPr>
              <a:t>  return (a-b);</a:t>
            </a:r>
          </a:p>
          <a:p>
            <a:r>
              <a:rPr lang="en-US" sz="1400" dirty="0" smtClean="0">
                <a:latin typeface="Ubuntu Mono" pitchFamily="49" charset="0"/>
                <a:cs typeface="Courier New" pitchFamily="49" charset="0"/>
              </a:rPr>
              <a:t>}</a:t>
            </a:r>
            <a:endParaRPr lang="en-US" sz="1400" dirty="0">
              <a:latin typeface="Ubuntu Mono" pitchFamily="49" charset="0"/>
              <a:cs typeface="Courier New" pitchFamily="49" charset="0"/>
            </a:endParaRPr>
          </a:p>
        </p:txBody>
      </p:sp>
      <p:sp>
        <p:nvSpPr>
          <p:cNvPr id="3" name="Slide Number Placeholder 2"/>
          <p:cNvSpPr>
            <a:spLocks noGrp="1"/>
          </p:cNvSpPr>
          <p:nvPr>
            <p:ph type="sldNum" sz="quarter" idx="12"/>
          </p:nvPr>
        </p:nvSpPr>
        <p:spPr/>
        <p:txBody>
          <a:bodyPr/>
          <a:lstStyle/>
          <a:p>
            <a:fld id="{E66970BE-4790-4AAC-BBF1-E334F1B28FAF}" type="slidenum">
              <a:rPr lang="en-US" smtClean="0"/>
              <a:pPr/>
              <a:t>66</a:t>
            </a:fld>
            <a:endParaRPr lang="en-US"/>
          </a:p>
        </p:txBody>
      </p:sp>
    </p:spTree>
  </p:cSld>
  <p:clrMapOvr>
    <a:masterClrMapping/>
  </p:clrMapOvr>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BIC</a:t>
            </a:r>
            <a:endParaRPr lang="en-US" dirty="0"/>
          </a:p>
        </p:txBody>
      </p:sp>
      <p:sp>
        <p:nvSpPr>
          <p:cNvPr id="3" name="Content Placeholder 2"/>
          <p:cNvSpPr>
            <a:spLocks noGrp="1"/>
          </p:cNvSpPr>
          <p:nvPr>
            <p:ph idx="1"/>
          </p:nvPr>
        </p:nvSpPr>
        <p:spPr/>
        <p:txBody>
          <a:bodyPr/>
          <a:lstStyle/>
          <a:p>
            <a:r>
              <a:rPr lang="en-US" dirty="0" smtClean="0"/>
              <a:t>BIC clears the bits specified in a mask</a:t>
            </a:r>
          </a:p>
          <a:p>
            <a:r>
              <a:rPr lang="en-US" dirty="0" smtClean="0"/>
              <a:t>For example,</a:t>
            </a:r>
          </a:p>
          <a:p>
            <a:r>
              <a:rPr lang="en-US" dirty="0" smtClean="0"/>
              <a:t>R0 = 0x57 or 0b0101 0111</a:t>
            </a:r>
          </a:p>
          <a:p>
            <a:r>
              <a:rPr lang="en-US" dirty="0" smtClean="0"/>
              <a:t>R1 = 0x24 or 0b0010 0100</a:t>
            </a:r>
          </a:p>
          <a:p>
            <a:r>
              <a:rPr lang="en-US" dirty="0" smtClean="0"/>
              <a:t>BIC &lt;R2&gt; &lt;R0&gt; &lt;R1&gt;</a:t>
            </a:r>
          </a:p>
          <a:p>
            <a:pPr lvl="1"/>
            <a:r>
              <a:rPr lang="en-US" dirty="0" smtClean="0"/>
              <a:t>Means R2 = R0 &amp; ~(R1) = 0b0101 0011 or 0x53</a:t>
            </a:r>
          </a:p>
          <a:p>
            <a:r>
              <a:rPr lang="en-US" dirty="0" smtClean="0"/>
              <a:t>Mask can also be a shifted value (using Shift operations)</a:t>
            </a:r>
            <a:endParaRPr lang="en-US" dirty="0"/>
          </a:p>
        </p:txBody>
      </p:sp>
      <p:sp>
        <p:nvSpPr>
          <p:cNvPr id="4" name="Slide Number Placeholder 3"/>
          <p:cNvSpPr>
            <a:spLocks noGrp="1"/>
          </p:cNvSpPr>
          <p:nvPr>
            <p:ph type="sldNum" sz="quarter" idx="12"/>
          </p:nvPr>
        </p:nvSpPr>
        <p:spPr/>
        <p:txBody>
          <a:bodyPr/>
          <a:lstStyle/>
          <a:p>
            <a:fld id="{E66970BE-4790-4AAC-BBF1-E334F1B28FAF}" type="slidenum">
              <a:rPr lang="en-US" smtClean="0"/>
              <a:pPr/>
              <a:t>67</a:t>
            </a:fld>
            <a:endParaRPr lang="en-US"/>
          </a:p>
        </p:txBody>
      </p:sp>
    </p:spTree>
  </p:cSld>
  <p:clrMapOvr>
    <a:masterClrMapping/>
  </p:clrMapOvr>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Memory operations Part I</a:t>
            </a:r>
            <a:endParaRPr lang="en-US" dirty="0"/>
          </a:p>
        </p:txBody>
      </p:sp>
      <p:sp>
        <p:nvSpPr>
          <p:cNvPr id="3" name="Content Placeholder 2"/>
          <p:cNvSpPr>
            <a:spLocks noGrp="1"/>
          </p:cNvSpPr>
          <p:nvPr>
            <p:ph idx="1"/>
          </p:nvPr>
        </p:nvSpPr>
        <p:spPr/>
        <p:txBody>
          <a:bodyPr>
            <a:normAutofit/>
          </a:bodyPr>
          <a:lstStyle/>
          <a:p>
            <a:r>
              <a:rPr lang="en-US" dirty="0" smtClean="0"/>
              <a:t>LDR – Load data from memory into registers</a:t>
            </a:r>
          </a:p>
          <a:p>
            <a:r>
              <a:rPr lang="en-US" dirty="0" smtClean="0"/>
              <a:t>STR – Store data from registers to memory</a:t>
            </a:r>
          </a:p>
          <a:p>
            <a:r>
              <a:rPr lang="en-US" dirty="0" smtClean="0"/>
              <a:t>Caveat: LDR/STR can load/store data on a boundary alignment that is the same as the data type size being loaded/stored.</a:t>
            </a:r>
          </a:p>
          <a:p>
            <a:pPr lvl="1"/>
            <a:r>
              <a:rPr lang="en-US" dirty="0" smtClean="0"/>
              <a:t>LDR can only load 32-bit words on a memory address that is multiples of 4 bytes.</a:t>
            </a:r>
          </a:p>
        </p:txBody>
      </p:sp>
      <p:sp>
        <p:nvSpPr>
          <p:cNvPr id="4" name="Slide Number Placeholder 3"/>
          <p:cNvSpPr>
            <a:spLocks noGrp="1"/>
          </p:cNvSpPr>
          <p:nvPr>
            <p:ph type="sldNum" sz="quarter" idx="12"/>
          </p:nvPr>
        </p:nvSpPr>
        <p:spPr/>
        <p:txBody>
          <a:bodyPr/>
          <a:lstStyle/>
          <a:p>
            <a:fld id="{E66970BE-4790-4AAC-BBF1-E334F1B28FAF}" type="slidenum">
              <a:rPr lang="en-US" smtClean="0"/>
              <a:pPr/>
              <a:t>68</a:t>
            </a:fld>
            <a:endParaRPr lang="en-US"/>
          </a:p>
        </p:txBody>
      </p:sp>
    </p:spTree>
  </p:cSld>
  <p:clrMapOvr>
    <a:masterClrMapping/>
  </p:clrMapOvr>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Memory Operations Part I </a:t>
            </a:r>
            <a:r>
              <a:rPr lang="en-US" dirty="0" err="1" smtClean="0"/>
              <a:t>contd</a:t>
            </a:r>
            <a:r>
              <a:rPr lang="en-US" dirty="0" smtClean="0"/>
              <a:t>…</a:t>
            </a:r>
            <a:endParaRPr lang="en-US" dirty="0"/>
          </a:p>
        </p:txBody>
      </p:sp>
      <p:sp>
        <p:nvSpPr>
          <p:cNvPr id="3" name="Content Placeholder 2"/>
          <p:cNvSpPr>
            <a:spLocks noGrp="1"/>
          </p:cNvSpPr>
          <p:nvPr>
            <p:ph idx="1"/>
          </p:nvPr>
        </p:nvSpPr>
        <p:spPr/>
        <p:txBody>
          <a:bodyPr>
            <a:normAutofit fontScale="85000" lnSpcReduction="20000"/>
          </a:bodyPr>
          <a:lstStyle/>
          <a:p>
            <a:r>
              <a:rPr lang="en-US" dirty="0"/>
              <a:t>LDR r0, [r1] loads r0 with contents of memory address pointed to by r1</a:t>
            </a:r>
          </a:p>
          <a:p>
            <a:r>
              <a:rPr lang="en-US" dirty="0"/>
              <a:t>STR r0, [r1] stores the contents of r0 to the memory address pointed to by r1. </a:t>
            </a:r>
          </a:p>
          <a:p>
            <a:pPr lvl="1"/>
            <a:r>
              <a:rPr lang="en-US" dirty="0"/>
              <a:t>Warning: This can be confusing since destination is actually specified in the second argument</a:t>
            </a:r>
          </a:p>
          <a:p>
            <a:r>
              <a:rPr lang="en-US" dirty="0" smtClean="0"/>
              <a:t>Also LDR r0, [r1, #4] means</a:t>
            </a:r>
          </a:p>
          <a:p>
            <a:pPr lvl="1"/>
            <a:r>
              <a:rPr lang="en-US" dirty="0" smtClean="0"/>
              <a:t>r0 = [r1 + 4] and r1 value remains unchanged</a:t>
            </a:r>
          </a:p>
          <a:p>
            <a:r>
              <a:rPr lang="en-US" dirty="0" smtClean="0"/>
              <a:t>Similarly STR r0, [r1, #4] means</a:t>
            </a:r>
          </a:p>
          <a:p>
            <a:pPr lvl="1"/>
            <a:r>
              <a:rPr lang="en-US" dirty="0" smtClean="0"/>
              <a:t>[r1+4] = r0 and r1 value remains unchanged</a:t>
            </a:r>
          </a:p>
          <a:p>
            <a:r>
              <a:rPr lang="en-US" dirty="0" smtClean="0"/>
              <a:t>The above two instructions addressing mode is called </a:t>
            </a:r>
            <a:r>
              <a:rPr lang="en-US" smtClean="0"/>
              <a:t>pre-indexed addressing</a:t>
            </a:r>
            <a:endParaRPr lang="en-US" dirty="0"/>
          </a:p>
        </p:txBody>
      </p:sp>
      <p:sp>
        <p:nvSpPr>
          <p:cNvPr id="4" name="Slide Number Placeholder 3"/>
          <p:cNvSpPr>
            <a:spLocks noGrp="1"/>
          </p:cNvSpPr>
          <p:nvPr>
            <p:ph type="sldNum" sz="quarter" idx="12"/>
          </p:nvPr>
        </p:nvSpPr>
        <p:spPr/>
        <p:txBody>
          <a:bodyPr/>
          <a:lstStyle/>
          <a:p>
            <a:fld id="{E66970BE-4790-4AAC-BBF1-E334F1B28FAF}" type="slidenum">
              <a:rPr lang="en-US" smtClean="0"/>
              <a:pPr/>
              <a:t>69</a:t>
            </a:fld>
            <a:endParaRPr lang="en-US"/>
          </a:p>
        </p:txBody>
      </p:sp>
    </p:spTree>
    <p:extLst>
      <p:ext uri="{BB962C8B-B14F-4D97-AF65-F5344CB8AC3E}">
        <p14:creationId xmlns:p14="http://schemas.microsoft.com/office/powerpoint/2010/main" val="181988612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p:txBody>
          <a:bodyPr/>
          <a:lstStyle/>
          <a:p>
            <a:r>
              <a:rPr lang="en-US" dirty="0" smtClean="0"/>
              <a:t>Started as a hobby in microcontrollers in high school with robotics</a:t>
            </a:r>
          </a:p>
          <a:p>
            <a:r>
              <a:rPr lang="en-US" dirty="0" smtClean="0"/>
              <a:t>Background in software development and electrical engineering</a:t>
            </a:r>
          </a:p>
          <a:p>
            <a:r>
              <a:rPr lang="en-US" dirty="0" smtClean="0"/>
              <a:t>In school, took many courses related to micro controllers and computer architecture</a:t>
            </a:r>
          </a:p>
          <a:p>
            <a:r>
              <a:rPr lang="en-US" dirty="0" smtClean="0"/>
              <a:t>Small amount of experience with assembly</a:t>
            </a:r>
            <a:endParaRPr lang="en-US" dirty="0"/>
          </a:p>
        </p:txBody>
      </p:sp>
      <p:sp>
        <p:nvSpPr>
          <p:cNvPr id="4" name="Slide Number Placeholder 3"/>
          <p:cNvSpPr>
            <a:spLocks noGrp="1"/>
          </p:cNvSpPr>
          <p:nvPr>
            <p:ph type="sldNum" sz="quarter" idx="12"/>
          </p:nvPr>
        </p:nvSpPr>
        <p:spPr/>
        <p:txBody>
          <a:bodyPr/>
          <a:lstStyle/>
          <a:p>
            <a:fld id="{E66970BE-4790-4AAC-BBF1-E334F1B28FAF}" type="slidenum">
              <a:rPr lang="en-US" smtClean="0"/>
              <a:pPr/>
              <a:t>7</a:t>
            </a:fld>
            <a:endParaRPr lang="en-US"/>
          </a:p>
        </p:txBody>
      </p:sp>
    </p:spTree>
  </p:cSld>
  <p:clrMapOvr>
    <a:masterClrMapping/>
  </p:clrMapOvr>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8.c</a:t>
            </a:r>
            <a:endParaRPr lang="en-US" dirty="0"/>
          </a:p>
        </p:txBody>
      </p:sp>
      <p:sp>
        <p:nvSpPr>
          <p:cNvPr id="4" name="TextBox 3"/>
          <p:cNvSpPr txBox="1"/>
          <p:nvPr/>
        </p:nvSpPr>
        <p:spPr>
          <a:xfrm>
            <a:off x="4191000" y="1066800"/>
            <a:ext cx="4800600" cy="5447645"/>
          </a:xfrm>
          <a:prstGeom prst="rect">
            <a:avLst/>
          </a:prstGeom>
          <a:noFill/>
        </p:spPr>
        <p:txBody>
          <a:bodyPr wrap="square" rtlCol="0">
            <a:spAutoFit/>
          </a:bodyPr>
          <a:lstStyle/>
          <a:p>
            <a:r>
              <a:rPr lang="pt-BR" sz="1200" dirty="0" smtClean="0">
                <a:latin typeface="Ubuntu Mono" pitchFamily="49" charset="0"/>
                <a:cs typeface="Courier New" pitchFamily="49" charset="0"/>
              </a:rPr>
              <a:t>0000838c &lt;main&gt;:</a:t>
            </a:r>
          </a:p>
          <a:p>
            <a:r>
              <a:rPr lang="pt-BR" sz="1200" dirty="0" smtClean="0">
                <a:latin typeface="Ubuntu Mono" pitchFamily="49" charset="0"/>
                <a:cs typeface="Courier New" pitchFamily="49" charset="0"/>
              </a:rPr>
              <a:t>    838c:	b580      	push	{r7, lr}</a:t>
            </a:r>
          </a:p>
          <a:p>
            <a:r>
              <a:rPr lang="pt-BR" sz="1200" dirty="0" smtClean="0">
                <a:latin typeface="Ubuntu Mono" pitchFamily="49" charset="0"/>
                <a:cs typeface="Courier New" pitchFamily="49" charset="0"/>
              </a:rPr>
              <a:t>    838e:	b084      	sub	sp, #16</a:t>
            </a:r>
          </a:p>
          <a:p>
            <a:r>
              <a:rPr lang="pt-BR" sz="1200" dirty="0" smtClean="0">
                <a:latin typeface="Ubuntu Mono" pitchFamily="49" charset="0"/>
                <a:cs typeface="Courier New" pitchFamily="49" charset="0"/>
              </a:rPr>
              <a:t>    8390:	af00      	add	r7, sp, #0</a:t>
            </a:r>
          </a:p>
          <a:p>
            <a:r>
              <a:rPr lang="pt-BR" sz="1200" dirty="0" smtClean="0">
                <a:latin typeface="Ubuntu Mono" pitchFamily="49" charset="0"/>
                <a:cs typeface="Courier New" pitchFamily="49" charset="0"/>
              </a:rPr>
              <a:t>    8392:	f04f 0308 	mov.w	r3, #8</a:t>
            </a:r>
          </a:p>
          <a:p>
            <a:r>
              <a:rPr lang="pt-BR" sz="1200" b="1" dirty="0" smtClean="0">
                <a:latin typeface="Ubuntu Mono" pitchFamily="49" charset="0"/>
                <a:cs typeface="Courier New" pitchFamily="49" charset="0"/>
              </a:rPr>
              <a:t>    8396:	607b      	str	r3, [r7, #4]</a:t>
            </a:r>
          </a:p>
          <a:p>
            <a:r>
              <a:rPr lang="pt-BR" sz="1200" dirty="0" smtClean="0">
                <a:latin typeface="Ubuntu Mono" pitchFamily="49" charset="0"/>
                <a:cs typeface="Courier New" pitchFamily="49" charset="0"/>
              </a:rPr>
              <a:t>    8398:	f04f 0309 	mov.w	r3, #9</a:t>
            </a:r>
          </a:p>
          <a:p>
            <a:r>
              <a:rPr lang="pt-BR" sz="1200" b="1" dirty="0" smtClean="0">
                <a:latin typeface="Ubuntu Mono" pitchFamily="49" charset="0"/>
                <a:cs typeface="Courier New" pitchFamily="49" charset="0"/>
              </a:rPr>
              <a:t>    839c:	60fb      	str	r3, [r7, #12]</a:t>
            </a:r>
          </a:p>
          <a:p>
            <a:r>
              <a:rPr lang="pt-BR" sz="1200" dirty="0" smtClean="0">
                <a:latin typeface="Ubuntu Mono" pitchFamily="49" charset="0"/>
                <a:cs typeface="Courier New" pitchFamily="49" charset="0"/>
              </a:rPr>
              <a:t>    839e:	f107 0304 	add.w	r3, r7, #4</a:t>
            </a:r>
          </a:p>
          <a:p>
            <a:r>
              <a:rPr lang="pt-BR" sz="1200" b="1" dirty="0" smtClean="0">
                <a:latin typeface="Ubuntu Mono" pitchFamily="49" charset="0"/>
                <a:cs typeface="Courier New" pitchFamily="49" charset="0"/>
              </a:rPr>
              <a:t>    83a2:	60bb      	str	r3, [r7, #8]</a:t>
            </a:r>
          </a:p>
          <a:p>
            <a:r>
              <a:rPr lang="pt-BR" sz="1200" b="1" dirty="0" smtClean="0">
                <a:latin typeface="Ubuntu Mono" pitchFamily="49" charset="0"/>
                <a:cs typeface="Courier New" pitchFamily="49" charset="0"/>
              </a:rPr>
              <a:t>    83a4:	68bb      	ldr	r3, [r7, #8]</a:t>
            </a:r>
          </a:p>
          <a:p>
            <a:r>
              <a:rPr lang="pt-BR" sz="1200" b="1" dirty="0" smtClean="0">
                <a:latin typeface="Ubuntu Mono" pitchFamily="49" charset="0"/>
                <a:cs typeface="Courier New" pitchFamily="49" charset="0"/>
              </a:rPr>
              <a:t>    </a:t>
            </a:r>
            <a:r>
              <a:rPr lang="pt-BR" sz="1200" dirty="0" smtClean="0">
                <a:latin typeface="Ubuntu Mono" pitchFamily="49" charset="0"/>
                <a:cs typeface="Courier New" pitchFamily="49" charset="0"/>
              </a:rPr>
              <a:t>83a6:	681b      	ldr	r3, [r3, #0]</a:t>
            </a:r>
          </a:p>
          <a:p>
            <a:r>
              <a:rPr lang="pt-BR" sz="1200" dirty="0" smtClean="0">
                <a:latin typeface="Ubuntu Mono" pitchFamily="49" charset="0"/>
                <a:cs typeface="Courier New" pitchFamily="49" charset="0"/>
              </a:rPr>
              <a:t>    83a8:	f103 0302 	add.w	r3, r3, #2</a:t>
            </a:r>
          </a:p>
          <a:p>
            <a:r>
              <a:rPr lang="pt-BR" sz="1200" dirty="0" smtClean="0">
                <a:latin typeface="Ubuntu Mono" pitchFamily="49" charset="0"/>
                <a:cs typeface="Courier New" pitchFamily="49" charset="0"/>
              </a:rPr>
              <a:t>    83ac:	60fb      	str	r3, [r7, #12]</a:t>
            </a:r>
          </a:p>
          <a:p>
            <a:r>
              <a:rPr lang="pt-BR" sz="1200" dirty="0" smtClean="0">
                <a:latin typeface="Ubuntu Mono" pitchFamily="49" charset="0"/>
                <a:cs typeface="Courier New" pitchFamily="49" charset="0"/>
              </a:rPr>
              <a:t>    83ae:	f248 4330 	movw	r3, #33840	; 0x8430</a:t>
            </a:r>
          </a:p>
          <a:p>
            <a:r>
              <a:rPr lang="pt-BR" sz="1200" dirty="0" smtClean="0">
                <a:latin typeface="Ubuntu Mono" pitchFamily="49" charset="0"/>
                <a:cs typeface="Courier New" pitchFamily="49" charset="0"/>
              </a:rPr>
              <a:t>    83b2:	f2c0 0300 	movt	r3, #0</a:t>
            </a:r>
          </a:p>
          <a:p>
            <a:r>
              <a:rPr lang="pt-BR" sz="1200" dirty="0" smtClean="0">
                <a:latin typeface="Ubuntu Mono" pitchFamily="49" charset="0"/>
                <a:cs typeface="Courier New" pitchFamily="49" charset="0"/>
              </a:rPr>
              <a:t>    83b6:	4618      	mov	r0, r3</a:t>
            </a:r>
          </a:p>
          <a:p>
            <a:r>
              <a:rPr lang="pt-BR" sz="1200" dirty="0" smtClean="0">
                <a:latin typeface="Ubuntu Mono" pitchFamily="49" charset="0"/>
                <a:cs typeface="Courier New" pitchFamily="49" charset="0"/>
              </a:rPr>
              <a:t>    83b8:	68b9      	ldr	r1, [r7, #8]</a:t>
            </a:r>
          </a:p>
          <a:p>
            <a:r>
              <a:rPr lang="pt-BR" sz="1200" dirty="0" smtClean="0">
                <a:latin typeface="Ubuntu Mono" pitchFamily="49" charset="0"/>
                <a:cs typeface="Courier New" pitchFamily="49" charset="0"/>
              </a:rPr>
              <a:t>    83ba:	f7ff ef92 	blx	82e0 &lt;_init+0x20&gt;</a:t>
            </a:r>
          </a:p>
          <a:p>
            <a:r>
              <a:rPr lang="pt-BR" sz="1200" dirty="0" smtClean="0">
                <a:latin typeface="Ubuntu Mono" pitchFamily="49" charset="0"/>
                <a:cs typeface="Courier New" pitchFamily="49" charset="0"/>
              </a:rPr>
              <a:t>    83be:	f248 434c 	movw	r3, #33868	; 0x844c</a:t>
            </a:r>
          </a:p>
          <a:p>
            <a:r>
              <a:rPr lang="pt-BR" sz="1200" dirty="0" smtClean="0">
                <a:latin typeface="Ubuntu Mono" pitchFamily="49" charset="0"/>
                <a:cs typeface="Courier New" pitchFamily="49" charset="0"/>
              </a:rPr>
              <a:t>    83c2:	f2c0 0300 	movt	r3, #0</a:t>
            </a:r>
          </a:p>
          <a:p>
            <a:r>
              <a:rPr lang="pt-BR" sz="1200" dirty="0" smtClean="0">
                <a:latin typeface="Ubuntu Mono" pitchFamily="49" charset="0"/>
                <a:cs typeface="Courier New" pitchFamily="49" charset="0"/>
              </a:rPr>
              <a:t>    83c6:	4618      	mov	r0, r3</a:t>
            </a:r>
          </a:p>
          <a:p>
            <a:r>
              <a:rPr lang="pt-BR" sz="1200" dirty="0" smtClean="0">
                <a:latin typeface="Ubuntu Mono" pitchFamily="49" charset="0"/>
                <a:cs typeface="Courier New" pitchFamily="49" charset="0"/>
              </a:rPr>
              <a:t>    83c8:	68f9      	ldr	r1, [r7, #12]</a:t>
            </a:r>
          </a:p>
          <a:p>
            <a:r>
              <a:rPr lang="pt-BR" sz="1200" dirty="0" smtClean="0">
                <a:latin typeface="Ubuntu Mono" pitchFamily="49" charset="0"/>
                <a:cs typeface="Courier New" pitchFamily="49" charset="0"/>
              </a:rPr>
              <a:t>    83ca:	f7ff ef8a 	blx	82e0 &lt;_init+0x20&gt;</a:t>
            </a:r>
          </a:p>
          <a:p>
            <a:r>
              <a:rPr lang="pt-BR" sz="1200" dirty="0" smtClean="0">
                <a:latin typeface="Ubuntu Mono" pitchFamily="49" charset="0"/>
                <a:cs typeface="Courier New" pitchFamily="49" charset="0"/>
              </a:rPr>
              <a:t>    83ce:	f04f 0300 	mov.w	r3, #0</a:t>
            </a:r>
          </a:p>
          <a:p>
            <a:r>
              <a:rPr lang="pt-BR" sz="1200" dirty="0" smtClean="0">
                <a:latin typeface="Ubuntu Mono" pitchFamily="49" charset="0"/>
                <a:cs typeface="Courier New" pitchFamily="49" charset="0"/>
              </a:rPr>
              <a:t>    83d2:	4618      	mov	r0, r3</a:t>
            </a:r>
          </a:p>
          <a:p>
            <a:r>
              <a:rPr lang="pt-BR" sz="1200" dirty="0" smtClean="0">
                <a:latin typeface="Ubuntu Mono" pitchFamily="49" charset="0"/>
                <a:cs typeface="Courier New" pitchFamily="49" charset="0"/>
              </a:rPr>
              <a:t>    83d4:	f107 0710 	add.w	r7, r7, #16</a:t>
            </a:r>
          </a:p>
          <a:p>
            <a:r>
              <a:rPr lang="pt-BR" sz="1200" dirty="0" smtClean="0">
                <a:latin typeface="Ubuntu Mono" pitchFamily="49" charset="0"/>
                <a:cs typeface="Courier New" pitchFamily="49" charset="0"/>
              </a:rPr>
              <a:t>    83d8:	46bd      	mov	sp, r7</a:t>
            </a:r>
          </a:p>
          <a:p>
            <a:r>
              <a:rPr lang="pt-BR" sz="1200" dirty="0" smtClean="0">
                <a:latin typeface="Ubuntu Mono" pitchFamily="49" charset="0"/>
                <a:cs typeface="Courier New" pitchFamily="49" charset="0"/>
              </a:rPr>
              <a:t>    83da:	bd80      	pop	{r7, pc}</a:t>
            </a:r>
          </a:p>
        </p:txBody>
      </p:sp>
      <p:sp>
        <p:nvSpPr>
          <p:cNvPr id="5" name="TextBox 4"/>
          <p:cNvSpPr txBox="1"/>
          <p:nvPr/>
        </p:nvSpPr>
        <p:spPr>
          <a:xfrm>
            <a:off x="152400" y="1219200"/>
            <a:ext cx="4267200" cy="2893100"/>
          </a:xfrm>
          <a:prstGeom prst="rect">
            <a:avLst/>
          </a:prstGeom>
          <a:noFill/>
        </p:spPr>
        <p:txBody>
          <a:bodyPr wrap="square" rtlCol="0">
            <a:spAutoFit/>
          </a:bodyPr>
          <a:lstStyle/>
          <a:p>
            <a:r>
              <a:rPr lang="en-US" sz="1400" dirty="0" err="1" smtClean="0">
                <a:latin typeface="Ubuntu Mono" pitchFamily="49" charset="0"/>
                <a:cs typeface="Courier New" pitchFamily="49" charset="0"/>
              </a:rPr>
              <a:t>int</a:t>
            </a:r>
            <a:r>
              <a:rPr lang="en-US" sz="1400" dirty="0" smtClean="0">
                <a:latin typeface="Ubuntu Mono" pitchFamily="49" charset="0"/>
                <a:cs typeface="Courier New" pitchFamily="49" charset="0"/>
              </a:rPr>
              <a:t> main(void)</a:t>
            </a:r>
          </a:p>
          <a:p>
            <a:r>
              <a:rPr lang="en-US" sz="1400" dirty="0" smtClean="0">
                <a:latin typeface="Ubuntu Mono" pitchFamily="49" charset="0"/>
                <a:cs typeface="Courier New" pitchFamily="49" charset="0"/>
              </a:rPr>
              <a:t>{</a:t>
            </a:r>
          </a:p>
          <a:p>
            <a:r>
              <a:rPr lang="en-US" sz="1400" dirty="0" smtClean="0">
                <a:latin typeface="Ubuntu Mono" pitchFamily="49" charset="0"/>
                <a:cs typeface="Courier New" pitchFamily="49" charset="0"/>
              </a:rPr>
              <a:t>  </a:t>
            </a:r>
            <a:r>
              <a:rPr lang="en-US" sz="1400" dirty="0" err="1" smtClean="0">
                <a:latin typeface="Ubuntu Mono" pitchFamily="49" charset="0"/>
                <a:cs typeface="Courier New" pitchFamily="49" charset="0"/>
              </a:rPr>
              <a:t>int</a:t>
            </a:r>
            <a:r>
              <a:rPr lang="en-US" sz="1400" dirty="0" smtClean="0">
                <a:latin typeface="Ubuntu Mono" pitchFamily="49" charset="0"/>
                <a:cs typeface="Courier New" pitchFamily="49" charset="0"/>
              </a:rPr>
              <a:t> a, b;</a:t>
            </a:r>
          </a:p>
          <a:p>
            <a:r>
              <a:rPr lang="en-US" sz="1400" dirty="0" smtClean="0">
                <a:latin typeface="Ubuntu Mono" pitchFamily="49" charset="0"/>
                <a:cs typeface="Courier New" pitchFamily="49" charset="0"/>
              </a:rPr>
              <a:t>  </a:t>
            </a:r>
            <a:r>
              <a:rPr lang="en-US" sz="1400" dirty="0" err="1" smtClean="0">
                <a:latin typeface="Ubuntu Mono" pitchFamily="49" charset="0"/>
                <a:cs typeface="Courier New" pitchFamily="49" charset="0"/>
              </a:rPr>
              <a:t>int</a:t>
            </a:r>
            <a:r>
              <a:rPr lang="en-US" sz="1400" dirty="0" smtClean="0">
                <a:latin typeface="Ubuntu Mono" pitchFamily="49" charset="0"/>
                <a:cs typeface="Courier New" pitchFamily="49" charset="0"/>
              </a:rPr>
              <a:t> *x;</a:t>
            </a:r>
          </a:p>
          <a:p>
            <a:r>
              <a:rPr lang="en-US" sz="1400" dirty="0" smtClean="0">
                <a:latin typeface="Ubuntu Mono" pitchFamily="49" charset="0"/>
                <a:cs typeface="Courier New" pitchFamily="49" charset="0"/>
              </a:rPr>
              <a:t>  a = 8;</a:t>
            </a:r>
          </a:p>
          <a:p>
            <a:r>
              <a:rPr lang="en-US" sz="1400" dirty="0" smtClean="0">
                <a:latin typeface="Ubuntu Mono" pitchFamily="49" charset="0"/>
                <a:cs typeface="Courier New" pitchFamily="49" charset="0"/>
              </a:rPr>
              <a:t>  b = 9;</a:t>
            </a:r>
          </a:p>
          <a:p>
            <a:endParaRPr lang="en-US" sz="1400" dirty="0" smtClean="0">
              <a:latin typeface="Ubuntu Mono" pitchFamily="49" charset="0"/>
              <a:cs typeface="Courier New" pitchFamily="49" charset="0"/>
            </a:endParaRPr>
          </a:p>
          <a:p>
            <a:r>
              <a:rPr lang="en-US" sz="1400" dirty="0" smtClean="0">
                <a:latin typeface="Ubuntu Mono" pitchFamily="49" charset="0"/>
                <a:cs typeface="Courier New" pitchFamily="49" charset="0"/>
              </a:rPr>
              <a:t>  x = &amp;a;</a:t>
            </a:r>
          </a:p>
          <a:p>
            <a:r>
              <a:rPr lang="en-US" sz="1400" dirty="0" smtClean="0">
                <a:latin typeface="Ubuntu Mono" pitchFamily="49" charset="0"/>
                <a:cs typeface="Courier New" pitchFamily="49" charset="0"/>
              </a:rPr>
              <a:t>  b = *x + 2;</a:t>
            </a:r>
          </a:p>
          <a:p>
            <a:r>
              <a:rPr lang="en-US" sz="1400" dirty="0" smtClean="0">
                <a:latin typeface="Ubuntu Mono" pitchFamily="49" charset="0"/>
                <a:cs typeface="Courier New" pitchFamily="49" charset="0"/>
              </a:rPr>
              <a:t>  </a:t>
            </a:r>
            <a:r>
              <a:rPr lang="en-US" sz="1400" dirty="0" err="1" smtClean="0">
                <a:latin typeface="Ubuntu Mono" pitchFamily="49" charset="0"/>
                <a:cs typeface="Courier New" pitchFamily="49" charset="0"/>
              </a:rPr>
              <a:t>printf</a:t>
            </a:r>
            <a:r>
              <a:rPr lang="en-US" sz="1400" dirty="0" smtClean="0">
                <a:latin typeface="Ubuntu Mono" pitchFamily="49" charset="0"/>
                <a:cs typeface="Courier New" pitchFamily="49" charset="0"/>
              </a:rPr>
              <a:t>("The address of a is 0x%x\</a:t>
            </a:r>
            <a:r>
              <a:rPr lang="en-US" sz="1400" dirty="0" err="1" smtClean="0">
                <a:latin typeface="Ubuntu Mono" pitchFamily="49" charset="0"/>
                <a:cs typeface="Courier New" pitchFamily="49" charset="0"/>
              </a:rPr>
              <a:t>n",x</a:t>
            </a:r>
            <a:r>
              <a:rPr lang="en-US" sz="1400" dirty="0" smtClean="0">
                <a:latin typeface="Ubuntu Mono" pitchFamily="49" charset="0"/>
                <a:cs typeface="Courier New" pitchFamily="49" charset="0"/>
              </a:rPr>
              <a:t>);</a:t>
            </a:r>
          </a:p>
          <a:p>
            <a:r>
              <a:rPr lang="en-US" sz="1400" dirty="0" smtClean="0">
                <a:latin typeface="Ubuntu Mono" pitchFamily="49" charset="0"/>
                <a:cs typeface="Courier New" pitchFamily="49" charset="0"/>
              </a:rPr>
              <a:t>  </a:t>
            </a:r>
            <a:r>
              <a:rPr lang="en-US" sz="1400" dirty="0" err="1" smtClean="0">
                <a:latin typeface="Ubuntu Mono" pitchFamily="49" charset="0"/>
                <a:cs typeface="Courier New" pitchFamily="49" charset="0"/>
              </a:rPr>
              <a:t>printf</a:t>
            </a:r>
            <a:r>
              <a:rPr lang="en-US" sz="1400" dirty="0" smtClean="0">
                <a:latin typeface="Ubuntu Mono" pitchFamily="49" charset="0"/>
                <a:cs typeface="Courier New" pitchFamily="49" charset="0"/>
              </a:rPr>
              <a:t>("The value of b is now %d\</a:t>
            </a:r>
            <a:r>
              <a:rPr lang="en-US" sz="1400" dirty="0" err="1" smtClean="0">
                <a:latin typeface="Ubuntu Mono" pitchFamily="49" charset="0"/>
                <a:cs typeface="Courier New" pitchFamily="49" charset="0"/>
              </a:rPr>
              <a:t>n",b</a:t>
            </a:r>
            <a:r>
              <a:rPr lang="en-US" sz="1400" dirty="0" smtClean="0">
                <a:latin typeface="Ubuntu Mono" pitchFamily="49" charset="0"/>
                <a:cs typeface="Courier New" pitchFamily="49" charset="0"/>
              </a:rPr>
              <a:t>);</a:t>
            </a:r>
          </a:p>
          <a:p>
            <a:r>
              <a:rPr lang="en-US" sz="1400" dirty="0" smtClean="0">
                <a:latin typeface="Ubuntu Mono" pitchFamily="49" charset="0"/>
                <a:cs typeface="Courier New" pitchFamily="49" charset="0"/>
              </a:rPr>
              <a:t>  return 0;</a:t>
            </a:r>
          </a:p>
          <a:p>
            <a:r>
              <a:rPr lang="en-US" sz="1400" dirty="0" smtClean="0">
                <a:latin typeface="Ubuntu Mono" pitchFamily="49" charset="0"/>
                <a:cs typeface="Courier New" pitchFamily="49" charset="0"/>
              </a:rPr>
              <a:t>}</a:t>
            </a:r>
            <a:endParaRPr lang="en-US" sz="1400" dirty="0">
              <a:latin typeface="Ubuntu Mono" pitchFamily="49" charset="0"/>
              <a:cs typeface="Courier New" pitchFamily="49" charset="0"/>
            </a:endParaRPr>
          </a:p>
        </p:txBody>
      </p:sp>
      <p:sp>
        <p:nvSpPr>
          <p:cNvPr id="3" name="Slide Number Placeholder 2"/>
          <p:cNvSpPr>
            <a:spLocks noGrp="1"/>
          </p:cNvSpPr>
          <p:nvPr>
            <p:ph type="sldNum" sz="quarter" idx="12"/>
          </p:nvPr>
        </p:nvSpPr>
        <p:spPr/>
        <p:txBody>
          <a:bodyPr/>
          <a:lstStyle/>
          <a:p>
            <a:fld id="{E66970BE-4790-4AAC-BBF1-E334F1B28FAF}" type="slidenum">
              <a:rPr lang="en-US" smtClean="0"/>
              <a:pPr/>
              <a:t>70</a:t>
            </a:fld>
            <a:endParaRPr lang="en-US"/>
          </a:p>
        </p:txBody>
      </p:sp>
    </p:spTree>
  </p:cSld>
  <p:clrMapOvr>
    <a:masterClrMapping/>
  </p:clrMapOvr>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Memory operations Part I </a:t>
            </a:r>
            <a:r>
              <a:rPr lang="en-US" dirty="0" err="1" smtClean="0"/>
              <a:t>contd</a:t>
            </a:r>
            <a:r>
              <a:rPr lang="en-US" dirty="0" smtClean="0"/>
              <a:t>…</a:t>
            </a:r>
            <a:endParaRPr lang="en-US" dirty="0"/>
          </a:p>
        </p:txBody>
      </p:sp>
      <p:sp>
        <p:nvSpPr>
          <p:cNvPr id="3" name="Content Placeholder 2"/>
          <p:cNvSpPr>
            <a:spLocks noGrp="1"/>
          </p:cNvSpPr>
          <p:nvPr>
            <p:ph idx="1"/>
          </p:nvPr>
        </p:nvSpPr>
        <p:spPr/>
        <p:txBody>
          <a:bodyPr/>
          <a:lstStyle/>
          <a:p>
            <a:r>
              <a:rPr lang="en-US" dirty="0" smtClean="0"/>
              <a:t>R7 in the previous example is known as </a:t>
            </a:r>
            <a:r>
              <a:rPr lang="en-US" b="1" dirty="0" smtClean="0"/>
              <a:t>base address register</a:t>
            </a:r>
            <a:r>
              <a:rPr lang="en-US" dirty="0" smtClean="0"/>
              <a:t>, where the base address register can by any one of R0-R12, SP, or LR</a:t>
            </a:r>
            <a:endParaRPr lang="en-US" dirty="0"/>
          </a:p>
          <a:p>
            <a:r>
              <a:rPr lang="en-US" dirty="0" smtClean="0"/>
              <a:t>We will cover consecutive multiple loads in one instruction later</a:t>
            </a:r>
          </a:p>
        </p:txBody>
      </p:sp>
      <p:sp>
        <p:nvSpPr>
          <p:cNvPr id="4" name="Slide Number Placeholder 3"/>
          <p:cNvSpPr>
            <a:spLocks noGrp="1"/>
          </p:cNvSpPr>
          <p:nvPr>
            <p:ph type="sldNum" sz="quarter" idx="12"/>
          </p:nvPr>
        </p:nvSpPr>
        <p:spPr/>
        <p:txBody>
          <a:bodyPr/>
          <a:lstStyle/>
          <a:p>
            <a:fld id="{E66970BE-4790-4AAC-BBF1-E334F1B28FAF}" type="slidenum">
              <a:rPr lang="en-US" smtClean="0"/>
              <a:pPr/>
              <a:t>71</a:t>
            </a:fld>
            <a:endParaRPr lang="en-US"/>
          </a:p>
        </p:txBody>
      </p:sp>
    </p:spTree>
  </p:cSld>
  <p:clrMapOvr>
    <a:masterClrMapping/>
  </p:clrMapOvr>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Control Flow operations (Table A4-1)</a:t>
            </a:r>
            <a:endParaRPr lang="en-US" dirty="0"/>
          </a:p>
        </p:txBody>
      </p:sp>
      <p:graphicFrame>
        <p:nvGraphicFramePr>
          <p:cNvPr id="6" name="Content Placeholder 5"/>
          <p:cNvGraphicFramePr>
            <a:graphicFrameLocks noGrp="1"/>
          </p:cNvGraphicFramePr>
          <p:nvPr>
            <p:ph idx="1"/>
          </p:nvPr>
        </p:nvGraphicFramePr>
        <p:xfrm>
          <a:off x="457200" y="1600200"/>
          <a:ext cx="8229600" cy="4378960"/>
        </p:xfrm>
        <a:graphic>
          <a:graphicData uri="http://schemas.openxmlformats.org/drawingml/2006/table">
            <a:tbl>
              <a:tblPr firstRow="1" bandRow="1">
                <a:tableStyleId>{5C22544A-7EE6-4342-B048-85BDC9FD1C3A}</a:tableStyleId>
              </a:tblPr>
              <a:tblGrid>
                <a:gridCol w="1600200"/>
                <a:gridCol w="3657600"/>
                <a:gridCol w="1447800"/>
                <a:gridCol w="1524000"/>
              </a:tblGrid>
              <a:tr h="370840">
                <a:tc>
                  <a:txBody>
                    <a:bodyPr/>
                    <a:lstStyle/>
                    <a:p>
                      <a:r>
                        <a:rPr lang="en-US" sz="1600" dirty="0" smtClean="0"/>
                        <a:t>Instruction</a:t>
                      </a:r>
                      <a:endParaRPr lang="en-US" sz="1600" dirty="0"/>
                    </a:p>
                  </a:txBody>
                  <a:tcPr/>
                </a:tc>
                <a:tc>
                  <a:txBody>
                    <a:bodyPr/>
                    <a:lstStyle/>
                    <a:p>
                      <a:r>
                        <a:rPr lang="en-US" sz="1600" dirty="0" smtClean="0"/>
                        <a:t>Description</a:t>
                      </a:r>
                      <a:endParaRPr lang="en-US" sz="1600" dirty="0"/>
                    </a:p>
                  </a:txBody>
                  <a:tcPr/>
                </a:tc>
                <a:tc>
                  <a:txBody>
                    <a:bodyPr/>
                    <a:lstStyle/>
                    <a:p>
                      <a:r>
                        <a:rPr lang="en-US" sz="1600" dirty="0" smtClean="0"/>
                        <a:t>Thumb mode range</a:t>
                      </a:r>
                      <a:endParaRPr lang="en-US" sz="1600" dirty="0"/>
                    </a:p>
                  </a:txBody>
                  <a:tcPr/>
                </a:tc>
                <a:tc>
                  <a:txBody>
                    <a:bodyPr/>
                    <a:lstStyle/>
                    <a:p>
                      <a:r>
                        <a:rPr lang="en-US" sz="1600" dirty="0" smtClean="0"/>
                        <a:t>ARM mode range</a:t>
                      </a:r>
                      <a:endParaRPr lang="en-US" sz="1600" dirty="0"/>
                    </a:p>
                  </a:txBody>
                  <a:tcPr/>
                </a:tc>
              </a:tr>
              <a:tr h="370840">
                <a:tc>
                  <a:txBody>
                    <a:bodyPr/>
                    <a:lstStyle/>
                    <a:p>
                      <a:r>
                        <a:rPr lang="en-US" sz="1600" dirty="0" smtClean="0"/>
                        <a:t>B &lt;label&gt;</a:t>
                      </a:r>
                      <a:endParaRPr lang="en-US" sz="1600" dirty="0"/>
                    </a:p>
                  </a:txBody>
                  <a:tcPr/>
                </a:tc>
                <a:tc>
                  <a:txBody>
                    <a:bodyPr/>
                    <a:lstStyle/>
                    <a:p>
                      <a:r>
                        <a:rPr lang="en-US" sz="1600" dirty="0" smtClean="0"/>
                        <a:t>Branch to target address</a:t>
                      </a:r>
                      <a:endParaRPr lang="en-US" sz="1600" dirty="0"/>
                    </a:p>
                  </a:txBody>
                  <a:tcPr/>
                </a:tc>
                <a:tc>
                  <a:txBody>
                    <a:bodyPr/>
                    <a:lstStyle/>
                    <a:p>
                      <a:r>
                        <a:rPr lang="en-US" sz="1600" dirty="0" smtClean="0"/>
                        <a:t>+/-</a:t>
                      </a:r>
                      <a:r>
                        <a:rPr lang="en-US" sz="1600" baseline="0" dirty="0" smtClean="0"/>
                        <a:t> 16 MB</a:t>
                      </a:r>
                      <a:endParaRPr lang="en-US" sz="1600" dirty="0"/>
                    </a:p>
                  </a:txBody>
                  <a:tcPr/>
                </a:tc>
                <a:tc>
                  <a:txBody>
                    <a:bodyPr/>
                    <a:lstStyle/>
                    <a:p>
                      <a:r>
                        <a:rPr lang="en-US" sz="1600" dirty="0" smtClean="0"/>
                        <a:t>+/- 32</a:t>
                      </a:r>
                      <a:r>
                        <a:rPr lang="en-US" sz="1600" baseline="0" dirty="0" smtClean="0"/>
                        <a:t> MB</a:t>
                      </a:r>
                      <a:endParaRPr lang="en-US" sz="1600" dirty="0"/>
                    </a:p>
                  </a:txBody>
                  <a:tcPr/>
                </a:tc>
              </a:tr>
              <a:tr h="370840">
                <a:tc>
                  <a:txBody>
                    <a:bodyPr/>
                    <a:lstStyle/>
                    <a:p>
                      <a:r>
                        <a:rPr lang="en-US" sz="1600" dirty="0" smtClean="0"/>
                        <a:t>BL, BLX &lt;</a:t>
                      </a:r>
                      <a:r>
                        <a:rPr lang="en-US" sz="1600" dirty="0" err="1" smtClean="0"/>
                        <a:t>imm</a:t>
                      </a:r>
                      <a:r>
                        <a:rPr lang="en-US" sz="1600" dirty="0" smtClean="0"/>
                        <a:t>&gt;</a:t>
                      </a:r>
                      <a:endParaRPr lang="en-US" sz="1600" dirty="0"/>
                    </a:p>
                  </a:txBody>
                  <a:tcPr/>
                </a:tc>
                <a:tc>
                  <a:txBody>
                    <a:bodyPr/>
                    <a:lstStyle/>
                    <a:p>
                      <a:r>
                        <a:rPr lang="en-US" sz="1600" dirty="0" smtClean="0"/>
                        <a:t>Call</a:t>
                      </a:r>
                      <a:r>
                        <a:rPr lang="en-US" sz="1600" baseline="0" dirty="0" smtClean="0"/>
                        <a:t> a subroutine</a:t>
                      </a:r>
                    </a:p>
                    <a:p>
                      <a:r>
                        <a:rPr lang="en-US" sz="1600" baseline="0" dirty="0" smtClean="0"/>
                        <a:t>Call a subroutine, change instruction set</a:t>
                      </a:r>
                      <a:endParaRPr lang="en-US" sz="1600" dirty="0"/>
                    </a:p>
                  </a:txBody>
                  <a:tcPr/>
                </a:tc>
                <a:tc>
                  <a:txBody>
                    <a:bodyPr/>
                    <a:lstStyle/>
                    <a:p>
                      <a:r>
                        <a:rPr lang="en-US" sz="1600" dirty="0" smtClean="0"/>
                        <a:t>+/- 16</a:t>
                      </a:r>
                      <a:r>
                        <a:rPr lang="en-US" sz="1600" baseline="0" dirty="0" smtClean="0"/>
                        <a:t> MB</a:t>
                      </a:r>
                      <a:endParaRPr lang="en-US"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a:t>
                      </a:r>
                      <a:r>
                        <a:rPr lang="en-US" sz="1600" baseline="0" dirty="0" smtClean="0"/>
                        <a:t> 32 MB</a:t>
                      </a:r>
                      <a:endParaRPr lang="en-US" sz="1600" dirty="0" smtClean="0"/>
                    </a:p>
                  </a:txBody>
                  <a:tcPr/>
                </a:tc>
              </a:tr>
              <a:tr h="370840">
                <a:tc>
                  <a:txBody>
                    <a:bodyPr/>
                    <a:lstStyle/>
                    <a:p>
                      <a:r>
                        <a:rPr lang="en-US" sz="1600" dirty="0" smtClean="0"/>
                        <a:t>BLX &lt;</a:t>
                      </a:r>
                      <a:r>
                        <a:rPr lang="en-US" sz="1600" dirty="0" err="1" smtClean="0"/>
                        <a:t>reg</a:t>
                      </a:r>
                      <a:r>
                        <a:rPr lang="en-US" sz="1600" dirty="0" smtClean="0"/>
                        <a:t>&gt;</a:t>
                      </a:r>
                      <a:endParaRPr lang="en-US" sz="1600" dirty="0"/>
                    </a:p>
                  </a:txBody>
                  <a:tcPr/>
                </a:tc>
                <a:tc>
                  <a:txBody>
                    <a:bodyPr/>
                    <a:lstStyle/>
                    <a:p>
                      <a:r>
                        <a:rPr lang="en-US" sz="1600" dirty="0" smtClean="0"/>
                        <a:t>Call a subroutine,</a:t>
                      </a:r>
                      <a:r>
                        <a:rPr lang="en-US" sz="1600" baseline="0" dirty="0" smtClean="0"/>
                        <a:t> </a:t>
                      </a:r>
                      <a:r>
                        <a:rPr lang="en-US" sz="1600" i="1" baseline="0" dirty="0" smtClean="0"/>
                        <a:t>optionally</a:t>
                      </a:r>
                      <a:r>
                        <a:rPr lang="en-US" sz="1600" baseline="0" dirty="0" smtClean="0"/>
                        <a:t> change instruction set</a:t>
                      </a:r>
                      <a:endParaRPr lang="en-US"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Any</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Any</a:t>
                      </a:r>
                    </a:p>
                  </a:txBody>
                  <a:tcPr/>
                </a:tc>
              </a:tr>
              <a:tr h="370840">
                <a:tc>
                  <a:txBody>
                    <a:bodyPr/>
                    <a:lstStyle/>
                    <a:p>
                      <a:r>
                        <a:rPr lang="en-US" sz="1600" dirty="0" smtClean="0"/>
                        <a:t>BX</a:t>
                      </a:r>
                      <a:endParaRPr lang="en-US" sz="1600" dirty="0"/>
                    </a:p>
                  </a:txBody>
                  <a:tcPr/>
                </a:tc>
                <a:tc>
                  <a:txBody>
                    <a:bodyPr/>
                    <a:lstStyle/>
                    <a:p>
                      <a:r>
                        <a:rPr lang="en-US" sz="1600" dirty="0" smtClean="0"/>
                        <a:t>Branch</a:t>
                      </a:r>
                      <a:r>
                        <a:rPr lang="en-US" sz="1600" baseline="0" dirty="0" smtClean="0"/>
                        <a:t> to target address, change instruction set</a:t>
                      </a:r>
                      <a:endParaRPr lang="en-US" sz="1600" dirty="0"/>
                    </a:p>
                  </a:txBody>
                  <a:tcPr/>
                </a:tc>
                <a:tc>
                  <a:txBody>
                    <a:bodyPr/>
                    <a:lstStyle/>
                    <a:p>
                      <a:r>
                        <a:rPr lang="en-US" sz="1600" dirty="0" smtClean="0"/>
                        <a:t>Any</a:t>
                      </a:r>
                      <a:endParaRPr lang="en-US" sz="1600" dirty="0"/>
                    </a:p>
                  </a:txBody>
                  <a:tcPr/>
                </a:tc>
                <a:tc>
                  <a:txBody>
                    <a:bodyPr/>
                    <a:lstStyle/>
                    <a:p>
                      <a:r>
                        <a:rPr lang="en-US" sz="1600" dirty="0" smtClean="0"/>
                        <a:t>Any</a:t>
                      </a:r>
                      <a:endParaRPr lang="en-US" sz="1600" dirty="0"/>
                    </a:p>
                  </a:txBody>
                  <a:tcPr/>
                </a:tc>
              </a:tr>
              <a:tr h="370840">
                <a:tc>
                  <a:txBody>
                    <a:bodyPr/>
                    <a:lstStyle/>
                    <a:p>
                      <a:r>
                        <a:rPr lang="en-US" sz="1600" dirty="0" smtClean="0"/>
                        <a:t>CBZ</a:t>
                      </a:r>
                      <a:endParaRPr lang="en-US" sz="1600" dirty="0"/>
                    </a:p>
                  </a:txBody>
                  <a:tcPr/>
                </a:tc>
                <a:tc>
                  <a:txBody>
                    <a:bodyPr/>
                    <a:lstStyle/>
                    <a:p>
                      <a:r>
                        <a:rPr lang="en-US" sz="1600" dirty="0" smtClean="0"/>
                        <a:t>Compare</a:t>
                      </a:r>
                      <a:r>
                        <a:rPr lang="en-US" sz="1600" baseline="0" dirty="0" smtClean="0"/>
                        <a:t> and Branch on Zero</a:t>
                      </a:r>
                      <a:endParaRPr lang="en-US" sz="1600" dirty="0"/>
                    </a:p>
                  </a:txBody>
                  <a:tcPr/>
                </a:tc>
                <a:tc>
                  <a:txBody>
                    <a:bodyPr/>
                    <a:lstStyle/>
                    <a:p>
                      <a:r>
                        <a:rPr lang="en-US" sz="1600" dirty="0" smtClean="0"/>
                        <a:t>0-126</a:t>
                      </a:r>
                      <a:r>
                        <a:rPr lang="en-US" sz="1600" baseline="0" dirty="0" smtClean="0"/>
                        <a:t> bytes</a:t>
                      </a:r>
                      <a:endParaRPr lang="en-US" sz="1600" dirty="0"/>
                    </a:p>
                  </a:txBody>
                  <a:tcPr/>
                </a:tc>
                <a:tc>
                  <a:txBody>
                    <a:bodyPr/>
                    <a:lstStyle/>
                    <a:p>
                      <a:r>
                        <a:rPr lang="en-US" sz="1600" dirty="0" smtClean="0"/>
                        <a:t>Does not</a:t>
                      </a:r>
                      <a:r>
                        <a:rPr lang="en-US" sz="1600" baseline="0" dirty="0" smtClean="0"/>
                        <a:t> exist</a:t>
                      </a:r>
                      <a:endParaRPr lang="en-US" sz="1600" dirty="0"/>
                    </a:p>
                  </a:txBody>
                  <a:tcPr/>
                </a:tc>
              </a:tr>
              <a:tr h="370840">
                <a:tc>
                  <a:txBody>
                    <a:bodyPr/>
                    <a:lstStyle/>
                    <a:p>
                      <a:r>
                        <a:rPr lang="en-US" sz="1600" dirty="0" smtClean="0"/>
                        <a:t>CBNZ</a:t>
                      </a:r>
                      <a:endParaRPr lang="en-US" sz="1600" dirty="0"/>
                    </a:p>
                  </a:txBody>
                  <a:tcPr/>
                </a:tc>
                <a:tc>
                  <a:txBody>
                    <a:bodyPr/>
                    <a:lstStyle/>
                    <a:p>
                      <a:r>
                        <a:rPr lang="en-US" sz="1600" dirty="0" smtClean="0"/>
                        <a:t>Compare</a:t>
                      </a:r>
                      <a:r>
                        <a:rPr lang="en-US" sz="1600" baseline="0" dirty="0" smtClean="0"/>
                        <a:t> and Branch on Nonzero</a:t>
                      </a:r>
                      <a:endParaRPr lang="en-US" sz="1600" dirty="0"/>
                    </a:p>
                  </a:txBody>
                  <a:tcPr/>
                </a:tc>
                <a:tc>
                  <a:txBody>
                    <a:bodyPr/>
                    <a:lstStyle/>
                    <a:p>
                      <a:r>
                        <a:rPr lang="en-US" sz="1600" dirty="0" smtClean="0"/>
                        <a:t>0-126</a:t>
                      </a:r>
                      <a:r>
                        <a:rPr lang="en-US" sz="1600" baseline="0" dirty="0" smtClean="0"/>
                        <a:t> bytes</a:t>
                      </a:r>
                      <a:endParaRPr lang="en-US" sz="1600" dirty="0"/>
                    </a:p>
                  </a:txBody>
                  <a:tcPr/>
                </a:tc>
                <a:tc>
                  <a:txBody>
                    <a:bodyPr/>
                    <a:lstStyle/>
                    <a:p>
                      <a:r>
                        <a:rPr lang="en-US" sz="1600" dirty="0" smtClean="0"/>
                        <a:t>Does not exist</a:t>
                      </a:r>
                      <a:endParaRPr lang="en-US" sz="1600" dirty="0"/>
                    </a:p>
                  </a:txBody>
                  <a:tcPr/>
                </a:tc>
              </a:tr>
              <a:tr h="370840">
                <a:tc>
                  <a:txBody>
                    <a:bodyPr/>
                    <a:lstStyle/>
                    <a:p>
                      <a:r>
                        <a:rPr lang="en-US" sz="1600" dirty="0" smtClean="0"/>
                        <a:t>TBB</a:t>
                      </a:r>
                      <a:endParaRPr lang="en-US" sz="1600" dirty="0"/>
                    </a:p>
                  </a:txBody>
                  <a:tcPr/>
                </a:tc>
                <a:tc>
                  <a:txBody>
                    <a:bodyPr/>
                    <a:lstStyle/>
                    <a:p>
                      <a:r>
                        <a:rPr lang="en-US" sz="1600" dirty="0" smtClean="0"/>
                        <a:t>Table Branch (byte offsets)</a:t>
                      </a:r>
                      <a:endParaRPr lang="en-US" sz="1600" dirty="0"/>
                    </a:p>
                  </a:txBody>
                  <a:tcPr/>
                </a:tc>
                <a:tc>
                  <a:txBody>
                    <a:bodyPr/>
                    <a:lstStyle/>
                    <a:p>
                      <a:r>
                        <a:rPr lang="en-US" sz="1600" dirty="0" smtClean="0"/>
                        <a:t>0-510 bytes</a:t>
                      </a:r>
                      <a:endParaRPr lang="en-US" sz="1600" dirty="0"/>
                    </a:p>
                  </a:txBody>
                  <a:tcPr/>
                </a:tc>
                <a:tc>
                  <a:txBody>
                    <a:bodyPr/>
                    <a:lstStyle/>
                    <a:p>
                      <a:r>
                        <a:rPr lang="en-US" sz="1600" dirty="0" smtClean="0"/>
                        <a:t>Does not exist</a:t>
                      </a:r>
                      <a:endParaRPr lang="en-US" sz="1600" dirty="0"/>
                    </a:p>
                  </a:txBody>
                  <a:tcPr/>
                </a:tc>
              </a:tr>
              <a:tr h="370840">
                <a:tc>
                  <a:txBody>
                    <a:bodyPr/>
                    <a:lstStyle/>
                    <a:p>
                      <a:r>
                        <a:rPr lang="en-US" sz="1600" dirty="0" smtClean="0"/>
                        <a:t>TBH</a:t>
                      </a:r>
                      <a:endParaRPr lang="en-US" sz="1600" dirty="0"/>
                    </a:p>
                  </a:txBody>
                  <a:tcPr/>
                </a:tc>
                <a:tc>
                  <a:txBody>
                    <a:bodyPr/>
                    <a:lstStyle/>
                    <a:p>
                      <a:r>
                        <a:rPr lang="en-US" sz="1600" dirty="0" smtClean="0"/>
                        <a:t>Table Branch (</a:t>
                      </a:r>
                      <a:r>
                        <a:rPr lang="en-US" sz="1600" dirty="0" err="1" smtClean="0"/>
                        <a:t>halfword</a:t>
                      </a:r>
                      <a:r>
                        <a:rPr lang="en-US" sz="1600" baseline="0" dirty="0" smtClean="0"/>
                        <a:t> offsets)</a:t>
                      </a:r>
                      <a:endParaRPr lang="en-US" sz="1600" dirty="0"/>
                    </a:p>
                  </a:txBody>
                  <a:tcPr/>
                </a:tc>
                <a:tc>
                  <a:txBody>
                    <a:bodyPr/>
                    <a:lstStyle/>
                    <a:p>
                      <a:r>
                        <a:rPr lang="en-US" sz="1600" dirty="0" smtClean="0"/>
                        <a:t>0-131070 bytes</a:t>
                      </a:r>
                      <a:endParaRPr lang="en-US" sz="1600" dirty="0"/>
                    </a:p>
                  </a:txBody>
                  <a:tcPr/>
                </a:tc>
                <a:tc>
                  <a:txBody>
                    <a:bodyPr/>
                    <a:lstStyle/>
                    <a:p>
                      <a:r>
                        <a:rPr lang="en-US" sz="1600" dirty="0" smtClean="0"/>
                        <a:t>Does not exist</a:t>
                      </a:r>
                      <a:endParaRPr lang="en-US" sz="1600" dirty="0"/>
                    </a:p>
                  </a:txBody>
                  <a:tcPr/>
                </a:tc>
              </a:tr>
            </a:tbl>
          </a:graphicData>
        </a:graphic>
      </p:graphicFrame>
      <p:sp>
        <p:nvSpPr>
          <p:cNvPr id="3" name="Slide Number Placeholder 2"/>
          <p:cNvSpPr>
            <a:spLocks noGrp="1"/>
          </p:cNvSpPr>
          <p:nvPr>
            <p:ph type="sldNum" sz="quarter" idx="12"/>
          </p:nvPr>
        </p:nvSpPr>
        <p:spPr/>
        <p:txBody>
          <a:bodyPr/>
          <a:lstStyle/>
          <a:p>
            <a:fld id="{E66970BE-4790-4AAC-BBF1-E334F1B28FAF}" type="slidenum">
              <a:rPr lang="en-US" smtClean="0"/>
              <a:pPr/>
              <a:t>72</a:t>
            </a:fld>
            <a:endParaRPr lang="en-US"/>
          </a:p>
        </p:txBody>
      </p:sp>
    </p:spTree>
  </p:cSld>
  <p:clrMapOvr>
    <a:masterClrMapping/>
  </p:clrMapOvr>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Conditional Branching</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BLE: Branch if less than or equal</a:t>
            </a:r>
          </a:p>
          <a:p>
            <a:pPr lvl="1"/>
            <a:r>
              <a:rPr lang="en-US" dirty="0" smtClean="0"/>
              <a:t>Z=1 OR N!=V</a:t>
            </a:r>
          </a:p>
          <a:p>
            <a:r>
              <a:rPr lang="en-US" dirty="0" smtClean="0"/>
              <a:t>BGT: Branch if greater than</a:t>
            </a:r>
          </a:p>
          <a:p>
            <a:pPr lvl="1"/>
            <a:r>
              <a:rPr lang="en-US" dirty="0" smtClean="0"/>
              <a:t>Z=0 AND N=V</a:t>
            </a:r>
          </a:p>
          <a:p>
            <a:r>
              <a:rPr lang="en-US" dirty="0" smtClean="0"/>
              <a:t>BEQ: Branch if equal</a:t>
            </a:r>
          </a:p>
          <a:p>
            <a:pPr lvl="1"/>
            <a:r>
              <a:rPr lang="en-US" dirty="0" smtClean="0"/>
              <a:t>Z=1</a:t>
            </a:r>
          </a:p>
          <a:p>
            <a:r>
              <a:rPr lang="en-US" dirty="0" smtClean="0"/>
              <a:t>BNE: Branch if not equal</a:t>
            </a:r>
          </a:p>
          <a:p>
            <a:pPr lvl="1"/>
            <a:r>
              <a:rPr lang="en-US" dirty="0" smtClean="0"/>
              <a:t>Z=0</a:t>
            </a:r>
          </a:p>
          <a:p>
            <a:r>
              <a:rPr lang="en-US" dirty="0" smtClean="0"/>
              <a:t>How do N and V flags tell us if something is less or greater than?</a:t>
            </a:r>
          </a:p>
          <a:p>
            <a:pPr lvl="1"/>
            <a:r>
              <a:rPr lang="en-US" dirty="0" smtClean="0"/>
              <a:t>Generally there is a CMP or TST instruction before</a:t>
            </a:r>
          </a:p>
          <a:p>
            <a:pPr lvl="1"/>
            <a:r>
              <a:rPr lang="en-US" dirty="0" smtClean="0"/>
              <a:t>CMP &lt;r0&gt; &lt;r1&gt; means perform &lt;r0&gt; - &lt;r1&gt;</a:t>
            </a:r>
            <a:endParaRPr lang="en-US" dirty="0"/>
          </a:p>
        </p:txBody>
      </p:sp>
      <p:sp>
        <p:nvSpPr>
          <p:cNvPr id="4" name="Slide Number Placeholder 3"/>
          <p:cNvSpPr>
            <a:spLocks noGrp="1"/>
          </p:cNvSpPr>
          <p:nvPr>
            <p:ph type="sldNum" sz="quarter" idx="12"/>
          </p:nvPr>
        </p:nvSpPr>
        <p:spPr/>
        <p:txBody>
          <a:bodyPr/>
          <a:lstStyle/>
          <a:p>
            <a:fld id="{E66970BE-4790-4AAC-BBF1-E334F1B28FAF}" type="slidenum">
              <a:rPr lang="en-US" smtClean="0"/>
              <a:pPr/>
              <a:t>73</a:t>
            </a:fld>
            <a:endParaRPr lang="en-US"/>
          </a:p>
        </p:txBody>
      </p:sp>
    </p:spTree>
  </p:cSld>
  <p:clrMapOvr>
    <a:masterClrMapping/>
  </p:clrMapOvr>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9.s</a:t>
            </a:r>
            <a:endParaRPr lang="en-US" dirty="0"/>
          </a:p>
        </p:txBody>
      </p:sp>
      <p:sp>
        <p:nvSpPr>
          <p:cNvPr id="4" name="TextBox 3"/>
          <p:cNvSpPr txBox="1"/>
          <p:nvPr/>
        </p:nvSpPr>
        <p:spPr>
          <a:xfrm>
            <a:off x="457200" y="1143000"/>
            <a:ext cx="8458200" cy="5693866"/>
          </a:xfrm>
          <a:prstGeom prst="rect">
            <a:avLst/>
          </a:prstGeom>
          <a:noFill/>
        </p:spPr>
        <p:txBody>
          <a:bodyPr wrap="square" rtlCol="0">
            <a:spAutoFit/>
          </a:bodyPr>
          <a:lstStyle/>
          <a:p>
            <a:r>
              <a:rPr lang="en-US" sz="1400" dirty="0" smtClean="0">
                <a:latin typeface="Ubuntu Mono" pitchFamily="49" charset="0"/>
                <a:cs typeface="Courier New" pitchFamily="49" charset="0"/>
              </a:rPr>
              <a:t>0000835c &lt;__</a:t>
            </a:r>
            <a:r>
              <a:rPr lang="en-US" sz="1400" dirty="0" err="1" smtClean="0">
                <a:latin typeface="Ubuntu Mono" pitchFamily="49" charset="0"/>
                <a:cs typeface="Courier New" pitchFamily="49" charset="0"/>
              </a:rPr>
              <a:t>libc_csu_init</a:t>
            </a:r>
            <a:r>
              <a:rPr lang="en-US" sz="1400" dirty="0" smtClean="0">
                <a:latin typeface="Ubuntu Mono" pitchFamily="49" charset="0"/>
                <a:cs typeface="Courier New" pitchFamily="49" charset="0"/>
              </a:rPr>
              <a:t>&gt;:</a:t>
            </a:r>
          </a:p>
          <a:p>
            <a:r>
              <a:rPr lang="en-US" sz="1400" dirty="0" smtClean="0">
                <a:latin typeface="Ubuntu Mono" pitchFamily="49" charset="0"/>
                <a:cs typeface="Courier New" pitchFamily="49" charset="0"/>
              </a:rPr>
              <a:t>    835c:	e92d 43f8 	</a:t>
            </a:r>
            <a:r>
              <a:rPr lang="en-US" sz="1400" dirty="0" err="1" smtClean="0">
                <a:latin typeface="Ubuntu Mono" pitchFamily="49" charset="0"/>
                <a:cs typeface="Courier New" pitchFamily="49" charset="0"/>
              </a:rPr>
              <a:t>stmdb</a:t>
            </a:r>
            <a:r>
              <a:rPr lang="en-US" sz="1400" dirty="0" smtClean="0">
                <a:latin typeface="Ubuntu Mono" pitchFamily="49" charset="0"/>
                <a:cs typeface="Courier New" pitchFamily="49" charset="0"/>
              </a:rPr>
              <a:t>	sp!, {r3, r4, r5, r6, r7, r8, r9, </a:t>
            </a:r>
            <a:r>
              <a:rPr lang="en-US" sz="1400" dirty="0" err="1" smtClean="0">
                <a:latin typeface="Ubuntu Mono" pitchFamily="49" charset="0"/>
                <a:cs typeface="Courier New" pitchFamily="49" charset="0"/>
              </a:rPr>
              <a:t>lr</a:t>
            </a:r>
            <a:r>
              <a:rPr lang="en-US" sz="1400" dirty="0" smtClean="0">
                <a:latin typeface="Ubuntu Mono" pitchFamily="49" charset="0"/>
                <a:cs typeface="Courier New" pitchFamily="49" charset="0"/>
              </a:rPr>
              <a:t>}</a:t>
            </a:r>
          </a:p>
          <a:p>
            <a:r>
              <a:rPr lang="en-US" sz="1400" dirty="0" smtClean="0">
                <a:latin typeface="Ubuntu Mono" pitchFamily="49" charset="0"/>
                <a:cs typeface="Courier New" pitchFamily="49" charset="0"/>
              </a:rPr>
              <a:t>    8360:	4606      	</a:t>
            </a:r>
            <a:r>
              <a:rPr lang="en-US" sz="1400" dirty="0" err="1" smtClean="0">
                <a:latin typeface="Ubuntu Mono" pitchFamily="49" charset="0"/>
                <a:cs typeface="Courier New" pitchFamily="49" charset="0"/>
              </a:rPr>
              <a:t>mov</a:t>
            </a:r>
            <a:r>
              <a:rPr lang="en-US" sz="1400" dirty="0" smtClean="0">
                <a:latin typeface="Ubuntu Mono" pitchFamily="49" charset="0"/>
                <a:cs typeface="Courier New" pitchFamily="49" charset="0"/>
              </a:rPr>
              <a:t>	r6, r0</a:t>
            </a:r>
          </a:p>
          <a:p>
            <a:r>
              <a:rPr lang="en-US" sz="1400" dirty="0" smtClean="0">
                <a:latin typeface="Ubuntu Mono" pitchFamily="49" charset="0"/>
                <a:cs typeface="Courier New" pitchFamily="49" charset="0"/>
              </a:rPr>
              <a:t>    8362:	f8df 9034 	</a:t>
            </a:r>
            <a:r>
              <a:rPr lang="en-US" sz="1400" dirty="0" err="1" smtClean="0">
                <a:latin typeface="Ubuntu Mono" pitchFamily="49" charset="0"/>
                <a:cs typeface="Courier New" pitchFamily="49" charset="0"/>
              </a:rPr>
              <a:t>ldr.w</a:t>
            </a:r>
            <a:r>
              <a:rPr lang="en-US" sz="1400" dirty="0" smtClean="0">
                <a:latin typeface="Ubuntu Mono" pitchFamily="49" charset="0"/>
                <a:cs typeface="Courier New" pitchFamily="49" charset="0"/>
              </a:rPr>
              <a:t>	r9, [pc, #52]	; 8398 &lt;__libc_csu_init+0x3c&gt;</a:t>
            </a:r>
          </a:p>
          <a:p>
            <a:r>
              <a:rPr lang="en-US" sz="1400" dirty="0" smtClean="0">
                <a:latin typeface="Ubuntu Mono" pitchFamily="49" charset="0"/>
                <a:cs typeface="Courier New" pitchFamily="49" charset="0"/>
              </a:rPr>
              <a:t>    8366:	460f      	</a:t>
            </a:r>
            <a:r>
              <a:rPr lang="en-US" sz="1400" dirty="0" err="1" smtClean="0">
                <a:latin typeface="Ubuntu Mono" pitchFamily="49" charset="0"/>
                <a:cs typeface="Courier New" pitchFamily="49" charset="0"/>
              </a:rPr>
              <a:t>mov</a:t>
            </a:r>
            <a:r>
              <a:rPr lang="en-US" sz="1400" dirty="0" smtClean="0">
                <a:latin typeface="Ubuntu Mono" pitchFamily="49" charset="0"/>
                <a:cs typeface="Courier New" pitchFamily="49" charset="0"/>
              </a:rPr>
              <a:t>	r7, r1</a:t>
            </a:r>
          </a:p>
          <a:p>
            <a:r>
              <a:rPr lang="en-US" sz="1400" dirty="0" smtClean="0">
                <a:latin typeface="Ubuntu Mono" pitchFamily="49" charset="0"/>
                <a:cs typeface="Courier New" pitchFamily="49" charset="0"/>
              </a:rPr>
              <a:t>    8368:	4d0c      	</a:t>
            </a:r>
            <a:r>
              <a:rPr lang="en-US" sz="1400" dirty="0" err="1" smtClean="0">
                <a:latin typeface="Ubuntu Mono" pitchFamily="49" charset="0"/>
                <a:cs typeface="Courier New" pitchFamily="49" charset="0"/>
              </a:rPr>
              <a:t>ldr</a:t>
            </a:r>
            <a:r>
              <a:rPr lang="en-US" sz="1400" dirty="0" smtClean="0">
                <a:latin typeface="Ubuntu Mono" pitchFamily="49" charset="0"/>
                <a:cs typeface="Courier New" pitchFamily="49" charset="0"/>
              </a:rPr>
              <a:t>	r5, [pc, #48]	; (839c &lt;__libc_csu_init+0x40&gt;)</a:t>
            </a:r>
          </a:p>
          <a:p>
            <a:r>
              <a:rPr lang="en-US" sz="1400" dirty="0" smtClean="0">
                <a:latin typeface="Ubuntu Mono" pitchFamily="49" charset="0"/>
                <a:cs typeface="Courier New" pitchFamily="49" charset="0"/>
              </a:rPr>
              <a:t>    836a:	4690      	</a:t>
            </a:r>
            <a:r>
              <a:rPr lang="en-US" sz="1400" dirty="0" err="1" smtClean="0">
                <a:latin typeface="Ubuntu Mono" pitchFamily="49" charset="0"/>
                <a:cs typeface="Courier New" pitchFamily="49" charset="0"/>
              </a:rPr>
              <a:t>mov</a:t>
            </a:r>
            <a:r>
              <a:rPr lang="en-US" sz="1400" dirty="0" smtClean="0">
                <a:latin typeface="Ubuntu Mono" pitchFamily="49" charset="0"/>
                <a:cs typeface="Courier New" pitchFamily="49" charset="0"/>
              </a:rPr>
              <a:t>	r8, r2</a:t>
            </a:r>
          </a:p>
          <a:p>
            <a:r>
              <a:rPr lang="en-US" sz="1400" dirty="0" smtClean="0">
                <a:latin typeface="Ubuntu Mono" pitchFamily="49" charset="0"/>
                <a:cs typeface="Courier New" pitchFamily="49" charset="0"/>
              </a:rPr>
              <a:t>    836c:	44f9      	add	r9, pc</a:t>
            </a:r>
          </a:p>
          <a:p>
            <a:r>
              <a:rPr lang="en-US" sz="1400" dirty="0" smtClean="0">
                <a:latin typeface="Ubuntu Mono" pitchFamily="49" charset="0"/>
                <a:cs typeface="Courier New" pitchFamily="49" charset="0"/>
              </a:rPr>
              <a:t>    836e:	f7ff ff91 	</a:t>
            </a:r>
            <a:r>
              <a:rPr lang="en-US" sz="1400" dirty="0" err="1" smtClean="0">
                <a:latin typeface="Ubuntu Mono" pitchFamily="49" charset="0"/>
                <a:cs typeface="Courier New" pitchFamily="49" charset="0"/>
              </a:rPr>
              <a:t>bl</a:t>
            </a:r>
            <a:r>
              <a:rPr lang="en-US" sz="1400" dirty="0" smtClean="0">
                <a:latin typeface="Ubuntu Mono" pitchFamily="49" charset="0"/>
                <a:cs typeface="Courier New" pitchFamily="49" charset="0"/>
              </a:rPr>
              <a:t>	8294 &lt;_init&gt;</a:t>
            </a:r>
          </a:p>
          <a:p>
            <a:r>
              <a:rPr lang="en-US" sz="1400" dirty="0" smtClean="0">
                <a:latin typeface="Ubuntu Mono" pitchFamily="49" charset="0"/>
                <a:cs typeface="Courier New" pitchFamily="49" charset="0"/>
              </a:rPr>
              <a:t>    8372:	447d      	add	r5, pc</a:t>
            </a:r>
          </a:p>
          <a:p>
            <a:r>
              <a:rPr lang="en-US" sz="1400" dirty="0" smtClean="0">
                <a:latin typeface="Ubuntu Mono" pitchFamily="49" charset="0"/>
                <a:cs typeface="Courier New" pitchFamily="49" charset="0"/>
              </a:rPr>
              <a:t>    8374:	ebc5 0909 	</a:t>
            </a:r>
            <a:r>
              <a:rPr lang="en-US" sz="1400" dirty="0" err="1" smtClean="0">
                <a:latin typeface="Ubuntu Mono" pitchFamily="49" charset="0"/>
                <a:cs typeface="Courier New" pitchFamily="49" charset="0"/>
              </a:rPr>
              <a:t>rsb</a:t>
            </a:r>
            <a:r>
              <a:rPr lang="en-US" sz="1400" dirty="0" smtClean="0">
                <a:latin typeface="Ubuntu Mono" pitchFamily="49" charset="0"/>
                <a:cs typeface="Courier New" pitchFamily="49" charset="0"/>
              </a:rPr>
              <a:t>	r9, r5, r9</a:t>
            </a:r>
          </a:p>
          <a:p>
            <a:r>
              <a:rPr lang="en-US" sz="1400" b="1" dirty="0" smtClean="0">
                <a:latin typeface="Ubuntu Mono" pitchFamily="49" charset="0"/>
                <a:cs typeface="Courier New" pitchFamily="49" charset="0"/>
              </a:rPr>
              <a:t>    8378:	ea5f 09a9 	</a:t>
            </a:r>
            <a:r>
              <a:rPr lang="en-US" sz="1400" b="1" dirty="0" err="1" smtClean="0">
                <a:latin typeface="Ubuntu Mono" pitchFamily="49" charset="0"/>
                <a:cs typeface="Courier New" pitchFamily="49" charset="0"/>
              </a:rPr>
              <a:t>movs.w</a:t>
            </a:r>
            <a:r>
              <a:rPr lang="en-US" sz="1400" b="1" dirty="0" smtClean="0">
                <a:latin typeface="Ubuntu Mono" pitchFamily="49" charset="0"/>
                <a:cs typeface="Courier New" pitchFamily="49" charset="0"/>
              </a:rPr>
              <a:t>	r9, r9, </a:t>
            </a:r>
            <a:r>
              <a:rPr lang="en-US" sz="1400" b="1" dirty="0" err="1" smtClean="0">
                <a:latin typeface="Ubuntu Mono" pitchFamily="49" charset="0"/>
                <a:cs typeface="Courier New" pitchFamily="49" charset="0"/>
              </a:rPr>
              <a:t>asr</a:t>
            </a:r>
            <a:r>
              <a:rPr lang="en-US" sz="1400" b="1" dirty="0" smtClean="0">
                <a:latin typeface="Ubuntu Mono" pitchFamily="49" charset="0"/>
                <a:cs typeface="Courier New" pitchFamily="49" charset="0"/>
              </a:rPr>
              <a:t> #2</a:t>
            </a:r>
          </a:p>
          <a:p>
            <a:r>
              <a:rPr lang="en-US" sz="1400" b="1" dirty="0" smtClean="0">
                <a:latin typeface="Ubuntu Mono" pitchFamily="49" charset="0"/>
                <a:cs typeface="Courier New" pitchFamily="49" charset="0"/>
              </a:rPr>
              <a:t>    837c:	d009      	</a:t>
            </a:r>
            <a:r>
              <a:rPr lang="en-US" sz="1400" b="1" dirty="0" err="1" smtClean="0">
                <a:latin typeface="Ubuntu Mono" pitchFamily="49" charset="0"/>
                <a:cs typeface="Courier New" pitchFamily="49" charset="0"/>
              </a:rPr>
              <a:t>beq.n</a:t>
            </a:r>
            <a:r>
              <a:rPr lang="en-US" sz="1400" b="1" dirty="0" smtClean="0">
                <a:latin typeface="Ubuntu Mono" pitchFamily="49" charset="0"/>
                <a:cs typeface="Courier New" pitchFamily="49" charset="0"/>
              </a:rPr>
              <a:t>	8392 &lt;__libc_csu_init+0x36&gt;</a:t>
            </a:r>
          </a:p>
          <a:p>
            <a:r>
              <a:rPr lang="en-US" sz="1400" dirty="0" smtClean="0">
                <a:latin typeface="Ubuntu Mono" pitchFamily="49" charset="0"/>
                <a:cs typeface="Courier New" pitchFamily="49" charset="0"/>
              </a:rPr>
              <a:t>    837e:	2400      	</a:t>
            </a:r>
            <a:r>
              <a:rPr lang="en-US" sz="1400" dirty="0" err="1" smtClean="0">
                <a:latin typeface="Ubuntu Mono" pitchFamily="49" charset="0"/>
                <a:cs typeface="Courier New" pitchFamily="49" charset="0"/>
              </a:rPr>
              <a:t>movs</a:t>
            </a:r>
            <a:r>
              <a:rPr lang="en-US" sz="1400" dirty="0" smtClean="0">
                <a:latin typeface="Ubuntu Mono" pitchFamily="49" charset="0"/>
                <a:cs typeface="Courier New" pitchFamily="49" charset="0"/>
              </a:rPr>
              <a:t>	r4, #0</a:t>
            </a:r>
          </a:p>
          <a:p>
            <a:r>
              <a:rPr lang="en-US" sz="1400" dirty="0" smtClean="0">
                <a:latin typeface="Ubuntu Mono" pitchFamily="49" charset="0"/>
                <a:cs typeface="Courier New" pitchFamily="49" charset="0"/>
              </a:rPr>
              <a:t>    8380:	f855 3b04 	</a:t>
            </a:r>
            <a:r>
              <a:rPr lang="en-US" sz="1400" dirty="0" err="1" smtClean="0">
                <a:latin typeface="Ubuntu Mono" pitchFamily="49" charset="0"/>
                <a:cs typeface="Courier New" pitchFamily="49" charset="0"/>
              </a:rPr>
              <a:t>ldr.w</a:t>
            </a:r>
            <a:r>
              <a:rPr lang="en-US" sz="1400" dirty="0" smtClean="0">
                <a:latin typeface="Ubuntu Mono" pitchFamily="49" charset="0"/>
                <a:cs typeface="Courier New" pitchFamily="49" charset="0"/>
              </a:rPr>
              <a:t>	r3, [r5], #4</a:t>
            </a:r>
          </a:p>
          <a:p>
            <a:r>
              <a:rPr lang="en-US" sz="1400" dirty="0" smtClean="0">
                <a:latin typeface="Ubuntu Mono" pitchFamily="49" charset="0"/>
                <a:cs typeface="Courier New" pitchFamily="49" charset="0"/>
              </a:rPr>
              <a:t>    8384:	4630      	</a:t>
            </a:r>
            <a:r>
              <a:rPr lang="en-US" sz="1400" dirty="0" err="1" smtClean="0">
                <a:latin typeface="Ubuntu Mono" pitchFamily="49" charset="0"/>
                <a:cs typeface="Courier New" pitchFamily="49" charset="0"/>
              </a:rPr>
              <a:t>mov</a:t>
            </a:r>
            <a:r>
              <a:rPr lang="en-US" sz="1400" dirty="0" smtClean="0">
                <a:latin typeface="Ubuntu Mono" pitchFamily="49" charset="0"/>
                <a:cs typeface="Courier New" pitchFamily="49" charset="0"/>
              </a:rPr>
              <a:t>	r0, r6</a:t>
            </a:r>
          </a:p>
          <a:p>
            <a:r>
              <a:rPr lang="en-US" sz="1400" dirty="0" smtClean="0">
                <a:latin typeface="Ubuntu Mono" pitchFamily="49" charset="0"/>
                <a:cs typeface="Courier New" pitchFamily="49" charset="0"/>
              </a:rPr>
              <a:t>    8386:	4639      	</a:t>
            </a:r>
            <a:r>
              <a:rPr lang="en-US" sz="1400" dirty="0" err="1" smtClean="0">
                <a:latin typeface="Ubuntu Mono" pitchFamily="49" charset="0"/>
                <a:cs typeface="Courier New" pitchFamily="49" charset="0"/>
              </a:rPr>
              <a:t>mov</a:t>
            </a:r>
            <a:r>
              <a:rPr lang="en-US" sz="1400" dirty="0" smtClean="0">
                <a:latin typeface="Ubuntu Mono" pitchFamily="49" charset="0"/>
                <a:cs typeface="Courier New" pitchFamily="49" charset="0"/>
              </a:rPr>
              <a:t>	r1, r7</a:t>
            </a:r>
          </a:p>
          <a:p>
            <a:r>
              <a:rPr lang="en-US" sz="1400" dirty="0" smtClean="0">
                <a:latin typeface="Ubuntu Mono" pitchFamily="49" charset="0"/>
                <a:cs typeface="Courier New" pitchFamily="49" charset="0"/>
              </a:rPr>
              <a:t>    8388:	4642      	</a:t>
            </a:r>
            <a:r>
              <a:rPr lang="en-US" sz="1400" dirty="0" err="1" smtClean="0">
                <a:latin typeface="Ubuntu Mono" pitchFamily="49" charset="0"/>
                <a:cs typeface="Courier New" pitchFamily="49" charset="0"/>
              </a:rPr>
              <a:t>mov</a:t>
            </a:r>
            <a:r>
              <a:rPr lang="en-US" sz="1400" dirty="0" smtClean="0">
                <a:latin typeface="Ubuntu Mono" pitchFamily="49" charset="0"/>
                <a:cs typeface="Courier New" pitchFamily="49" charset="0"/>
              </a:rPr>
              <a:t>	r2, r8</a:t>
            </a:r>
          </a:p>
          <a:p>
            <a:r>
              <a:rPr lang="en-US" sz="1400" dirty="0" smtClean="0">
                <a:latin typeface="Ubuntu Mono" pitchFamily="49" charset="0"/>
                <a:cs typeface="Courier New" pitchFamily="49" charset="0"/>
              </a:rPr>
              <a:t>    838a:	3401      	adds	r4, #1</a:t>
            </a:r>
          </a:p>
          <a:p>
            <a:r>
              <a:rPr lang="en-US" sz="1400" dirty="0" smtClean="0">
                <a:latin typeface="Ubuntu Mono" pitchFamily="49" charset="0"/>
                <a:cs typeface="Courier New" pitchFamily="49" charset="0"/>
              </a:rPr>
              <a:t>    838c:	4798      	</a:t>
            </a:r>
            <a:r>
              <a:rPr lang="en-US" sz="1400" dirty="0" err="1" smtClean="0">
                <a:latin typeface="Ubuntu Mono" pitchFamily="49" charset="0"/>
                <a:cs typeface="Courier New" pitchFamily="49" charset="0"/>
              </a:rPr>
              <a:t>blx</a:t>
            </a:r>
            <a:r>
              <a:rPr lang="en-US" sz="1400" dirty="0" smtClean="0">
                <a:latin typeface="Ubuntu Mono" pitchFamily="49" charset="0"/>
                <a:cs typeface="Courier New" pitchFamily="49" charset="0"/>
              </a:rPr>
              <a:t>	r3</a:t>
            </a:r>
          </a:p>
          <a:p>
            <a:r>
              <a:rPr lang="en-US" sz="1400" b="1" dirty="0" smtClean="0">
                <a:latin typeface="Ubuntu Mono" pitchFamily="49" charset="0"/>
                <a:cs typeface="Courier New" pitchFamily="49" charset="0"/>
              </a:rPr>
              <a:t>    838e:	454c      	</a:t>
            </a:r>
            <a:r>
              <a:rPr lang="en-US" sz="1400" b="1" dirty="0" err="1" smtClean="0">
                <a:latin typeface="Ubuntu Mono" pitchFamily="49" charset="0"/>
                <a:cs typeface="Courier New" pitchFamily="49" charset="0"/>
              </a:rPr>
              <a:t>cmp</a:t>
            </a:r>
            <a:r>
              <a:rPr lang="en-US" sz="1400" b="1" dirty="0" smtClean="0">
                <a:latin typeface="Ubuntu Mono" pitchFamily="49" charset="0"/>
                <a:cs typeface="Courier New" pitchFamily="49" charset="0"/>
              </a:rPr>
              <a:t>	r4, r9</a:t>
            </a:r>
          </a:p>
          <a:p>
            <a:r>
              <a:rPr lang="en-US" sz="1400" b="1" dirty="0" smtClean="0">
                <a:latin typeface="Ubuntu Mono" pitchFamily="49" charset="0"/>
                <a:cs typeface="Courier New" pitchFamily="49" charset="0"/>
              </a:rPr>
              <a:t>    8390:	d1f6      	</a:t>
            </a:r>
            <a:r>
              <a:rPr lang="en-US" sz="1400" b="1" dirty="0" err="1" smtClean="0">
                <a:latin typeface="Ubuntu Mono" pitchFamily="49" charset="0"/>
                <a:cs typeface="Courier New" pitchFamily="49" charset="0"/>
              </a:rPr>
              <a:t>bne.n</a:t>
            </a:r>
            <a:r>
              <a:rPr lang="en-US" sz="1400" b="1" dirty="0" smtClean="0">
                <a:latin typeface="Ubuntu Mono" pitchFamily="49" charset="0"/>
                <a:cs typeface="Courier New" pitchFamily="49" charset="0"/>
              </a:rPr>
              <a:t>	8380 &lt;__libc_csu_init+0x24&gt;</a:t>
            </a:r>
          </a:p>
          <a:p>
            <a:r>
              <a:rPr lang="en-US" sz="1400" dirty="0" smtClean="0">
                <a:latin typeface="Ubuntu Mono" pitchFamily="49" charset="0"/>
                <a:cs typeface="Courier New" pitchFamily="49" charset="0"/>
              </a:rPr>
              <a:t>    8392:	e8bd 83f8 	</a:t>
            </a:r>
            <a:r>
              <a:rPr lang="en-US" sz="1400" dirty="0" err="1" smtClean="0">
                <a:latin typeface="Ubuntu Mono" pitchFamily="49" charset="0"/>
                <a:cs typeface="Courier New" pitchFamily="49" charset="0"/>
              </a:rPr>
              <a:t>ldmia.w</a:t>
            </a:r>
            <a:r>
              <a:rPr lang="en-US" sz="1400" dirty="0" smtClean="0">
                <a:latin typeface="Ubuntu Mono" pitchFamily="49" charset="0"/>
                <a:cs typeface="Courier New" pitchFamily="49" charset="0"/>
              </a:rPr>
              <a:t>	sp!, {r3, r4, r5, r6, r7, r8, r9, pc}</a:t>
            </a:r>
          </a:p>
          <a:p>
            <a:r>
              <a:rPr lang="en-US" sz="1400" dirty="0" smtClean="0">
                <a:latin typeface="Ubuntu Mono" pitchFamily="49" charset="0"/>
                <a:cs typeface="Courier New" pitchFamily="49" charset="0"/>
              </a:rPr>
              <a:t>    8396:	bf00      	</a:t>
            </a:r>
            <a:r>
              <a:rPr lang="en-US" sz="1400" dirty="0" err="1" smtClean="0">
                <a:latin typeface="Ubuntu Mono" pitchFamily="49" charset="0"/>
                <a:cs typeface="Courier New" pitchFamily="49" charset="0"/>
              </a:rPr>
              <a:t>nop</a:t>
            </a:r>
            <a:endParaRPr lang="en-US" sz="1400" dirty="0" smtClean="0">
              <a:latin typeface="Ubuntu Mono" pitchFamily="49" charset="0"/>
              <a:cs typeface="Courier New" pitchFamily="49" charset="0"/>
            </a:endParaRPr>
          </a:p>
          <a:p>
            <a:r>
              <a:rPr lang="en-US" sz="1400" dirty="0" smtClean="0">
                <a:latin typeface="Ubuntu Mono" pitchFamily="49" charset="0"/>
                <a:cs typeface="Courier New" pitchFamily="49" charset="0"/>
              </a:rPr>
              <a:t>    8398:	00008ba0 	.word	0x00008ba0</a:t>
            </a:r>
          </a:p>
          <a:p>
            <a:r>
              <a:rPr lang="en-US" sz="1400" dirty="0" smtClean="0">
                <a:latin typeface="Ubuntu Mono" pitchFamily="49" charset="0"/>
                <a:cs typeface="Courier New" pitchFamily="49" charset="0"/>
              </a:rPr>
              <a:t>    839c:	00008b96 	.word	0x00008b96</a:t>
            </a:r>
            <a:endParaRPr lang="en-US" sz="1400" dirty="0">
              <a:latin typeface="Ubuntu Mono" pitchFamily="49" charset="0"/>
              <a:cs typeface="Courier New" pitchFamily="49" charset="0"/>
            </a:endParaRPr>
          </a:p>
        </p:txBody>
      </p:sp>
      <p:sp>
        <p:nvSpPr>
          <p:cNvPr id="3" name="Slide Number Placeholder 2"/>
          <p:cNvSpPr>
            <a:spLocks noGrp="1"/>
          </p:cNvSpPr>
          <p:nvPr>
            <p:ph type="sldNum" sz="quarter" idx="12"/>
          </p:nvPr>
        </p:nvSpPr>
        <p:spPr/>
        <p:txBody>
          <a:bodyPr/>
          <a:lstStyle/>
          <a:p>
            <a:fld id="{E66970BE-4790-4AAC-BBF1-E334F1B28FAF}" type="slidenum">
              <a:rPr lang="en-US" smtClean="0"/>
              <a:pPr/>
              <a:t>74</a:t>
            </a:fld>
            <a:endParaRPr lang="en-US"/>
          </a:p>
        </p:txBody>
      </p:sp>
    </p:spTree>
  </p:cSld>
  <p:clrMapOvr>
    <a:masterClrMapping/>
  </p:clrMapOvr>
  <p:timing>
    <p:tnLst>
      <p:par>
        <p:cTn xmlns:p14="http://schemas.microsoft.com/office/powerpoint/2010/mai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 Program Status Register</a:t>
            </a:r>
            <a:endParaRPr lang="en-US" dirty="0"/>
          </a:p>
        </p:txBody>
      </p:sp>
      <p:graphicFrame>
        <p:nvGraphicFramePr>
          <p:cNvPr id="4" name="Content Placeholder 3"/>
          <p:cNvGraphicFramePr>
            <a:graphicFrameLocks noGrp="1"/>
          </p:cNvGraphicFramePr>
          <p:nvPr>
            <p:ph idx="1"/>
          </p:nvPr>
        </p:nvGraphicFramePr>
        <p:xfrm>
          <a:off x="0" y="1143000"/>
          <a:ext cx="9144000" cy="24685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0" y="2743200"/>
            <a:ext cx="4724400" cy="4114800"/>
          </a:xfrm>
          <a:prstGeom prst="rect">
            <a:avLst/>
          </a:prstGeom>
        </p:spPr>
        <p:txBody>
          <a:bodyPr vert="horz" lIns="91440" tIns="45720" rIns="91440" bIns="45720" rtlCol="0">
            <a:normAutofit/>
          </a:bodyPr>
          <a:lstStyle/>
          <a:p>
            <a:pPr marL="342900" indent="-342900">
              <a:spcBef>
                <a:spcPct val="20000"/>
              </a:spcBef>
              <a:buFont typeface="Arial" pitchFamily="34" charset="0"/>
              <a:buChar char="•"/>
            </a:pPr>
            <a:r>
              <a:rPr lang="en-US" sz="2200" b="1" dirty="0" smtClean="0">
                <a:latin typeface="Courier New" pitchFamily="49" charset="0"/>
                <a:cs typeface="Courier New" pitchFamily="49" charset="0"/>
              </a:rPr>
              <a:t>N – Negative flag</a:t>
            </a:r>
          </a:p>
          <a:p>
            <a:pPr marL="342900" indent="-342900">
              <a:spcBef>
                <a:spcPct val="20000"/>
              </a:spcBef>
              <a:buFont typeface="Arial" pitchFamily="34" charset="0"/>
              <a:buChar char="•"/>
            </a:pPr>
            <a:r>
              <a:rPr lang="en-US" sz="2200" b="1" dirty="0" smtClean="0">
                <a:latin typeface="Courier New" pitchFamily="49" charset="0"/>
                <a:cs typeface="Courier New" pitchFamily="49" charset="0"/>
              </a:rPr>
              <a:t>Z – Zero flag</a:t>
            </a:r>
          </a:p>
          <a:p>
            <a:pPr marL="342900" indent="-342900">
              <a:spcBef>
                <a:spcPct val="20000"/>
              </a:spcBef>
              <a:buFont typeface="Arial" pitchFamily="34" charset="0"/>
              <a:buChar char="•"/>
            </a:pPr>
            <a:r>
              <a:rPr lang="en-US" sz="2200" b="1" dirty="0" smtClean="0">
                <a:latin typeface="Courier New" pitchFamily="49" charset="0"/>
                <a:cs typeface="Courier New" pitchFamily="49" charset="0"/>
              </a:rPr>
              <a:t>C – Carry flag</a:t>
            </a:r>
          </a:p>
          <a:p>
            <a:pPr marL="342900" indent="-342900">
              <a:spcBef>
                <a:spcPct val="20000"/>
              </a:spcBef>
              <a:buFont typeface="Arial" pitchFamily="34" charset="0"/>
              <a:buChar char="•"/>
            </a:pPr>
            <a:r>
              <a:rPr lang="en-US" sz="2200" b="1" dirty="0" smtClean="0">
                <a:latin typeface="Courier New" pitchFamily="49" charset="0"/>
                <a:cs typeface="Courier New" pitchFamily="49" charset="0"/>
              </a:rPr>
              <a:t>V – Overflow flag</a:t>
            </a:r>
          </a:p>
          <a:p>
            <a:pPr marL="342900" indent="-342900">
              <a:spcBef>
                <a:spcPct val="20000"/>
              </a:spcBef>
              <a:buFont typeface="Arial" pitchFamily="34" charset="0"/>
              <a:buChar char="•"/>
            </a:pPr>
            <a:r>
              <a:rPr lang="en-US" sz="2200" b="1" dirty="0" smtClean="0">
                <a:latin typeface="Courier New" pitchFamily="49" charset="0"/>
                <a:cs typeface="Courier New" pitchFamily="49" charset="0"/>
              </a:rPr>
              <a:t>Q – Sticky overflow</a:t>
            </a:r>
          </a:p>
          <a:p>
            <a:pPr marL="342900" indent="-342900">
              <a:spcBef>
                <a:spcPct val="20000"/>
              </a:spcBef>
              <a:buFont typeface="Arial" pitchFamily="34" charset="0"/>
              <a:buChar char="•"/>
            </a:pPr>
            <a:r>
              <a:rPr lang="en-US" sz="2200" b="1" dirty="0" smtClean="0">
                <a:latin typeface="Courier New" pitchFamily="49" charset="0"/>
                <a:cs typeface="Courier New" pitchFamily="49" charset="0"/>
              </a:rPr>
              <a:t>I – 1: Disable IRQ mode</a:t>
            </a:r>
          </a:p>
          <a:p>
            <a:pPr marL="342900" indent="-342900">
              <a:spcBef>
                <a:spcPct val="20000"/>
              </a:spcBef>
              <a:buFont typeface="Arial" pitchFamily="34" charset="0"/>
              <a:buChar char="•"/>
            </a:pPr>
            <a:r>
              <a:rPr lang="en-US" sz="2200" b="1" dirty="0" smtClean="0">
                <a:latin typeface="Courier New" pitchFamily="49" charset="0"/>
                <a:cs typeface="Courier New" pitchFamily="49" charset="0"/>
              </a:rPr>
              <a:t>F – 1: Disable FIQ mode</a:t>
            </a:r>
          </a:p>
          <a:p>
            <a:pPr marL="342900" indent="-342900">
              <a:spcBef>
                <a:spcPct val="20000"/>
              </a:spcBef>
              <a:buFont typeface="Arial" pitchFamily="34" charset="0"/>
              <a:buChar char="•"/>
            </a:pPr>
            <a:r>
              <a:rPr lang="en-US" sz="2200" b="1" dirty="0" smtClean="0">
                <a:latin typeface="Courier New" pitchFamily="49" charset="0"/>
                <a:cs typeface="Courier New" pitchFamily="49" charset="0"/>
              </a:rPr>
              <a:t>T – 0: ARM state</a:t>
            </a:r>
          </a:p>
          <a:p>
            <a:pPr marL="342900" indent="-342900">
              <a:spcBef>
                <a:spcPct val="20000"/>
              </a:spcBef>
              <a:buFont typeface="Arial" pitchFamily="34" charset="0"/>
              <a:buChar char="•"/>
            </a:pPr>
            <a:r>
              <a:rPr lang="en-US" sz="2200" b="1" dirty="0" smtClean="0">
                <a:latin typeface="Courier New" pitchFamily="49" charset="0"/>
                <a:cs typeface="Courier New" pitchFamily="49" charset="0"/>
              </a:rPr>
              <a:t>    1: Thumb state</a:t>
            </a:r>
          </a:p>
          <a:p>
            <a:pPr marL="342900" indent="-342900">
              <a:spcBef>
                <a:spcPct val="20000"/>
              </a:spcBef>
              <a:buFont typeface="Arial" pitchFamily="34" charset="0"/>
              <a:buChar char="•"/>
            </a:pPr>
            <a:r>
              <a:rPr lang="en-US" sz="2200" b="1" dirty="0" smtClean="0">
                <a:latin typeface="Courier New" pitchFamily="49" charset="0"/>
                <a:cs typeface="Courier New" pitchFamily="49" charset="0"/>
              </a:rPr>
              <a:t>_MODE – Mode bits</a:t>
            </a:r>
          </a:p>
        </p:txBody>
      </p:sp>
      <p:sp>
        <p:nvSpPr>
          <p:cNvPr id="3" name="Slide Number Placeholder 2"/>
          <p:cNvSpPr>
            <a:spLocks noGrp="1"/>
          </p:cNvSpPr>
          <p:nvPr>
            <p:ph type="sldNum" sz="quarter" idx="12"/>
          </p:nvPr>
        </p:nvSpPr>
        <p:spPr/>
        <p:txBody>
          <a:bodyPr/>
          <a:lstStyle/>
          <a:p>
            <a:fld id="{E66970BE-4790-4AAC-BBF1-E334F1B28FAF}" type="slidenum">
              <a:rPr lang="en-US" smtClean="0"/>
              <a:pPr/>
              <a:t>75</a:t>
            </a:fld>
            <a:endParaRPr lang="en-US"/>
          </a:p>
        </p:txBody>
      </p:sp>
    </p:spTree>
  </p:cSld>
  <p:clrMapOvr>
    <a:masterClrMapping/>
  </p:clrMapOvr>
  <p:timing>
    <p:tnLst>
      <p:par>
        <p:cTn xmlns:p14="http://schemas.microsoft.com/office/powerpoint/2010/mai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Hello, World! in ARM Assembly</a:t>
            </a:r>
            <a:endParaRPr lang="en-US" dirty="0"/>
          </a:p>
        </p:txBody>
      </p:sp>
      <p:sp>
        <p:nvSpPr>
          <p:cNvPr id="4" name="TextBox 3"/>
          <p:cNvSpPr txBox="1"/>
          <p:nvPr/>
        </p:nvSpPr>
        <p:spPr>
          <a:xfrm>
            <a:off x="228600" y="1676400"/>
            <a:ext cx="4267200" cy="3970318"/>
          </a:xfrm>
          <a:prstGeom prst="rect">
            <a:avLst/>
          </a:prstGeom>
          <a:noFill/>
        </p:spPr>
        <p:txBody>
          <a:bodyPr wrap="square" rtlCol="0">
            <a:spAutoFit/>
          </a:bodyPr>
          <a:lstStyle/>
          <a:p>
            <a:r>
              <a:rPr lang="en-US" sz="1400" dirty="0" smtClean="0">
                <a:latin typeface="Ubuntu Mono" pitchFamily="49" charset="0"/>
                <a:cs typeface="Courier New" pitchFamily="49" charset="0"/>
              </a:rPr>
              <a:t>.text</a:t>
            </a:r>
          </a:p>
          <a:p>
            <a:r>
              <a:rPr lang="en-US" sz="1400" dirty="0" smtClean="0">
                <a:latin typeface="Ubuntu Mono" pitchFamily="49" charset="0"/>
                <a:cs typeface="Courier New" pitchFamily="49" charset="0"/>
              </a:rPr>
              <a:t>_start: .global _start</a:t>
            </a:r>
          </a:p>
          <a:p>
            <a:endParaRPr lang="en-US" sz="1400" dirty="0" smtClean="0">
              <a:latin typeface="Ubuntu Mono" pitchFamily="49" charset="0"/>
              <a:cs typeface="Courier New" pitchFamily="49" charset="0"/>
            </a:endParaRPr>
          </a:p>
          <a:p>
            <a:r>
              <a:rPr lang="en-US" sz="1400" dirty="0" smtClean="0">
                <a:latin typeface="Ubuntu Mono" pitchFamily="49" charset="0"/>
                <a:cs typeface="Courier New" pitchFamily="49" charset="0"/>
              </a:rPr>
              <a:t>	@ </a:t>
            </a:r>
            <a:r>
              <a:rPr lang="en-US" sz="1400" dirty="0" err="1" smtClean="0">
                <a:latin typeface="Ubuntu Mono" pitchFamily="49" charset="0"/>
                <a:cs typeface="Courier New" pitchFamily="49" charset="0"/>
              </a:rPr>
              <a:t>sys_write</a:t>
            </a:r>
            <a:r>
              <a:rPr lang="en-US" sz="1400" dirty="0" smtClean="0">
                <a:latin typeface="Ubuntu Mono" pitchFamily="49" charset="0"/>
                <a:cs typeface="Courier New" pitchFamily="49" charset="0"/>
              </a:rPr>
              <a:t> ( </a:t>
            </a:r>
            <a:r>
              <a:rPr lang="en-US" sz="1400" dirty="0" err="1" smtClean="0">
                <a:latin typeface="Ubuntu Mono" pitchFamily="49" charset="0"/>
                <a:cs typeface="Courier New" pitchFamily="49" charset="0"/>
              </a:rPr>
              <a:t>fd</a:t>
            </a:r>
            <a:r>
              <a:rPr lang="en-US" sz="1400" dirty="0" smtClean="0">
                <a:latin typeface="Ubuntu Mono" pitchFamily="49" charset="0"/>
                <a:cs typeface="Courier New" pitchFamily="49" charset="0"/>
              </a:rPr>
              <a:t>, </a:t>
            </a:r>
            <a:r>
              <a:rPr lang="en-US" sz="1400" dirty="0" err="1" smtClean="0">
                <a:latin typeface="Ubuntu Mono" pitchFamily="49" charset="0"/>
                <a:cs typeface="Courier New" pitchFamily="49" charset="0"/>
              </a:rPr>
              <a:t>pstr</a:t>
            </a:r>
            <a:r>
              <a:rPr lang="en-US" sz="1400" dirty="0" smtClean="0">
                <a:latin typeface="Ubuntu Mono" pitchFamily="49" charset="0"/>
                <a:cs typeface="Courier New" pitchFamily="49" charset="0"/>
              </a:rPr>
              <a:t>, </a:t>
            </a:r>
            <a:r>
              <a:rPr lang="en-US" sz="1400" dirty="0" err="1" smtClean="0">
                <a:latin typeface="Ubuntu Mono" pitchFamily="49" charset="0"/>
                <a:cs typeface="Courier New" pitchFamily="49" charset="0"/>
              </a:rPr>
              <a:t>len</a:t>
            </a:r>
            <a:r>
              <a:rPr lang="en-US" sz="1400" dirty="0" smtClean="0">
                <a:latin typeface="Ubuntu Mono" pitchFamily="49" charset="0"/>
                <a:cs typeface="Courier New" pitchFamily="49" charset="0"/>
              </a:rPr>
              <a:t> )</a:t>
            </a:r>
          </a:p>
          <a:p>
            <a:r>
              <a:rPr lang="en-US" sz="1400" dirty="0" smtClean="0">
                <a:latin typeface="Ubuntu Mono" pitchFamily="49" charset="0"/>
                <a:cs typeface="Courier New" pitchFamily="49" charset="0"/>
              </a:rPr>
              <a:t>	@ r7=4 r0 r1 r2</a:t>
            </a:r>
          </a:p>
          <a:p>
            <a:r>
              <a:rPr lang="en-US" sz="1400" dirty="0" smtClean="0">
                <a:latin typeface="Ubuntu Mono" pitchFamily="49" charset="0"/>
                <a:cs typeface="Courier New" pitchFamily="49" charset="0"/>
              </a:rPr>
              <a:t>	</a:t>
            </a:r>
            <a:r>
              <a:rPr lang="en-US" sz="1400" dirty="0" err="1" smtClean="0">
                <a:latin typeface="Ubuntu Mono" pitchFamily="49" charset="0"/>
                <a:cs typeface="Courier New" pitchFamily="49" charset="0"/>
              </a:rPr>
              <a:t>mov</a:t>
            </a:r>
            <a:r>
              <a:rPr lang="en-US" sz="1400" dirty="0" smtClean="0">
                <a:latin typeface="Ubuntu Mono" pitchFamily="49" charset="0"/>
                <a:cs typeface="Courier New" pitchFamily="49" charset="0"/>
              </a:rPr>
              <a:t> r0, #1 @ </a:t>
            </a:r>
            <a:r>
              <a:rPr lang="en-US" sz="1400" dirty="0" err="1" smtClean="0">
                <a:latin typeface="Ubuntu Mono" pitchFamily="49" charset="0"/>
                <a:cs typeface="Courier New" pitchFamily="49" charset="0"/>
              </a:rPr>
              <a:t>fd</a:t>
            </a:r>
            <a:r>
              <a:rPr lang="en-US" sz="1400" dirty="0" smtClean="0">
                <a:latin typeface="Ubuntu Mono" pitchFamily="49" charset="0"/>
                <a:cs typeface="Courier New" pitchFamily="49" charset="0"/>
              </a:rPr>
              <a:t> &lt;- </a:t>
            </a:r>
            <a:r>
              <a:rPr lang="en-US" sz="1400" dirty="0" err="1" smtClean="0">
                <a:latin typeface="Ubuntu Mono" pitchFamily="49" charset="0"/>
                <a:cs typeface="Courier New" pitchFamily="49" charset="0"/>
              </a:rPr>
              <a:t>stdout</a:t>
            </a:r>
            <a:endParaRPr lang="en-US" sz="1400" dirty="0" smtClean="0">
              <a:latin typeface="Ubuntu Mono" pitchFamily="49" charset="0"/>
              <a:cs typeface="Courier New" pitchFamily="49" charset="0"/>
            </a:endParaRPr>
          </a:p>
          <a:p>
            <a:r>
              <a:rPr lang="en-US" sz="1400" dirty="0" smtClean="0">
                <a:latin typeface="Ubuntu Mono" pitchFamily="49" charset="0"/>
                <a:cs typeface="Courier New" pitchFamily="49" charset="0"/>
              </a:rPr>
              <a:t>	</a:t>
            </a:r>
            <a:r>
              <a:rPr lang="en-US" sz="1400" dirty="0" err="1" smtClean="0">
                <a:latin typeface="Ubuntu Mono" pitchFamily="49" charset="0"/>
                <a:cs typeface="Courier New" pitchFamily="49" charset="0"/>
              </a:rPr>
              <a:t>adr</a:t>
            </a:r>
            <a:r>
              <a:rPr lang="en-US" sz="1400" dirty="0" smtClean="0">
                <a:latin typeface="Ubuntu Mono" pitchFamily="49" charset="0"/>
                <a:cs typeface="Courier New" pitchFamily="49" charset="0"/>
              </a:rPr>
              <a:t> r1, </a:t>
            </a:r>
            <a:r>
              <a:rPr lang="en-US" sz="1400" dirty="0" err="1" smtClean="0">
                <a:latin typeface="Ubuntu Mono" pitchFamily="49" charset="0"/>
                <a:cs typeface="Courier New" pitchFamily="49" charset="0"/>
              </a:rPr>
              <a:t>msg</a:t>
            </a:r>
            <a:r>
              <a:rPr lang="en-US" sz="1400" dirty="0" smtClean="0">
                <a:latin typeface="Ubuntu Mono" pitchFamily="49" charset="0"/>
                <a:cs typeface="Courier New" pitchFamily="49" charset="0"/>
              </a:rPr>
              <a:t> @ </a:t>
            </a:r>
            <a:r>
              <a:rPr lang="en-US" sz="1400" dirty="0" err="1" smtClean="0">
                <a:latin typeface="Ubuntu Mono" pitchFamily="49" charset="0"/>
                <a:cs typeface="Courier New" pitchFamily="49" charset="0"/>
              </a:rPr>
              <a:t>pstr</a:t>
            </a:r>
            <a:r>
              <a:rPr lang="en-US" sz="1400" dirty="0" smtClean="0">
                <a:latin typeface="Ubuntu Mono" pitchFamily="49" charset="0"/>
                <a:cs typeface="Courier New" pitchFamily="49" charset="0"/>
              </a:rPr>
              <a:t> &lt;- *</a:t>
            </a:r>
            <a:r>
              <a:rPr lang="en-US" sz="1400" dirty="0" err="1" smtClean="0">
                <a:latin typeface="Ubuntu Mono" pitchFamily="49" charset="0"/>
                <a:cs typeface="Courier New" pitchFamily="49" charset="0"/>
              </a:rPr>
              <a:t>msg</a:t>
            </a:r>
            <a:endParaRPr lang="en-US" sz="1400" dirty="0" smtClean="0">
              <a:latin typeface="Ubuntu Mono" pitchFamily="49" charset="0"/>
              <a:cs typeface="Courier New" pitchFamily="49" charset="0"/>
            </a:endParaRPr>
          </a:p>
          <a:p>
            <a:r>
              <a:rPr lang="en-US" sz="1400" dirty="0" smtClean="0">
                <a:latin typeface="Ubuntu Mono" pitchFamily="49" charset="0"/>
                <a:cs typeface="Courier New" pitchFamily="49" charset="0"/>
              </a:rPr>
              <a:t>	</a:t>
            </a:r>
            <a:r>
              <a:rPr lang="en-US" sz="1400" dirty="0" err="1" smtClean="0">
                <a:latin typeface="Ubuntu Mono" pitchFamily="49" charset="0"/>
                <a:cs typeface="Courier New" pitchFamily="49" charset="0"/>
              </a:rPr>
              <a:t>mov</a:t>
            </a:r>
            <a:r>
              <a:rPr lang="en-US" sz="1400" dirty="0" smtClean="0">
                <a:latin typeface="Ubuntu Mono" pitchFamily="49" charset="0"/>
                <a:cs typeface="Courier New" pitchFamily="49" charset="0"/>
              </a:rPr>
              <a:t> r2, #14 @ </a:t>
            </a:r>
            <a:r>
              <a:rPr lang="en-US" sz="1400" dirty="0" err="1" smtClean="0">
                <a:latin typeface="Ubuntu Mono" pitchFamily="49" charset="0"/>
                <a:cs typeface="Courier New" pitchFamily="49" charset="0"/>
              </a:rPr>
              <a:t>len</a:t>
            </a:r>
            <a:r>
              <a:rPr lang="en-US" sz="1400" dirty="0" smtClean="0">
                <a:latin typeface="Ubuntu Mono" pitchFamily="49" charset="0"/>
                <a:cs typeface="Courier New" pitchFamily="49" charset="0"/>
              </a:rPr>
              <a:t> &lt;- 14</a:t>
            </a:r>
          </a:p>
          <a:p>
            <a:r>
              <a:rPr lang="en-US" sz="1400" dirty="0" smtClean="0">
                <a:latin typeface="Ubuntu Mono" pitchFamily="49" charset="0"/>
                <a:cs typeface="Courier New" pitchFamily="49" charset="0"/>
              </a:rPr>
              <a:t>	</a:t>
            </a:r>
            <a:r>
              <a:rPr lang="en-US" sz="1400" dirty="0" err="1" smtClean="0">
                <a:latin typeface="Ubuntu Mono" pitchFamily="49" charset="0"/>
                <a:cs typeface="Courier New" pitchFamily="49" charset="0"/>
              </a:rPr>
              <a:t>mov</a:t>
            </a:r>
            <a:r>
              <a:rPr lang="en-US" sz="1400" dirty="0" smtClean="0">
                <a:latin typeface="Ubuntu Mono" pitchFamily="49" charset="0"/>
                <a:cs typeface="Courier New" pitchFamily="49" charset="0"/>
              </a:rPr>
              <a:t> r7, #4 @ </a:t>
            </a:r>
            <a:r>
              <a:rPr lang="en-US" sz="1400" dirty="0" err="1" smtClean="0">
                <a:latin typeface="Ubuntu Mono" pitchFamily="49" charset="0"/>
                <a:cs typeface="Courier New" pitchFamily="49" charset="0"/>
              </a:rPr>
              <a:t>syscall</a:t>
            </a:r>
            <a:r>
              <a:rPr lang="en-US" sz="1400" dirty="0" smtClean="0">
                <a:latin typeface="Ubuntu Mono" pitchFamily="49" charset="0"/>
                <a:cs typeface="Courier New" pitchFamily="49" charset="0"/>
              </a:rPr>
              <a:t> &lt;- </a:t>
            </a:r>
            <a:r>
              <a:rPr lang="en-US" sz="1400" dirty="0" err="1" smtClean="0">
                <a:latin typeface="Ubuntu Mono" pitchFamily="49" charset="0"/>
                <a:cs typeface="Courier New" pitchFamily="49" charset="0"/>
              </a:rPr>
              <a:t>sys_write</a:t>
            </a:r>
            <a:endParaRPr lang="en-US" sz="1400" dirty="0" smtClean="0">
              <a:latin typeface="Ubuntu Mono" pitchFamily="49" charset="0"/>
              <a:cs typeface="Courier New" pitchFamily="49" charset="0"/>
            </a:endParaRPr>
          </a:p>
          <a:p>
            <a:r>
              <a:rPr lang="en-US" sz="1400" dirty="0" smtClean="0">
                <a:latin typeface="Ubuntu Mono" pitchFamily="49" charset="0"/>
                <a:cs typeface="Courier New" pitchFamily="49" charset="0"/>
              </a:rPr>
              <a:t>	</a:t>
            </a:r>
            <a:r>
              <a:rPr lang="en-US" sz="1400" dirty="0" err="1" smtClean="0">
                <a:latin typeface="Ubuntu Mono" pitchFamily="49" charset="0"/>
                <a:cs typeface="Courier New" pitchFamily="49" charset="0"/>
              </a:rPr>
              <a:t>swi</a:t>
            </a:r>
            <a:r>
              <a:rPr lang="en-US" sz="1400" dirty="0" smtClean="0">
                <a:latin typeface="Ubuntu Mono" pitchFamily="49" charset="0"/>
                <a:cs typeface="Courier New" pitchFamily="49" charset="0"/>
              </a:rPr>
              <a:t> 0 @ system call</a:t>
            </a:r>
          </a:p>
          <a:p>
            <a:r>
              <a:rPr lang="en-US" sz="1400" dirty="0" smtClean="0">
                <a:latin typeface="Ubuntu Mono" pitchFamily="49" charset="0"/>
                <a:cs typeface="Courier New" pitchFamily="49" charset="0"/>
              </a:rPr>
              <a:t>	@ </a:t>
            </a:r>
            <a:r>
              <a:rPr lang="en-US" sz="1400" dirty="0" err="1" smtClean="0">
                <a:latin typeface="Ubuntu Mono" pitchFamily="49" charset="0"/>
                <a:cs typeface="Courier New" pitchFamily="49" charset="0"/>
              </a:rPr>
              <a:t>sys_exit</a:t>
            </a:r>
            <a:r>
              <a:rPr lang="en-US" sz="1400" dirty="0" smtClean="0">
                <a:latin typeface="Ubuntu Mono" pitchFamily="49" charset="0"/>
                <a:cs typeface="Courier New" pitchFamily="49" charset="0"/>
              </a:rPr>
              <a:t> ( </a:t>
            </a:r>
            <a:r>
              <a:rPr lang="en-US" sz="1400" dirty="0" err="1" smtClean="0">
                <a:latin typeface="Ubuntu Mono" pitchFamily="49" charset="0"/>
                <a:cs typeface="Courier New" pitchFamily="49" charset="0"/>
              </a:rPr>
              <a:t>exitcode</a:t>
            </a:r>
            <a:r>
              <a:rPr lang="en-US" sz="1400" dirty="0" smtClean="0">
                <a:latin typeface="Ubuntu Mono" pitchFamily="49" charset="0"/>
                <a:cs typeface="Courier New" pitchFamily="49" charset="0"/>
              </a:rPr>
              <a:t> )</a:t>
            </a:r>
          </a:p>
          <a:p>
            <a:r>
              <a:rPr lang="en-US" sz="1400" dirty="0" smtClean="0">
                <a:latin typeface="Ubuntu Mono" pitchFamily="49" charset="0"/>
                <a:cs typeface="Courier New" pitchFamily="49" charset="0"/>
              </a:rPr>
              <a:t>	@ r7=1 r0</a:t>
            </a:r>
          </a:p>
          <a:p>
            <a:r>
              <a:rPr lang="en-US" sz="1400" dirty="0" smtClean="0">
                <a:latin typeface="Ubuntu Mono" pitchFamily="49" charset="0"/>
                <a:cs typeface="Courier New" pitchFamily="49" charset="0"/>
              </a:rPr>
              <a:t>	</a:t>
            </a:r>
            <a:r>
              <a:rPr lang="en-US" sz="1400" dirty="0" err="1" smtClean="0">
                <a:latin typeface="Ubuntu Mono" pitchFamily="49" charset="0"/>
                <a:cs typeface="Courier New" pitchFamily="49" charset="0"/>
              </a:rPr>
              <a:t>mov</a:t>
            </a:r>
            <a:r>
              <a:rPr lang="en-US" sz="1400" dirty="0" smtClean="0">
                <a:latin typeface="Ubuntu Mono" pitchFamily="49" charset="0"/>
                <a:cs typeface="Courier New" pitchFamily="49" charset="0"/>
              </a:rPr>
              <a:t> r0, #0 @ </a:t>
            </a:r>
            <a:r>
              <a:rPr lang="en-US" sz="1400" dirty="0" err="1" smtClean="0">
                <a:latin typeface="Ubuntu Mono" pitchFamily="49" charset="0"/>
                <a:cs typeface="Courier New" pitchFamily="49" charset="0"/>
              </a:rPr>
              <a:t>exitcode</a:t>
            </a:r>
            <a:r>
              <a:rPr lang="en-US" sz="1400" dirty="0" smtClean="0">
                <a:latin typeface="Ubuntu Mono" pitchFamily="49" charset="0"/>
                <a:cs typeface="Courier New" pitchFamily="49" charset="0"/>
              </a:rPr>
              <a:t> &lt;- 0</a:t>
            </a:r>
          </a:p>
          <a:p>
            <a:r>
              <a:rPr lang="en-US" sz="1400" dirty="0" smtClean="0">
                <a:latin typeface="Ubuntu Mono" pitchFamily="49" charset="0"/>
                <a:cs typeface="Courier New" pitchFamily="49" charset="0"/>
              </a:rPr>
              <a:t>	</a:t>
            </a:r>
            <a:r>
              <a:rPr lang="en-US" sz="1400" dirty="0" err="1" smtClean="0">
                <a:latin typeface="Ubuntu Mono" pitchFamily="49" charset="0"/>
                <a:cs typeface="Courier New" pitchFamily="49" charset="0"/>
              </a:rPr>
              <a:t>mov</a:t>
            </a:r>
            <a:r>
              <a:rPr lang="en-US" sz="1400" dirty="0" smtClean="0">
                <a:latin typeface="Ubuntu Mono" pitchFamily="49" charset="0"/>
                <a:cs typeface="Courier New" pitchFamily="49" charset="0"/>
              </a:rPr>
              <a:t> r7, #1 @ </a:t>
            </a:r>
            <a:r>
              <a:rPr lang="en-US" sz="1400" dirty="0" err="1" smtClean="0">
                <a:latin typeface="Ubuntu Mono" pitchFamily="49" charset="0"/>
                <a:cs typeface="Courier New" pitchFamily="49" charset="0"/>
              </a:rPr>
              <a:t>syscall</a:t>
            </a:r>
            <a:r>
              <a:rPr lang="en-US" sz="1400" dirty="0" smtClean="0">
                <a:latin typeface="Ubuntu Mono" pitchFamily="49" charset="0"/>
                <a:cs typeface="Courier New" pitchFamily="49" charset="0"/>
              </a:rPr>
              <a:t> &lt;- </a:t>
            </a:r>
            <a:r>
              <a:rPr lang="en-US" sz="1400" dirty="0" err="1" smtClean="0">
                <a:latin typeface="Ubuntu Mono" pitchFamily="49" charset="0"/>
                <a:cs typeface="Courier New" pitchFamily="49" charset="0"/>
              </a:rPr>
              <a:t>sys_exit</a:t>
            </a:r>
            <a:endParaRPr lang="en-US" sz="1400" dirty="0" smtClean="0">
              <a:latin typeface="Ubuntu Mono" pitchFamily="49" charset="0"/>
              <a:cs typeface="Courier New" pitchFamily="49" charset="0"/>
            </a:endParaRPr>
          </a:p>
          <a:p>
            <a:r>
              <a:rPr lang="en-US" sz="1400" dirty="0" smtClean="0">
                <a:latin typeface="Ubuntu Mono" pitchFamily="49" charset="0"/>
                <a:cs typeface="Courier New" pitchFamily="49" charset="0"/>
              </a:rPr>
              <a:t>	</a:t>
            </a:r>
            <a:r>
              <a:rPr lang="en-US" sz="1400" dirty="0" err="1" smtClean="0">
                <a:latin typeface="Ubuntu Mono" pitchFamily="49" charset="0"/>
                <a:cs typeface="Courier New" pitchFamily="49" charset="0"/>
              </a:rPr>
              <a:t>swi</a:t>
            </a:r>
            <a:r>
              <a:rPr lang="en-US" sz="1400" dirty="0" smtClean="0">
                <a:latin typeface="Ubuntu Mono" pitchFamily="49" charset="0"/>
                <a:cs typeface="Courier New" pitchFamily="49" charset="0"/>
              </a:rPr>
              <a:t> 0 @ system call</a:t>
            </a:r>
          </a:p>
          <a:p>
            <a:r>
              <a:rPr lang="en-US" sz="1400" dirty="0" err="1" smtClean="0">
                <a:latin typeface="Ubuntu Mono" pitchFamily="49" charset="0"/>
                <a:cs typeface="Courier New" pitchFamily="49" charset="0"/>
              </a:rPr>
              <a:t>msg</a:t>
            </a:r>
            <a:r>
              <a:rPr lang="en-US" sz="1400" dirty="0" smtClean="0">
                <a:latin typeface="Ubuntu Mono" pitchFamily="49" charset="0"/>
                <a:cs typeface="Courier New" pitchFamily="49" charset="0"/>
              </a:rPr>
              <a:t>:</a:t>
            </a:r>
          </a:p>
          <a:p>
            <a:r>
              <a:rPr lang="en-US" sz="1400" dirty="0" smtClean="0">
                <a:latin typeface="Ubuntu Mono" pitchFamily="49" charset="0"/>
                <a:cs typeface="Courier New" pitchFamily="49" charset="0"/>
              </a:rPr>
              <a:t>	.</a:t>
            </a:r>
            <a:r>
              <a:rPr lang="en-US" sz="1400" dirty="0" err="1" smtClean="0">
                <a:latin typeface="Ubuntu Mono" pitchFamily="49" charset="0"/>
                <a:cs typeface="Courier New" pitchFamily="49" charset="0"/>
              </a:rPr>
              <a:t>asciz</a:t>
            </a:r>
            <a:r>
              <a:rPr lang="en-US" sz="1400" dirty="0" smtClean="0">
                <a:latin typeface="Ubuntu Mono" pitchFamily="49" charset="0"/>
                <a:cs typeface="Courier New" pitchFamily="49" charset="0"/>
              </a:rPr>
              <a:t> "Hello, world!\n"</a:t>
            </a:r>
          </a:p>
          <a:p>
            <a:r>
              <a:rPr lang="en-US" sz="1400" dirty="0" smtClean="0">
                <a:latin typeface="Ubuntu Mono" pitchFamily="49" charset="0"/>
                <a:cs typeface="Courier New" pitchFamily="49" charset="0"/>
              </a:rPr>
              <a:t>.end</a:t>
            </a:r>
            <a:endParaRPr lang="en-US" sz="1400" dirty="0">
              <a:latin typeface="Ubuntu Mono" pitchFamily="49" charset="0"/>
              <a:cs typeface="Courier New" pitchFamily="49" charset="0"/>
            </a:endParaRPr>
          </a:p>
        </p:txBody>
      </p:sp>
      <p:sp>
        <p:nvSpPr>
          <p:cNvPr id="5" name="TextBox 4"/>
          <p:cNvSpPr txBox="1"/>
          <p:nvPr/>
        </p:nvSpPr>
        <p:spPr>
          <a:xfrm>
            <a:off x="4953000" y="1752600"/>
            <a:ext cx="3733800" cy="2585323"/>
          </a:xfrm>
          <a:prstGeom prst="rect">
            <a:avLst/>
          </a:prstGeom>
          <a:noFill/>
        </p:spPr>
        <p:txBody>
          <a:bodyPr wrap="square" rtlCol="0">
            <a:spAutoFit/>
          </a:bodyPr>
          <a:lstStyle/>
          <a:p>
            <a:r>
              <a:rPr lang="en-US" dirty="0" smtClean="0"/>
              <a:t>Linux GNUEABI spec means </a:t>
            </a:r>
            <a:r>
              <a:rPr lang="en-US" dirty="0" err="1" smtClean="0"/>
              <a:t>syscall</a:t>
            </a:r>
            <a:r>
              <a:rPr lang="en-US" dirty="0" smtClean="0"/>
              <a:t> identifier is put in R7 and arguments in R0-R6</a:t>
            </a:r>
          </a:p>
          <a:p>
            <a:endParaRPr lang="en-US" dirty="0"/>
          </a:p>
          <a:p>
            <a:r>
              <a:rPr lang="en-US" dirty="0" smtClean="0"/>
              <a:t>Linux kernel ignores #</a:t>
            </a:r>
            <a:r>
              <a:rPr lang="en-US" dirty="0" err="1" smtClean="0"/>
              <a:t>imm</a:t>
            </a:r>
            <a:r>
              <a:rPr lang="en-US" dirty="0" smtClean="0"/>
              <a:t> value after SWI instruction</a:t>
            </a:r>
          </a:p>
          <a:p>
            <a:endParaRPr lang="en-US" dirty="0" smtClean="0"/>
          </a:p>
          <a:p>
            <a:r>
              <a:rPr lang="en-US" dirty="0" err="1" smtClean="0"/>
              <a:t>Syscall</a:t>
            </a:r>
            <a:r>
              <a:rPr lang="en-US" dirty="0" smtClean="0"/>
              <a:t> invoked with SWI/SVC instruction (supervisor mode)</a:t>
            </a:r>
            <a:endParaRPr lang="en-US" dirty="0"/>
          </a:p>
        </p:txBody>
      </p:sp>
      <p:sp>
        <p:nvSpPr>
          <p:cNvPr id="6" name="Rectangle 5"/>
          <p:cNvSpPr/>
          <p:nvPr/>
        </p:nvSpPr>
        <p:spPr>
          <a:xfrm>
            <a:off x="457200" y="6324600"/>
            <a:ext cx="7620000" cy="338554"/>
          </a:xfrm>
          <a:prstGeom prst="rect">
            <a:avLst/>
          </a:prstGeom>
        </p:spPr>
        <p:txBody>
          <a:bodyPr wrap="square">
            <a:spAutoFit/>
          </a:bodyPr>
          <a:lstStyle/>
          <a:p>
            <a:r>
              <a:rPr lang="en-US" sz="1600" dirty="0" smtClean="0"/>
              <a:t>Source: </a:t>
            </a:r>
            <a:r>
              <a:rPr lang="en-US" sz="1600" dirty="0" smtClean="0">
                <a:hlinkClick r:id="rId3"/>
              </a:rPr>
              <a:t>http://peterdn.com/post/e28098Hello-World!e28099-in-ARM-assembly.aspx</a:t>
            </a:r>
            <a:endParaRPr lang="en-US" sz="1600" dirty="0" smtClean="0"/>
          </a:p>
        </p:txBody>
      </p:sp>
      <p:sp>
        <p:nvSpPr>
          <p:cNvPr id="3" name="Slide Number Placeholder 2"/>
          <p:cNvSpPr>
            <a:spLocks noGrp="1"/>
          </p:cNvSpPr>
          <p:nvPr>
            <p:ph type="sldNum" sz="quarter" idx="12"/>
          </p:nvPr>
        </p:nvSpPr>
        <p:spPr/>
        <p:txBody>
          <a:bodyPr/>
          <a:lstStyle/>
          <a:p>
            <a:fld id="{E66970BE-4790-4AAC-BBF1-E334F1B28FAF}" type="slidenum">
              <a:rPr lang="en-US" smtClean="0"/>
              <a:pPr/>
              <a:t>76</a:t>
            </a:fld>
            <a:endParaRPr lang="en-US"/>
          </a:p>
        </p:txBody>
      </p:sp>
    </p:spTree>
  </p:cSld>
  <p:clrMapOvr>
    <a:masterClrMapping/>
  </p:clrMapOvr>
  <p:timing>
    <p:tnLst>
      <p:par>
        <p:cTn xmlns:p14="http://schemas.microsoft.com/office/powerpoint/2010/mai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Instructions covered so far…</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NOP</a:t>
            </a:r>
          </a:p>
          <a:p>
            <a:r>
              <a:rPr lang="en-US" dirty="0" smtClean="0"/>
              <a:t>ADD, ADC, SUB, SBC, RSB, RSC</a:t>
            </a:r>
          </a:p>
          <a:p>
            <a:r>
              <a:rPr lang="en-US" dirty="0" smtClean="0"/>
              <a:t>ASR, LSL, LSR, ROR, RRX</a:t>
            </a:r>
          </a:p>
          <a:p>
            <a:r>
              <a:rPr lang="en-US" dirty="0" smtClean="0"/>
              <a:t>MOV, MVN</a:t>
            </a:r>
          </a:p>
          <a:p>
            <a:r>
              <a:rPr lang="en-US" dirty="0" smtClean="0"/>
              <a:t>REV, REVSH, REV16</a:t>
            </a:r>
          </a:p>
          <a:p>
            <a:r>
              <a:rPr lang="en-US" dirty="0" smtClean="0"/>
              <a:t>AND, EOR, ORR, ORN, CMP, CMN</a:t>
            </a:r>
          </a:p>
          <a:p>
            <a:r>
              <a:rPr lang="en-US" dirty="0" smtClean="0"/>
              <a:t>BIC, TEQ, TST</a:t>
            </a:r>
          </a:p>
          <a:p>
            <a:r>
              <a:rPr lang="en-US" dirty="0" smtClean="0"/>
              <a:t>B, BL, BLX, BLE, BGT</a:t>
            </a:r>
          </a:p>
          <a:p>
            <a:r>
              <a:rPr lang="en-US" dirty="0" smtClean="0"/>
              <a:t>SWI</a:t>
            </a:r>
          </a:p>
          <a:p>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2"/>
          </p:nvPr>
        </p:nvSpPr>
        <p:spPr/>
        <p:txBody>
          <a:bodyPr/>
          <a:lstStyle/>
          <a:p>
            <a:fld id="{E66970BE-4790-4AAC-BBF1-E334F1B28FAF}" type="slidenum">
              <a:rPr lang="en-US" smtClean="0"/>
              <a:pPr/>
              <a:t>77</a:t>
            </a:fld>
            <a:endParaRPr lang="en-US"/>
          </a:p>
        </p:txBody>
      </p:sp>
    </p:spTree>
  </p:cSld>
  <p:clrMapOvr>
    <a:masterClrMapping/>
  </p:clrMapOvr>
  <p:timing>
    <p:tnLst>
      <p:par>
        <p:cTn xmlns:p14="http://schemas.microsoft.com/office/powerpoint/2010/mai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Hints on how to RTFM</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{S} – updates flags in the CPSR</a:t>
            </a:r>
          </a:p>
          <a:p>
            <a:r>
              <a:rPr lang="en-US" dirty="0" smtClean="0"/>
              <a:t>{&lt;c&gt;} – allows mnemonic of conditional to be added</a:t>
            </a:r>
          </a:p>
          <a:p>
            <a:r>
              <a:rPr lang="en-US" dirty="0" smtClean="0"/>
              <a:t>{&lt;q&gt;} – instruction suffix with either:</a:t>
            </a:r>
          </a:p>
          <a:p>
            <a:pPr lvl="1"/>
            <a:r>
              <a:rPr lang="en-US" dirty="0" smtClean="0"/>
              <a:t>.N	Narrow, assembler must use 16-bit encoding for the </a:t>
            </a:r>
            <a:r>
              <a:rPr lang="en-US" dirty="0" err="1" smtClean="0"/>
              <a:t>intruction</a:t>
            </a:r>
            <a:endParaRPr lang="en-US" dirty="0" smtClean="0"/>
          </a:p>
          <a:p>
            <a:pPr lvl="1"/>
            <a:r>
              <a:rPr lang="en-US" dirty="0" smtClean="0"/>
              <a:t>.W	Wide, assembler must use 32-bit encoding for the instruction</a:t>
            </a:r>
          </a:p>
          <a:p>
            <a:r>
              <a:rPr lang="en-US" dirty="0" smtClean="0"/>
              <a:t>Do not use the .N or .W in your assembly code. </a:t>
            </a:r>
          </a:p>
          <a:p>
            <a:r>
              <a:rPr lang="en-US" dirty="0" smtClean="0"/>
              <a:t>As per manual, it will throw errors. Assembler decides on encoding depending on options selected.</a:t>
            </a:r>
            <a:endParaRPr lang="en-US" dirty="0"/>
          </a:p>
        </p:txBody>
      </p:sp>
      <p:sp>
        <p:nvSpPr>
          <p:cNvPr id="4" name="Slide Number Placeholder 3"/>
          <p:cNvSpPr>
            <a:spLocks noGrp="1"/>
          </p:cNvSpPr>
          <p:nvPr>
            <p:ph type="sldNum" sz="quarter" idx="12"/>
          </p:nvPr>
        </p:nvSpPr>
        <p:spPr/>
        <p:txBody>
          <a:bodyPr/>
          <a:lstStyle/>
          <a:p>
            <a:fld id="{E66970BE-4790-4AAC-BBF1-E334F1B28FAF}" type="slidenum">
              <a:rPr lang="en-US" smtClean="0"/>
              <a:pPr/>
              <a:t>78</a:t>
            </a:fld>
            <a:endParaRPr lang="en-US"/>
          </a:p>
        </p:txBody>
      </p:sp>
    </p:spTree>
  </p:cSld>
  <p:clrMapOvr>
    <a:masterClrMapping/>
  </p:clrMapOvr>
  <p:timing>
    <p:tnLst>
      <p:par>
        <p:cTn xmlns:p14="http://schemas.microsoft.com/office/powerpoint/2010/mai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Lab 1</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Again commands given below for copying files into and out of the simulator</a:t>
            </a:r>
          </a:p>
          <a:p>
            <a:pPr lvl="1">
              <a:buNone/>
            </a:pPr>
            <a:r>
              <a:rPr lang="en-US" sz="2000" dirty="0" err="1" smtClean="0">
                <a:latin typeface="Ubuntu Mono" pitchFamily="49" charset="0"/>
              </a:rPr>
              <a:t>scp</a:t>
            </a:r>
            <a:r>
              <a:rPr lang="en-US" sz="2000" dirty="0" smtClean="0">
                <a:latin typeface="Ubuntu Mono" pitchFamily="49" charset="0"/>
              </a:rPr>
              <a:t> –P 2200 &lt;</a:t>
            </a:r>
            <a:r>
              <a:rPr lang="en-US" sz="2000" dirty="0" err="1" smtClean="0">
                <a:latin typeface="Ubuntu Mono" pitchFamily="49" charset="0"/>
              </a:rPr>
              <a:t>localfile</a:t>
            </a:r>
            <a:r>
              <a:rPr lang="en-US" sz="2000" dirty="0" smtClean="0">
                <a:latin typeface="Ubuntu Mono" pitchFamily="49" charset="0"/>
              </a:rPr>
              <a:t>&gt; </a:t>
            </a:r>
            <a:r>
              <a:rPr lang="en-US" sz="2000" dirty="0" err="1" smtClean="0">
                <a:latin typeface="Ubuntu Mono" pitchFamily="49" charset="0"/>
              </a:rPr>
              <a:t>root@localhost</a:t>
            </a:r>
            <a:r>
              <a:rPr lang="en-US" sz="2000" dirty="0" smtClean="0">
                <a:latin typeface="Ubuntu Mono" pitchFamily="49" charset="0"/>
              </a:rPr>
              <a:t>:/path/to/file</a:t>
            </a:r>
          </a:p>
          <a:p>
            <a:pPr lvl="1">
              <a:buNone/>
            </a:pPr>
            <a:r>
              <a:rPr lang="en-US" sz="2000" dirty="0" err="1" smtClean="0">
                <a:latin typeface="Ubuntu Mono" pitchFamily="49" charset="0"/>
              </a:rPr>
              <a:t>scp</a:t>
            </a:r>
            <a:r>
              <a:rPr lang="en-US" sz="2000" dirty="0" smtClean="0">
                <a:latin typeface="Ubuntu Mono" pitchFamily="49" charset="0"/>
              </a:rPr>
              <a:t> –P 2200 </a:t>
            </a:r>
            <a:r>
              <a:rPr lang="en-US" sz="2000" dirty="0" err="1" smtClean="0">
                <a:latin typeface="Ubuntu Mono" pitchFamily="49" charset="0"/>
              </a:rPr>
              <a:t>root@localhost</a:t>
            </a:r>
            <a:r>
              <a:rPr lang="en-US" sz="2000" dirty="0" smtClean="0">
                <a:latin typeface="Ubuntu Mono" pitchFamily="49" charset="0"/>
              </a:rPr>
              <a:t>:/path/to/file &lt;</a:t>
            </a:r>
            <a:r>
              <a:rPr lang="en-US" sz="2000" dirty="0" err="1" smtClean="0">
                <a:latin typeface="Ubuntu Mono" pitchFamily="49" charset="0"/>
              </a:rPr>
              <a:t>localfile</a:t>
            </a:r>
            <a:r>
              <a:rPr lang="en-US" sz="2000" dirty="0" smtClean="0">
                <a:latin typeface="Ubuntu Mono" pitchFamily="49" charset="0"/>
              </a:rPr>
              <a:t>&gt; </a:t>
            </a:r>
          </a:p>
          <a:p>
            <a:pPr lvl="1">
              <a:buNone/>
            </a:pPr>
            <a:r>
              <a:rPr lang="en-US" sz="2000" dirty="0" smtClean="0">
                <a:latin typeface="Ubuntu Mono" pitchFamily="49" charset="0"/>
              </a:rPr>
              <a:t>Password is </a:t>
            </a:r>
            <a:r>
              <a:rPr lang="en-US" sz="2000" dirty="0" smtClean="0">
                <a:latin typeface="Ubuntu Mono" pitchFamily="49" charset="0"/>
                <a:cs typeface="Courier New" pitchFamily="49" charset="0"/>
              </a:rPr>
              <a:t>passw0rd</a:t>
            </a:r>
            <a:endParaRPr lang="en-US" dirty="0" smtClean="0"/>
          </a:p>
          <a:p>
            <a:r>
              <a:rPr lang="en-US" dirty="0" smtClean="0"/>
              <a:t>Fibonacci program</a:t>
            </a:r>
          </a:p>
          <a:p>
            <a:pPr lvl="1"/>
            <a:r>
              <a:rPr lang="en-US" dirty="0" smtClean="0"/>
              <a:t>Write assembly function to calculate </a:t>
            </a:r>
            <a:r>
              <a:rPr lang="en-US" dirty="0" err="1" smtClean="0"/>
              <a:t>fibonacci</a:t>
            </a:r>
            <a:r>
              <a:rPr lang="en-US" dirty="0" smtClean="0"/>
              <a:t> value at a given position x</a:t>
            </a:r>
          </a:p>
          <a:p>
            <a:pPr lvl="1"/>
            <a:r>
              <a:rPr lang="en-US" dirty="0" smtClean="0"/>
              <a:t>R0 has x</a:t>
            </a:r>
          </a:p>
          <a:p>
            <a:pPr lvl="1"/>
            <a:r>
              <a:rPr lang="en-US" dirty="0" smtClean="0"/>
              <a:t>For example: [0, 1, 2, 3, 4, 5, 6 …] x</a:t>
            </a:r>
          </a:p>
          <a:p>
            <a:pPr lvl="1">
              <a:buNone/>
            </a:pPr>
            <a:r>
              <a:rPr lang="en-US" dirty="0" smtClean="0"/>
              <a:t>                             [0, 1, 1, 2, 3, 5, 8 …] </a:t>
            </a:r>
            <a:r>
              <a:rPr lang="en-US" dirty="0" err="1" smtClean="0"/>
              <a:t>fibonacci</a:t>
            </a:r>
            <a:r>
              <a:rPr lang="en-US" dirty="0" smtClean="0"/>
              <a:t>(x)</a:t>
            </a:r>
          </a:p>
          <a:p>
            <a:pPr lvl="1"/>
            <a:r>
              <a:rPr lang="en-US" dirty="0" smtClean="0"/>
              <a:t>Only modify </a:t>
            </a:r>
            <a:r>
              <a:rPr lang="en-US" dirty="0" err="1" smtClean="0"/>
              <a:t>fib.s</a:t>
            </a:r>
            <a:endParaRPr lang="en-US" dirty="0" smtClean="0"/>
          </a:p>
          <a:p>
            <a:endParaRPr lang="en-US" dirty="0"/>
          </a:p>
        </p:txBody>
      </p:sp>
      <p:sp>
        <p:nvSpPr>
          <p:cNvPr id="4" name="Slide Number Placeholder 3"/>
          <p:cNvSpPr>
            <a:spLocks noGrp="1"/>
          </p:cNvSpPr>
          <p:nvPr>
            <p:ph type="sldNum" sz="quarter" idx="12"/>
          </p:nvPr>
        </p:nvSpPr>
        <p:spPr/>
        <p:txBody>
          <a:bodyPr/>
          <a:lstStyle/>
          <a:p>
            <a:fld id="{E66970BE-4790-4AAC-BBF1-E334F1B28FAF}" type="slidenum">
              <a:rPr lang="en-US" smtClean="0"/>
              <a:pPr/>
              <a:t>79</a:t>
            </a:fld>
            <a:endParaRPr lang="en-US"/>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Obligatory XKCD</a:t>
            </a:r>
            <a:endParaRPr lang="en-US" dirty="0"/>
          </a:p>
        </p:txBody>
      </p:sp>
      <p:pic>
        <p:nvPicPr>
          <p:cNvPr id="1026" name="Picture 2" descr="Abstracti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28800" y="1143000"/>
            <a:ext cx="5334000" cy="5334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44302" y="6477000"/>
            <a:ext cx="7086600" cy="369332"/>
          </a:xfrm>
          <a:prstGeom prst="rect">
            <a:avLst/>
          </a:prstGeom>
        </p:spPr>
        <p:txBody>
          <a:bodyPr wrap="square">
            <a:spAutoFit/>
          </a:bodyPr>
          <a:lstStyle/>
          <a:p>
            <a:r>
              <a:rPr lang="en-US" dirty="0"/>
              <a:t>Source: </a:t>
            </a:r>
            <a:r>
              <a:rPr lang="en-US" dirty="0">
                <a:hlinkClick r:id="rId3"/>
              </a:rPr>
              <a:t>http://xkcd.com/676</a:t>
            </a:r>
            <a:r>
              <a:rPr lang="en-US" dirty="0" smtClean="0">
                <a:hlinkClick r:id="rId3"/>
              </a:rPr>
              <a:t>/</a:t>
            </a:r>
            <a:endParaRPr lang="en-US" dirty="0" smtClean="0"/>
          </a:p>
        </p:txBody>
      </p:sp>
      <p:sp>
        <p:nvSpPr>
          <p:cNvPr id="3" name="Slide Number Placeholder 2"/>
          <p:cNvSpPr>
            <a:spLocks noGrp="1"/>
          </p:cNvSpPr>
          <p:nvPr>
            <p:ph type="sldNum" sz="quarter" idx="12"/>
          </p:nvPr>
        </p:nvSpPr>
        <p:spPr/>
        <p:txBody>
          <a:bodyPr/>
          <a:lstStyle/>
          <a:p>
            <a:fld id="{E66970BE-4790-4AAC-BBF1-E334F1B28FAF}" type="slidenum">
              <a:rPr lang="en-US" smtClean="0"/>
              <a:pPr/>
              <a:t>8</a:t>
            </a:fld>
            <a:endParaRPr lang="en-US"/>
          </a:p>
        </p:txBody>
      </p:sp>
    </p:spTree>
    <p:extLst>
      <p:ext uri="{BB962C8B-B14F-4D97-AF65-F5344CB8AC3E}">
        <p14:creationId xmlns:p14="http://schemas.microsoft.com/office/powerpoint/2010/main" val="3752409331"/>
      </p:ext>
    </p:extLst>
  </p:cSld>
  <p:clrMapOvr>
    <a:masterClrMapping/>
  </p:clrMapOvr>
  <p:timing>
    <p:tnLst>
      <p:par>
        <p:cTn xmlns:p14="http://schemas.microsoft.com/office/powerpoint/2010/mai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algorithms</a:t>
            </a:r>
            <a:endParaRPr lang="en-US" dirty="0"/>
          </a:p>
        </p:txBody>
      </p:sp>
      <p:sp>
        <p:nvSpPr>
          <p:cNvPr id="4" name="TextBox 3"/>
          <p:cNvSpPr txBox="1"/>
          <p:nvPr/>
        </p:nvSpPr>
        <p:spPr>
          <a:xfrm>
            <a:off x="228600" y="1676400"/>
            <a:ext cx="4267200" cy="2893100"/>
          </a:xfrm>
          <a:prstGeom prst="rect">
            <a:avLst/>
          </a:prstGeom>
          <a:noFill/>
        </p:spPr>
        <p:txBody>
          <a:bodyPr wrap="square" rtlCol="0">
            <a:spAutoFit/>
          </a:bodyPr>
          <a:lstStyle/>
          <a:p>
            <a:r>
              <a:rPr lang="en-US" sz="1400" dirty="0" smtClean="0">
                <a:latin typeface="Ubuntu Mono" pitchFamily="49" charset="0"/>
                <a:cs typeface="Courier New" pitchFamily="49" charset="0"/>
              </a:rPr>
              <a:t>// Non-recursive</a:t>
            </a:r>
          </a:p>
          <a:p>
            <a:r>
              <a:rPr lang="en-US" sz="1400" dirty="0" err="1" smtClean="0">
                <a:latin typeface="Ubuntu Mono" pitchFamily="49" charset="0"/>
                <a:cs typeface="Courier New" pitchFamily="49" charset="0"/>
              </a:rPr>
              <a:t>int</a:t>
            </a:r>
            <a:r>
              <a:rPr lang="en-US" sz="1400" dirty="0" smtClean="0">
                <a:latin typeface="Ubuntu Mono" pitchFamily="49" charset="0"/>
                <a:cs typeface="Courier New" pitchFamily="49" charset="0"/>
              </a:rPr>
              <a:t> </a:t>
            </a:r>
            <a:r>
              <a:rPr lang="en-US" sz="1400" dirty="0" err="1" smtClean="0">
                <a:latin typeface="Ubuntu Mono" pitchFamily="49" charset="0"/>
                <a:cs typeface="Courier New" pitchFamily="49" charset="0"/>
              </a:rPr>
              <a:t>fibonacci</a:t>
            </a:r>
            <a:r>
              <a:rPr lang="en-US" sz="1400" dirty="0" smtClean="0">
                <a:latin typeface="Ubuntu Mono" pitchFamily="49" charset="0"/>
                <a:cs typeface="Courier New" pitchFamily="49" charset="0"/>
              </a:rPr>
              <a:t>(</a:t>
            </a:r>
            <a:r>
              <a:rPr lang="en-US" sz="1400" dirty="0" err="1" smtClean="0">
                <a:latin typeface="Ubuntu Mono" pitchFamily="49" charset="0"/>
                <a:cs typeface="Courier New" pitchFamily="49" charset="0"/>
              </a:rPr>
              <a:t>int</a:t>
            </a:r>
            <a:r>
              <a:rPr lang="en-US" sz="1400" dirty="0" smtClean="0">
                <a:latin typeface="Ubuntu Mono" pitchFamily="49" charset="0"/>
                <a:cs typeface="Courier New" pitchFamily="49" charset="0"/>
              </a:rPr>
              <a:t> x) {</a:t>
            </a:r>
          </a:p>
          <a:p>
            <a:r>
              <a:rPr lang="en-US" sz="1400" dirty="0" smtClean="0">
                <a:latin typeface="Ubuntu Mono" pitchFamily="49" charset="0"/>
                <a:cs typeface="Courier New" pitchFamily="49" charset="0"/>
              </a:rPr>
              <a:t>  </a:t>
            </a:r>
            <a:r>
              <a:rPr lang="en-US" sz="1400" dirty="0" err="1" smtClean="0">
                <a:latin typeface="Ubuntu Mono" pitchFamily="49" charset="0"/>
                <a:cs typeface="Courier New" pitchFamily="49" charset="0"/>
              </a:rPr>
              <a:t>int</a:t>
            </a:r>
            <a:r>
              <a:rPr lang="en-US" sz="1400" dirty="0" smtClean="0">
                <a:latin typeface="Ubuntu Mono" pitchFamily="49" charset="0"/>
                <a:cs typeface="Courier New" pitchFamily="49" charset="0"/>
              </a:rPr>
              <a:t> previous = -1;</a:t>
            </a:r>
          </a:p>
          <a:p>
            <a:r>
              <a:rPr lang="en-US" sz="1400" dirty="0" smtClean="0">
                <a:latin typeface="Ubuntu Mono" pitchFamily="49" charset="0"/>
                <a:cs typeface="Courier New" pitchFamily="49" charset="0"/>
              </a:rPr>
              <a:t>  </a:t>
            </a:r>
            <a:r>
              <a:rPr lang="en-US" sz="1400" dirty="0" err="1" smtClean="0">
                <a:latin typeface="Ubuntu Mono" pitchFamily="49" charset="0"/>
                <a:cs typeface="Courier New" pitchFamily="49" charset="0"/>
              </a:rPr>
              <a:t>int</a:t>
            </a:r>
            <a:r>
              <a:rPr lang="en-US" sz="1400" dirty="0" smtClean="0">
                <a:latin typeface="Ubuntu Mono" pitchFamily="49" charset="0"/>
                <a:cs typeface="Courier New" pitchFamily="49" charset="0"/>
              </a:rPr>
              <a:t> result = 1;</a:t>
            </a:r>
          </a:p>
          <a:p>
            <a:r>
              <a:rPr lang="en-US" sz="1400" dirty="0" smtClean="0">
                <a:latin typeface="Ubuntu Mono" pitchFamily="49" charset="0"/>
                <a:cs typeface="Courier New" pitchFamily="49" charset="0"/>
              </a:rPr>
              <a:t>  </a:t>
            </a:r>
            <a:r>
              <a:rPr lang="en-US" sz="1400" dirty="0" err="1" smtClean="0">
                <a:latin typeface="Ubuntu Mono" pitchFamily="49" charset="0"/>
                <a:cs typeface="Courier New" pitchFamily="49" charset="0"/>
              </a:rPr>
              <a:t>int</a:t>
            </a:r>
            <a:r>
              <a:rPr lang="en-US" sz="1400" dirty="0" smtClean="0">
                <a:latin typeface="Ubuntu Mono" pitchFamily="49" charset="0"/>
                <a:cs typeface="Courier New" pitchFamily="49" charset="0"/>
              </a:rPr>
              <a:t> </a:t>
            </a:r>
            <a:r>
              <a:rPr lang="en-US" sz="1400" dirty="0" err="1" smtClean="0">
                <a:latin typeface="Ubuntu Mono" pitchFamily="49" charset="0"/>
                <a:cs typeface="Courier New" pitchFamily="49" charset="0"/>
              </a:rPr>
              <a:t>i</a:t>
            </a:r>
            <a:r>
              <a:rPr lang="en-US" sz="1400" dirty="0" smtClean="0">
                <a:latin typeface="Ubuntu Mono" pitchFamily="49" charset="0"/>
                <a:cs typeface="Courier New" pitchFamily="49" charset="0"/>
              </a:rPr>
              <a:t>=0;</a:t>
            </a:r>
          </a:p>
          <a:p>
            <a:r>
              <a:rPr lang="en-US" sz="1400" dirty="0" smtClean="0">
                <a:latin typeface="Ubuntu Mono" pitchFamily="49" charset="0"/>
                <a:cs typeface="Courier New" pitchFamily="49" charset="0"/>
              </a:rPr>
              <a:t>  </a:t>
            </a:r>
            <a:r>
              <a:rPr lang="en-US" sz="1400" dirty="0" err="1" smtClean="0">
                <a:latin typeface="Ubuntu Mono" pitchFamily="49" charset="0"/>
                <a:cs typeface="Courier New" pitchFamily="49" charset="0"/>
              </a:rPr>
              <a:t>int</a:t>
            </a:r>
            <a:r>
              <a:rPr lang="en-US" sz="1400" dirty="0" smtClean="0">
                <a:latin typeface="Ubuntu Mono" pitchFamily="49" charset="0"/>
                <a:cs typeface="Courier New" pitchFamily="49" charset="0"/>
              </a:rPr>
              <a:t> sum=0;</a:t>
            </a:r>
          </a:p>
          <a:p>
            <a:r>
              <a:rPr lang="en-US" sz="1400" dirty="0" smtClean="0">
                <a:latin typeface="Ubuntu Mono" pitchFamily="49" charset="0"/>
                <a:cs typeface="Courier New" pitchFamily="49" charset="0"/>
              </a:rPr>
              <a:t>  for (</a:t>
            </a:r>
            <a:r>
              <a:rPr lang="en-US" sz="1400" dirty="0" err="1" smtClean="0">
                <a:latin typeface="Ubuntu Mono" pitchFamily="49" charset="0"/>
                <a:cs typeface="Courier New" pitchFamily="49" charset="0"/>
              </a:rPr>
              <a:t>i</a:t>
            </a:r>
            <a:r>
              <a:rPr lang="en-US" sz="1400" dirty="0" smtClean="0">
                <a:latin typeface="Ubuntu Mono" pitchFamily="49" charset="0"/>
                <a:cs typeface="Courier New" pitchFamily="49" charset="0"/>
              </a:rPr>
              <a:t> = 0; </a:t>
            </a:r>
            <a:r>
              <a:rPr lang="en-US" sz="1400" dirty="0" err="1" smtClean="0">
                <a:latin typeface="Ubuntu Mono" pitchFamily="49" charset="0"/>
                <a:cs typeface="Courier New" pitchFamily="49" charset="0"/>
              </a:rPr>
              <a:t>i</a:t>
            </a:r>
            <a:r>
              <a:rPr lang="en-US" sz="1400" dirty="0" smtClean="0">
                <a:latin typeface="Ubuntu Mono" pitchFamily="49" charset="0"/>
                <a:cs typeface="Courier New" pitchFamily="49" charset="0"/>
              </a:rPr>
              <a:t> &lt;= x; </a:t>
            </a:r>
            <a:r>
              <a:rPr lang="en-US" sz="1400" dirty="0" err="1" smtClean="0">
                <a:latin typeface="Ubuntu Mono" pitchFamily="49" charset="0"/>
                <a:cs typeface="Courier New" pitchFamily="49" charset="0"/>
              </a:rPr>
              <a:t>i</a:t>
            </a:r>
            <a:r>
              <a:rPr lang="en-US" sz="1400" dirty="0" smtClean="0">
                <a:latin typeface="Ubuntu Mono" pitchFamily="49" charset="0"/>
                <a:cs typeface="Courier New" pitchFamily="49" charset="0"/>
              </a:rPr>
              <a:t>++) {</a:t>
            </a:r>
          </a:p>
          <a:p>
            <a:r>
              <a:rPr lang="en-US" sz="1400" dirty="0" smtClean="0">
                <a:latin typeface="Ubuntu Mono" pitchFamily="49" charset="0"/>
                <a:cs typeface="Courier New" pitchFamily="49" charset="0"/>
              </a:rPr>
              <a:t>    sum = result + previous;</a:t>
            </a:r>
          </a:p>
          <a:p>
            <a:r>
              <a:rPr lang="en-US" sz="1400" dirty="0" smtClean="0">
                <a:latin typeface="Ubuntu Mono" pitchFamily="49" charset="0"/>
                <a:cs typeface="Courier New" pitchFamily="49" charset="0"/>
              </a:rPr>
              <a:t>    previous = result;</a:t>
            </a:r>
          </a:p>
          <a:p>
            <a:r>
              <a:rPr lang="en-US" sz="1400" dirty="0" smtClean="0">
                <a:latin typeface="Ubuntu Mono" pitchFamily="49" charset="0"/>
                <a:cs typeface="Courier New" pitchFamily="49" charset="0"/>
              </a:rPr>
              <a:t>    result = sum;</a:t>
            </a:r>
          </a:p>
          <a:p>
            <a:r>
              <a:rPr lang="en-US" sz="1400" dirty="0" smtClean="0">
                <a:latin typeface="Ubuntu Mono" pitchFamily="49" charset="0"/>
                <a:cs typeface="Courier New" pitchFamily="49" charset="0"/>
              </a:rPr>
              <a:t>  }</a:t>
            </a:r>
          </a:p>
          <a:p>
            <a:r>
              <a:rPr lang="en-US" sz="1400" dirty="0" smtClean="0">
                <a:latin typeface="Ubuntu Mono" pitchFamily="49" charset="0"/>
                <a:cs typeface="Courier New" pitchFamily="49" charset="0"/>
              </a:rPr>
              <a:t>  return result;</a:t>
            </a:r>
          </a:p>
          <a:p>
            <a:r>
              <a:rPr lang="en-US" sz="1400" dirty="0" smtClean="0">
                <a:latin typeface="Ubuntu Mono" pitchFamily="49" charset="0"/>
                <a:cs typeface="Courier New" pitchFamily="49" charset="0"/>
              </a:rPr>
              <a:t>}</a:t>
            </a:r>
            <a:endParaRPr lang="en-US" sz="1400" dirty="0">
              <a:latin typeface="Ubuntu Mono" pitchFamily="49" charset="0"/>
              <a:cs typeface="Courier New" pitchFamily="49" charset="0"/>
            </a:endParaRPr>
          </a:p>
        </p:txBody>
      </p:sp>
      <p:sp>
        <p:nvSpPr>
          <p:cNvPr id="5" name="TextBox 4"/>
          <p:cNvSpPr txBox="1"/>
          <p:nvPr/>
        </p:nvSpPr>
        <p:spPr>
          <a:xfrm>
            <a:off x="3886200" y="1676400"/>
            <a:ext cx="4267200" cy="1384995"/>
          </a:xfrm>
          <a:prstGeom prst="rect">
            <a:avLst/>
          </a:prstGeom>
          <a:noFill/>
        </p:spPr>
        <p:txBody>
          <a:bodyPr wrap="square" rtlCol="0">
            <a:spAutoFit/>
          </a:bodyPr>
          <a:lstStyle/>
          <a:p>
            <a:r>
              <a:rPr lang="en-US" sz="1400" dirty="0" smtClean="0">
                <a:latin typeface="Ubuntu Mono" pitchFamily="49" charset="0"/>
                <a:cs typeface="Courier New" pitchFamily="49" charset="0"/>
              </a:rPr>
              <a:t>// Recursive</a:t>
            </a:r>
          </a:p>
          <a:p>
            <a:r>
              <a:rPr lang="en-US" sz="1400" dirty="0" err="1" smtClean="0">
                <a:latin typeface="Ubuntu Mono" pitchFamily="49" charset="0"/>
                <a:cs typeface="Courier New" pitchFamily="49" charset="0"/>
              </a:rPr>
              <a:t>int</a:t>
            </a:r>
            <a:r>
              <a:rPr lang="en-US" sz="1400" dirty="0" smtClean="0">
                <a:latin typeface="Ubuntu Mono" pitchFamily="49" charset="0"/>
                <a:cs typeface="Courier New" pitchFamily="49" charset="0"/>
              </a:rPr>
              <a:t> </a:t>
            </a:r>
            <a:r>
              <a:rPr lang="en-US" sz="1400" dirty="0" err="1" smtClean="0">
                <a:latin typeface="Ubuntu Mono" pitchFamily="49" charset="0"/>
                <a:cs typeface="Courier New" pitchFamily="49" charset="0"/>
              </a:rPr>
              <a:t>fibonacci</a:t>
            </a:r>
            <a:r>
              <a:rPr lang="en-US" sz="1400" dirty="0" smtClean="0">
                <a:latin typeface="Ubuntu Mono" pitchFamily="49" charset="0"/>
                <a:cs typeface="Courier New" pitchFamily="49" charset="0"/>
              </a:rPr>
              <a:t>(</a:t>
            </a:r>
            <a:r>
              <a:rPr lang="en-US" sz="1400" dirty="0" err="1" smtClean="0">
                <a:latin typeface="Ubuntu Mono" pitchFamily="49" charset="0"/>
                <a:cs typeface="Courier New" pitchFamily="49" charset="0"/>
              </a:rPr>
              <a:t>int</a:t>
            </a:r>
            <a:r>
              <a:rPr lang="en-US" sz="1400" dirty="0" smtClean="0">
                <a:latin typeface="Ubuntu Mono" pitchFamily="49" charset="0"/>
                <a:cs typeface="Courier New" pitchFamily="49" charset="0"/>
              </a:rPr>
              <a:t> x) {</a:t>
            </a:r>
          </a:p>
          <a:p>
            <a:r>
              <a:rPr lang="en-US" sz="1400" dirty="0" smtClean="0">
                <a:latin typeface="Ubuntu Mono" pitchFamily="49" charset="0"/>
                <a:cs typeface="Courier New" pitchFamily="49" charset="0"/>
              </a:rPr>
              <a:t>  if(x&lt;=0) return 0;</a:t>
            </a:r>
          </a:p>
          <a:p>
            <a:r>
              <a:rPr lang="en-US" sz="1400" dirty="0" smtClean="0">
                <a:latin typeface="Ubuntu Mono" pitchFamily="49" charset="0"/>
                <a:cs typeface="Courier New" pitchFamily="49" charset="0"/>
              </a:rPr>
              <a:t>  if(x==1) return 1;</a:t>
            </a:r>
          </a:p>
          <a:p>
            <a:r>
              <a:rPr lang="en-US" sz="1400" dirty="0" smtClean="0">
                <a:latin typeface="Ubuntu Mono" pitchFamily="49" charset="0"/>
                <a:cs typeface="Courier New" pitchFamily="49" charset="0"/>
              </a:rPr>
              <a:t>  return </a:t>
            </a:r>
            <a:r>
              <a:rPr lang="en-US" sz="1400" dirty="0" err="1" smtClean="0">
                <a:latin typeface="Ubuntu Mono" pitchFamily="49" charset="0"/>
                <a:cs typeface="Courier New" pitchFamily="49" charset="0"/>
              </a:rPr>
              <a:t>fibN</a:t>
            </a:r>
            <a:r>
              <a:rPr lang="en-US" sz="1400" dirty="0" smtClean="0">
                <a:latin typeface="Ubuntu Mono" pitchFamily="49" charset="0"/>
                <a:cs typeface="Courier New" pitchFamily="49" charset="0"/>
              </a:rPr>
              <a:t>(x-1) + </a:t>
            </a:r>
            <a:r>
              <a:rPr lang="en-US" sz="1400" dirty="0" err="1" smtClean="0">
                <a:latin typeface="Ubuntu Mono" pitchFamily="49" charset="0"/>
                <a:cs typeface="Courier New" pitchFamily="49" charset="0"/>
              </a:rPr>
              <a:t>fibN</a:t>
            </a:r>
            <a:r>
              <a:rPr lang="en-US" sz="1400" dirty="0" smtClean="0">
                <a:latin typeface="Ubuntu Mono" pitchFamily="49" charset="0"/>
                <a:cs typeface="Courier New" pitchFamily="49" charset="0"/>
              </a:rPr>
              <a:t>(x-2);</a:t>
            </a:r>
          </a:p>
          <a:p>
            <a:r>
              <a:rPr lang="en-US" sz="1400" dirty="0" smtClean="0">
                <a:latin typeface="Ubuntu Mono" pitchFamily="49" charset="0"/>
                <a:cs typeface="Courier New" pitchFamily="49" charset="0"/>
              </a:rPr>
              <a:t>}</a:t>
            </a:r>
            <a:endParaRPr lang="en-US" sz="1400" dirty="0">
              <a:latin typeface="Ubuntu Mono" pitchFamily="49" charset="0"/>
              <a:cs typeface="Courier New" pitchFamily="49" charset="0"/>
            </a:endParaRPr>
          </a:p>
        </p:txBody>
      </p:sp>
      <p:sp>
        <p:nvSpPr>
          <p:cNvPr id="6" name="TextBox 5"/>
          <p:cNvSpPr txBox="1"/>
          <p:nvPr/>
        </p:nvSpPr>
        <p:spPr>
          <a:xfrm>
            <a:off x="3962400" y="3352800"/>
            <a:ext cx="4419600" cy="646331"/>
          </a:xfrm>
          <a:prstGeom prst="rect">
            <a:avLst/>
          </a:prstGeom>
          <a:noFill/>
        </p:spPr>
        <p:txBody>
          <a:bodyPr wrap="square" rtlCol="0">
            <a:spAutoFit/>
          </a:bodyPr>
          <a:lstStyle/>
          <a:p>
            <a:r>
              <a:rPr lang="en-US" dirty="0" smtClean="0"/>
              <a:t>NOTE: Filler code follows Recursive algorithm.</a:t>
            </a:r>
            <a:endParaRPr lang="en-US" dirty="0"/>
          </a:p>
        </p:txBody>
      </p:sp>
      <p:sp>
        <p:nvSpPr>
          <p:cNvPr id="3" name="Slide Number Placeholder 2"/>
          <p:cNvSpPr>
            <a:spLocks noGrp="1"/>
          </p:cNvSpPr>
          <p:nvPr>
            <p:ph type="sldNum" sz="quarter" idx="12"/>
          </p:nvPr>
        </p:nvSpPr>
        <p:spPr/>
        <p:txBody>
          <a:bodyPr/>
          <a:lstStyle/>
          <a:p>
            <a:fld id="{E66970BE-4790-4AAC-BBF1-E334F1B28FAF}" type="slidenum">
              <a:rPr lang="en-US" smtClean="0"/>
              <a:pPr/>
              <a:t>80</a:t>
            </a:fld>
            <a:endParaRPr lang="en-US"/>
          </a:p>
        </p:txBody>
      </p:sp>
    </p:spTree>
  </p:cSld>
  <p:clrMapOvr>
    <a:masterClrMapping/>
  </p:clrMapOvr>
  <p:timing>
    <p:tnLst>
      <p:par>
        <p:cTn xmlns:p14="http://schemas.microsoft.com/office/powerpoint/2010/mai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Possible solution</a:t>
            </a:r>
            <a:endParaRPr lang="en-US" dirty="0"/>
          </a:p>
        </p:txBody>
      </p:sp>
      <p:sp>
        <p:nvSpPr>
          <p:cNvPr id="4" name="TextBox 3"/>
          <p:cNvSpPr txBox="1"/>
          <p:nvPr/>
        </p:nvSpPr>
        <p:spPr>
          <a:xfrm>
            <a:off x="228600" y="1084957"/>
            <a:ext cx="7543800" cy="6001643"/>
          </a:xfrm>
          <a:prstGeom prst="rect">
            <a:avLst/>
          </a:prstGeom>
          <a:noFill/>
        </p:spPr>
        <p:txBody>
          <a:bodyPr wrap="square" rtlCol="0">
            <a:spAutoFit/>
          </a:bodyPr>
          <a:lstStyle/>
          <a:p>
            <a:r>
              <a:rPr lang="en-US" sz="1600" dirty="0" err="1" smtClean="0">
                <a:latin typeface="Ubuntu Mono" pitchFamily="49" charset="0"/>
                <a:cs typeface="Courier New" pitchFamily="49" charset="0"/>
              </a:rPr>
              <a:t>fibonacci</a:t>
            </a:r>
            <a:r>
              <a:rPr lang="en-US" sz="1600" dirty="0" smtClean="0">
                <a:latin typeface="Ubuntu Mono" pitchFamily="49" charset="0"/>
                <a:cs typeface="Courier New" pitchFamily="49" charset="0"/>
              </a:rPr>
              <a:t>:</a:t>
            </a:r>
          </a:p>
          <a:p>
            <a:r>
              <a:rPr lang="en-US" sz="1600" dirty="0" smtClean="0">
                <a:latin typeface="Ubuntu Mono" pitchFamily="49" charset="0"/>
                <a:cs typeface="Courier New" pitchFamily="49" charset="0"/>
              </a:rPr>
              <a:t>  push {r3, r4, r5, </a:t>
            </a:r>
            <a:r>
              <a:rPr lang="en-US" sz="1600" dirty="0" err="1" smtClean="0">
                <a:latin typeface="Ubuntu Mono" pitchFamily="49" charset="0"/>
                <a:cs typeface="Courier New" pitchFamily="49" charset="0"/>
              </a:rPr>
              <a:t>lr</a:t>
            </a:r>
            <a:r>
              <a:rPr lang="en-US" sz="1600" dirty="0" smtClean="0">
                <a:latin typeface="Ubuntu Mono" pitchFamily="49" charset="0"/>
                <a:cs typeface="Courier New" pitchFamily="49" charset="0"/>
              </a:rPr>
              <a:t>}	; function prolog</a:t>
            </a:r>
          </a:p>
          <a:p>
            <a:r>
              <a:rPr lang="en-US" sz="1600" dirty="0" smtClean="0">
                <a:latin typeface="Ubuntu Mono" pitchFamily="49" charset="0"/>
                <a:cs typeface="Courier New" pitchFamily="49" charset="0"/>
              </a:rPr>
              <a:t>  subs r4, r0, #0		; r4 = r0 - 0</a:t>
            </a:r>
          </a:p>
          <a:p>
            <a:r>
              <a:rPr lang="en-US" sz="1600" dirty="0" smtClean="0">
                <a:latin typeface="Ubuntu Mono" pitchFamily="49" charset="0"/>
                <a:cs typeface="Courier New" pitchFamily="49" charset="0"/>
              </a:rPr>
              <a:t>  </a:t>
            </a:r>
            <a:r>
              <a:rPr lang="en-US" sz="1600" dirty="0" err="1" smtClean="0">
                <a:latin typeface="Ubuntu Mono" pitchFamily="49" charset="0"/>
                <a:cs typeface="Courier New" pitchFamily="49" charset="0"/>
              </a:rPr>
              <a:t>ble</a:t>
            </a:r>
            <a:r>
              <a:rPr lang="en-US" sz="1600" dirty="0" smtClean="0">
                <a:latin typeface="Ubuntu Mono" pitchFamily="49" charset="0"/>
                <a:cs typeface="Courier New" pitchFamily="49" charset="0"/>
              </a:rPr>
              <a:t> .L3		; if (r0 &lt;= 0) </a:t>
            </a:r>
            <a:r>
              <a:rPr lang="en-US" sz="1600" dirty="0" err="1" smtClean="0">
                <a:latin typeface="Ubuntu Mono" pitchFamily="49" charset="0"/>
                <a:cs typeface="Courier New" pitchFamily="49" charset="0"/>
              </a:rPr>
              <a:t>goto</a:t>
            </a:r>
            <a:r>
              <a:rPr lang="en-US" sz="1600" dirty="0" smtClean="0">
                <a:latin typeface="Ubuntu Mono" pitchFamily="49" charset="0"/>
                <a:cs typeface="Courier New" pitchFamily="49" charset="0"/>
              </a:rPr>
              <a:t> .L3</a:t>
            </a:r>
          </a:p>
          <a:p>
            <a:endParaRPr lang="en-US" sz="1600" dirty="0" smtClean="0">
              <a:latin typeface="Ubuntu Mono" pitchFamily="49" charset="0"/>
              <a:cs typeface="Courier New" pitchFamily="49" charset="0"/>
            </a:endParaRPr>
          </a:p>
          <a:p>
            <a:r>
              <a:rPr lang="en-US" sz="1600" dirty="0" smtClean="0">
                <a:latin typeface="Ubuntu Mono" pitchFamily="49" charset="0"/>
                <a:cs typeface="Courier New" pitchFamily="49" charset="0"/>
              </a:rPr>
              <a:t>  </a:t>
            </a:r>
            <a:r>
              <a:rPr lang="en-US" sz="1600" dirty="0" err="1" smtClean="0">
                <a:latin typeface="Ubuntu Mono" pitchFamily="49" charset="0"/>
                <a:cs typeface="Courier New" pitchFamily="49" charset="0"/>
              </a:rPr>
              <a:t>cmp</a:t>
            </a:r>
            <a:r>
              <a:rPr lang="en-US" sz="1600" dirty="0" smtClean="0">
                <a:latin typeface="Ubuntu Mono" pitchFamily="49" charset="0"/>
                <a:cs typeface="Courier New" pitchFamily="49" charset="0"/>
              </a:rPr>
              <a:t> r4, #1		; Compare r4 to 1</a:t>
            </a:r>
          </a:p>
          <a:p>
            <a:r>
              <a:rPr lang="en-US" sz="1600" dirty="0" smtClean="0">
                <a:latin typeface="Ubuntu Mono" pitchFamily="49" charset="0"/>
                <a:cs typeface="Courier New" pitchFamily="49" charset="0"/>
              </a:rPr>
              <a:t>  </a:t>
            </a:r>
            <a:r>
              <a:rPr lang="en-US" sz="1600" dirty="0" err="1" smtClean="0">
                <a:latin typeface="Ubuntu Mono" pitchFamily="49" charset="0"/>
                <a:cs typeface="Courier New" pitchFamily="49" charset="0"/>
              </a:rPr>
              <a:t>beq</a:t>
            </a:r>
            <a:r>
              <a:rPr lang="en-US" sz="1600" dirty="0" smtClean="0">
                <a:latin typeface="Ubuntu Mono" pitchFamily="49" charset="0"/>
                <a:cs typeface="Courier New" pitchFamily="49" charset="0"/>
              </a:rPr>
              <a:t> .L4		; if (r4 == 1) </a:t>
            </a:r>
            <a:r>
              <a:rPr lang="en-US" sz="1600" dirty="0" err="1" smtClean="0">
                <a:latin typeface="Ubuntu Mono" pitchFamily="49" charset="0"/>
                <a:cs typeface="Courier New" pitchFamily="49" charset="0"/>
              </a:rPr>
              <a:t>goto</a:t>
            </a:r>
            <a:r>
              <a:rPr lang="en-US" sz="1600" dirty="0" smtClean="0">
                <a:latin typeface="Ubuntu Mono" pitchFamily="49" charset="0"/>
                <a:cs typeface="Courier New" pitchFamily="49" charset="0"/>
              </a:rPr>
              <a:t> .L4</a:t>
            </a:r>
          </a:p>
          <a:p>
            <a:endParaRPr lang="en-US" sz="1600" dirty="0" smtClean="0">
              <a:latin typeface="Ubuntu Mono" pitchFamily="49" charset="0"/>
              <a:cs typeface="Courier New" pitchFamily="49" charset="0"/>
            </a:endParaRPr>
          </a:p>
          <a:p>
            <a:r>
              <a:rPr lang="en-US" sz="1600" dirty="0" smtClean="0">
                <a:latin typeface="Ubuntu Mono" pitchFamily="49" charset="0"/>
                <a:cs typeface="Courier New" pitchFamily="49" charset="0"/>
              </a:rPr>
              <a:t>  add r0, r4, #4294967295  ; r0 = r4 + 4294967295 (or #0xFFFFFFFF)</a:t>
            </a:r>
          </a:p>
          <a:p>
            <a:r>
              <a:rPr lang="en-US" sz="1600" dirty="0" smtClean="0">
                <a:latin typeface="Ubuntu Mono" pitchFamily="49" charset="0"/>
                <a:cs typeface="Courier New" pitchFamily="49" charset="0"/>
              </a:rPr>
              <a:t>  </a:t>
            </a:r>
            <a:r>
              <a:rPr lang="en-US" sz="1600" dirty="0" err="1" smtClean="0">
                <a:latin typeface="Ubuntu Mono" pitchFamily="49" charset="0"/>
                <a:cs typeface="Courier New" pitchFamily="49" charset="0"/>
              </a:rPr>
              <a:t>bl</a:t>
            </a:r>
            <a:r>
              <a:rPr lang="en-US" sz="1600" dirty="0" smtClean="0">
                <a:latin typeface="Ubuntu Mono" pitchFamily="49" charset="0"/>
                <a:cs typeface="Courier New" pitchFamily="49" charset="0"/>
              </a:rPr>
              <a:t> </a:t>
            </a:r>
            <a:r>
              <a:rPr lang="en-US" sz="1600" dirty="0" err="1" smtClean="0">
                <a:latin typeface="Ubuntu Mono" pitchFamily="49" charset="0"/>
                <a:cs typeface="Courier New" pitchFamily="49" charset="0"/>
              </a:rPr>
              <a:t>fibonacci</a:t>
            </a:r>
            <a:r>
              <a:rPr lang="en-US" sz="1600" dirty="0" smtClean="0">
                <a:latin typeface="Ubuntu Mono" pitchFamily="49" charset="0"/>
                <a:cs typeface="Courier New" pitchFamily="49" charset="0"/>
              </a:rPr>
              <a:t>		  ; </a:t>
            </a:r>
            <a:r>
              <a:rPr lang="en-US" sz="1600" dirty="0" err="1" smtClean="0">
                <a:latin typeface="Ubuntu Mono" pitchFamily="49" charset="0"/>
                <a:cs typeface="Courier New" pitchFamily="49" charset="0"/>
              </a:rPr>
              <a:t>goto</a:t>
            </a:r>
            <a:r>
              <a:rPr lang="en-US" sz="1600" dirty="0" smtClean="0">
                <a:latin typeface="Ubuntu Mono" pitchFamily="49" charset="0"/>
                <a:cs typeface="Courier New" pitchFamily="49" charset="0"/>
              </a:rPr>
              <a:t> </a:t>
            </a:r>
            <a:r>
              <a:rPr lang="en-US" sz="1600" dirty="0" err="1" smtClean="0">
                <a:latin typeface="Ubuntu Mono" pitchFamily="49" charset="0"/>
                <a:cs typeface="Courier New" pitchFamily="49" charset="0"/>
              </a:rPr>
              <a:t>fibonacci</a:t>
            </a:r>
            <a:r>
              <a:rPr lang="en-US" sz="1600" dirty="0" smtClean="0">
                <a:latin typeface="Ubuntu Mono" pitchFamily="49" charset="0"/>
                <a:cs typeface="Courier New" pitchFamily="49" charset="0"/>
              </a:rPr>
              <a:t> @PC relative address</a:t>
            </a:r>
          </a:p>
          <a:p>
            <a:endParaRPr lang="en-US" sz="1600" dirty="0" smtClean="0">
              <a:latin typeface="Ubuntu Mono" pitchFamily="49" charset="0"/>
              <a:cs typeface="Courier New" pitchFamily="49" charset="0"/>
            </a:endParaRPr>
          </a:p>
          <a:p>
            <a:r>
              <a:rPr lang="en-US" sz="1600" dirty="0" smtClean="0">
                <a:latin typeface="Ubuntu Mono" pitchFamily="49" charset="0"/>
                <a:cs typeface="Courier New" pitchFamily="49" charset="0"/>
              </a:rPr>
              <a:t>  </a:t>
            </a:r>
            <a:r>
              <a:rPr lang="en-US" sz="1600" dirty="0" err="1" smtClean="0">
                <a:latin typeface="Ubuntu Mono" pitchFamily="49" charset="0"/>
                <a:cs typeface="Courier New" pitchFamily="49" charset="0"/>
              </a:rPr>
              <a:t>mov</a:t>
            </a:r>
            <a:r>
              <a:rPr lang="en-US" sz="1600" dirty="0" smtClean="0">
                <a:latin typeface="Ubuntu Mono" pitchFamily="49" charset="0"/>
                <a:cs typeface="Courier New" pitchFamily="49" charset="0"/>
              </a:rPr>
              <a:t> r5, r0		; r5 = r0</a:t>
            </a:r>
          </a:p>
          <a:p>
            <a:r>
              <a:rPr lang="en-US" sz="1600" dirty="0" smtClean="0">
                <a:latin typeface="Ubuntu Mono" pitchFamily="49" charset="0"/>
                <a:cs typeface="Courier New" pitchFamily="49" charset="0"/>
              </a:rPr>
              <a:t>  sub r0, r4, #2	; r0 = r4 - 2</a:t>
            </a:r>
          </a:p>
          <a:p>
            <a:r>
              <a:rPr lang="en-US" sz="1600" dirty="0" smtClean="0">
                <a:latin typeface="Ubuntu Mono" pitchFamily="49" charset="0"/>
                <a:cs typeface="Courier New" pitchFamily="49" charset="0"/>
              </a:rPr>
              <a:t>  </a:t>
            </a:r>
            <a:r>
              <a:rPr lang="en-US" sz="1600" dirty="0" err="1" smtClean="0">
                <a:latin typeface="Ubuntu Mono" pitchFamily="49" charset="0"/>
                <a:cs typeface="Courier New" pitchFamily="49" charset="0"/>
              </a:rPr>
              <a:t>bl</a:t>
            </a:r>
            <a:r>
              <a:rPr lang="en-US" sz="1600" dirty="0" smtClean="0">
                <a:latin typeface="Ubuntu Mono" pitchFamily="49" charset="0"/>
                <a:cs typeface="Courier New" pitchFamily="49" charset="0"/>
              </a:rPr>
              <a:t> </a:t>
            </a:r>
            <a:r>
              <a:rPr lang="en-US" sz="1600" dirty="0" err="1" smtClean="0">
                <a:latin typeface="Ubuntu Mono" pitchFamily="49" charset="0"/>
                <a:cs typeface="Courier New" pitchFamily="49" charset="0"/>
              </a:rPr>
              <a:t>fibonacci</a:t>
            </a:r>
            <a:r>
              <a:rPr lang="en-US" sz="1600" dirty="0" smtClean="0">
                <a:latin typeface="Ubuntu Mono" pitchFamily="49" charset="0"/>
                <a:cs typeface="Courier New" pitchFamily="49" charset="0"/>
              </a:rPr>
              <a:t>		; </a:t>
            </a:r>
            <a:r>
              <a:rPr lang="en-US" sz="1600" dirty="0" err="1" smtClean="0">
                <a:latin typeface="Ubuntu Mono" pitchFamily="49" charset="0"/>
                <a:cs typeface="Courier New" pitchFamily="49" charset="0"/>
              </a:rPr>
              <a:t>goto</a:t>
            </a:r>
            <a:r>
              <a:rPr lang="en-US" sz="1600" dirty="0" smtClean="0">
                <a:latin typeface="Ubuntu Mono" pitchFamily="49" charset="0"/>
                <a:cs typeface="Courier New" pitchFamily="49" charset="0"/>
              </a:rPr>
              <a:t> </a:t>
            </a:r>
            <a:r>
              <a:rPr lang="en-US" sz="1600" dirty="0" err="1" smtClean="0">
                <a:latin typeface="Ubuntu Mono" pitchFamily="49" charset="0"/>
                <a:cs typeface="Courier New" pitchFamily="49" charset="0"/>
              </a:rPr>
              <a:t>fibonacci</a:t>
            </a:r>
            <a:r>
              <a:rPr lang="en-US" sz="1600" dirty="0" smtClean="0">
                <a:latin typeface="Ubuntu Mono" pitchFamily="49" charset="0"/>
                <a:cs typeface="Courier New" pitchFamily="49" charset="0"/>
              </a:rPr>
              <a:t> @PC relative address</a:t>
            </a:r>
          </a:p>
          <a:p>
            <a:endParaRPr lang="en-US" sz="1600" dirty="0" smtClean="0">
              <a:latin typeface="Ubuntu Mono" pitchFamily="49" charset="0"/>
              <a:cs typeface="Courier New" pitchFamily="49" charset="0"/>
            </a:endParaRPr>
          </a:p>
          <a:p>
            <a:r>
              <a:rPr lang="en-US" sz="1600" dirty="0" smtClean="0">
                <a:latin typeface="Ubuntu Mono" pitchFamily="49" charset="0"/>
                <a:cs typeface="Courier New" pitchFamily="49" charset="0"/>
              </a:rPr>
              <a:t>  adds r0, r5, r0</a:t>
            </a:r>
          </a:p>
          <a:p>
            <a:r>
              <a:rPr lang="en-US" sz="1600" dirty="0" smtClean="0">
                <a:latin typeface="Ubuntu Mono" pitchFamily="49" charset="0"/>
                <a:cs typeface="Courier New" pitchFamily="49" charset="0"/>
              </a:rPr>
              <a:t>  pop {r3, r4, r5, pc}</a:t>
            </a:r>
          </a:p>
          <a:p>
            <a:r>
              <a:rPr lang="en-US" sz="1600" dirty="0" smtClean="0">
                <a:latin typeface="Ubuntu Mono" pitchFamily="49" charset="0"/>
                <a:cs typeface="Courier New" pitchFamily="49" charset="0"/>
              </a:rPr>
              <a:t>.L3:</a:t>
            </a:r>
          </a:p>
          <a:p>
            <a:r>
              <a:rPr lang="en-US" sz="1600" dirty="0" smtClean="0">
                <a:latin typeface="Ubuntu Mono" pitchFamily="49" charset="0"/>
                <a:cs typeface="Courier New" pitchFamily="49" charset="0"/>
              </a:rPr>
              <a:t>  </a:t>
            </a:r>
            <a:r>
              <a:rPr lang="en-US" sz="1600" dirty="0" err="1" smtClean="0">
                <a:latin typeface="Ubuntu Mono" pitchFamily="49" charset="0"/>
                <a:cs typeface="Courier New" pitchFamily="49" charset="0"/>
              </a:rPr>
              <a:t>mov</a:t>
            </a:r>
            <a:r>
              <a:rPr lang="en-US" sz="1600" dirty="0" smtClean="0">
                <a:latin typeface="Ubuntu Mono" pitchFamily="49" charset="0"/>
                <a:cs typeface="Courier New" pitchFamily="49" charset="0"/>
              </a:rPr>
              <a:t> r0, #0</a:t>
            </a:r>
          </a:p>
          <a:p>
            <a:r>
              <a:rPr lang="en-US" sz="1600" dirty="0" smtClean="0">
                <a:latin typeface="Ubuntu Mono" pitchFamily="49" charset="0"/>
                <a:cs typeface="Courier New" pitchFamily="49" charset="0"/>
              </a:rPr>
              <a:t>  pop {r3, r4, r5, pc}</a:t>
            </a:r>
          </a:p>
          <a:p>
            <a:r>
              <a:rPr lang="en-US" sz="1600" dirty="0" smtClean="0">
                <a:latin typeface="Ubuntu Mono" pitchFamily="49" charset="0"/>
                <a:cs typeface="Courier New" pitchFamily="49" charset="0"/>
              </a:rPr>
              <a:t>.L4:</a:t>
            </a:r>
          </a:p>
          <a:p>
            <a:r>
              <a:rPr lang="en-US" sz="1600" dirty="0" smtClean="0">
                <a:latin typeface="Ubuntu Mono" pitchFamily="49" charset="0"/>
                <a:cs typeface="Courier New" pitchFamily="49" charset="0"/>
              </a:rPr>
              <a:t>  </a:t>
            </a:r>
            <a:r>
              <a:rPr lang="en-US" sz="1600" dirty="0" err="1" smtClean="0">
                <a:latin typeface="Ubuntu Mono" pitchFamily="49" charset="0"/>
                <a:cs typeface="Courier New" pitchFamily="49" charset="0"/>
              </a:rPr>
              <a:t>mov</a:t>
            </a:r>
            <a:r>
              <a:rPr lang="en-US" sz="1600" dirty="0" smtClean="0">
                <a:latin typeface="Ubuntu Mono" pitchFamily="49" charset="0"/>
                <a:cs typeface="Courier New" pitchFamily="49" charset="0"/>
              </a:rPr>
              <a:t> r0, #1</a:t>
            </a:r>
          </a:p>
          <a:p>
            <a:r>
              <a:rPr lang="en-US" sz="1600" dirty="0" smtClean="0">
                <a:latin typeface="Ubuntu Mono" pitchFamily="49" charset="0"/>
                <a:cs typeface="Courier New" pitchFamily="49" charset="0"/>
              </a:rPr>
              <a:t>  pop {r3, r4, r5, pc}</a:t>
            </a:r>
          </a:p>
          <a:p>
            <a:r>
              <a:rPr lang="en-US" sz="1600" dirty="0" smtClean="0">
                <a:latin typeface="Ubuntu Mono" pitchFamily="49" charset="0"/>
                <a:cs typeface="Courier New" pitchFamily="49" charset="0"/>
              </a:rPr>
              <a:t>  </a:t>
            </a:r>
            <a:endParaRPr lang="en-US" sz="1600" dirty="0">
              <a:latin typeface="Ubuntu Mono" pitchFamily="49" charset="0"/>
              <a:cs typeface="Courier New" pitchFamily="49"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Day 1 Part 2</a:t>
            </a:r>
            <a:endParaRPr lang="en-US" dirty="0"/>
          </a:p>
        </p:txBody>
      </p:sp>
      <p:sp>
        <p:nvSpPr>
          <p:cNvPr id="3" name="Text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2"/>
          </p:nvPr>
        </p:nvSpPr>
        <p:spPr/>
        <p:txBody>
          <a:bodyPr/>
          <a:lstStyle/>
          <a:p>
            <a:fld id="{E66970BE-4790-4AAC-BBF1-E334F1B28FAF}" type="slidenum">
              <a:rPr lang="en-US" smtClean="0"/>
              <a:pPr/>
              <a:t>82</a:t>
            </a:fld>
            <a:endParaRPr lang="en-US"/>
          </a:p>
        </p:txBody>
      </p:sp>
    </p:spTree>
    <p:extLst>
      <p:ext uri="{BB962C8B-B14F-4D97-AF65-F5344CB8AC3E}">
        <p14:creationId xmlns:p14="http://schemas.microsoft.com/office/powerpoint/2010/main" val="1082471994"/>
      </p:ext>
    </p:extLst>
  </p:cSld>
  <p:clrMapOvr>
    <a:masterClrMapping/>
  </p:clrMapOvr>
  <p:timing>
    <p:tnLst>
      <p:par>
        <p:cTn xmlns:p14="http://schemas.microsoft.com/office/powerpoint/2010/mai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Ah the old joke…</a:t>
            </a:r>
            <a:endParaRPr lang="en-US" dirty="0"/>
          </a:p>
        </p:txBody>
      </p:sp>
      <p:pic>
        <p:nvPicPr>
          <p:cNvPr id="185346" name="Picture 2" descr="Pointers"/>
          <p:cNvPicPr>
            <a:picLocks noChangeAspect="1" noChangeArrowheads="1"/>
          </p:cNvPicPr>
          <p:nvPr/>
        </p:nvPicPr>
        <p:blipFill>
          <a:blip r:embed="rId2" cstate="print"/>
          <a:srcRect/>
          <a:stretch>
            <a:fillRect/>
          </a:stretch>
        </p:blipFill>
        <p:spPr bwMode="auto">
          <a:xfrm>
            <a:off x="1524000" y="1524000"/>
            <a:ext cx="5410200" cy="4493473"/>
          </a:xfrm>
          <a:prstGeom prst="rect">
            <a:avLst/>
          </a:prstGeom>
          <a:noFill/>
        </p:spPr>
      </p:pic>
      <p:sp>
        <p:nvSpPr>
          <p:cNvPr id="5" name="Rectangle 4"/>
          <p:cNvSpPr/>
          <p:nvPr/>
        </p:nvSpPr>
        <p:spPr>
          <a:xfrm>
            <a:off x="1600200" y="6172200"/>
            <a:ext cx="2355388" cy="307777"/>
          </a:xfrm>
          <a:prstGeom prst="rect">
            <a:avLst/>
          </a:prstGeom>
        </p:spPr>
        <p:txBody>
          <a:bodyPr wrap="none">
            <a:spAutoFit/>
          </a:bodyPr>
          <a:lstStyle/>
          <a:p>
            <a:r>
              <a:rPr lang="en-US" sz="1400" dirty="0" smtClean="0"/>
              <a:t>Source: </a:t>
            </a:r>
            <a:r>
              <a:rPr lang="en-US" sz="1400" dirty="0" smtClean="0">
                <a:hlinkClick r:id="rId3"/>
              </a:rPr>
              <a:t>http://xkcd.com/138/</a:t>
            </a:r>
            <a:endParaRPr lang="en-US" sz="1400" dirty="0" smtClean="0"/>
          </a:p>
        </p:txBody>
      </p:sp>
      <p:sp>
        <p:nvSpPr>
          <p:cNvPr id="3" name="Slide Number Placeholder 2"/>
          <p:cNvSpPr>
            <a:spLocks noGrp="1"/>
          </p:cNvSpPr>
          <p:nvPr>
            <p:ph type="sldNum" sz="quarter" idx="12"/>
          </p:nvPr>
        </p:nvSpPr>
        <p:spPr/>
        <p:txBody>
          <a:bodyPr/>
          <a:lstStyle/>
          <a:p>
            <a:fld id="{E66970BE-4790-4AAC-BBF1-E334F1B28FAF}" type="slidenum">
              <a:rPr lang="en-US" smtClean="0"/>
              <a:pPr/>
              <a:t>83</a:t>
            </a:fld>
            <a:endParaRPr lang="en-US"/>
          </a:p>
        </p:txBody>
      </p:sp>
    </p:spTree>
  </p:cSld>
  <p:clrMapOvr>
    <a:masterClrMapping/>
  </p:clrMapOvr>
  <p:timing>
    <p:tnLst>
      <p:par>
        <p:cTn xmlns:p14="http://schemas.microsoft.com/office/powerpoint/2010/mai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Memory operations Part I reminder…</a:t>
            </a:r>
            <a:endParaRPr lang="en-US" dirty="0"/>
          </a:p>
        </p:txBody>
      </p:sp>
      <p:sp>
        <p:nvSpPr>
          <p:cNvPr id="3" name="Content Placeholder 2"/>
          <p:cNvSpPr>
            <a:spLocks noGrp="1"/>
          </p:cNvSpPr>
          <p:nvPr>
            <p:ph idx="1"/>
          </p:nvPr>
        </p:nvSpPr>
        <p:spPr/>
        <p:txBody>
          <a:bodyPr/>
          <a:lstStyle/>
          <a:p>
            <a:r>
              <a:rPr lang="en-US" dirty="0" smtClean="0"/>
              <a:t>LDR r0, [r1]</a:t>
            </a:r>
          </a:p>
          <a:p>
            <a:r>
              <a:rPr lang="en-US" dirty="0" smtClean="0"/>
              <a:t>R1 in this example is known as </a:t>
            </a:r>
            <a:r>
              <a:rPr lang="en-US" b="1" dirty="0" smtClean="0"/>
              <a:t>base address register</a:t>
            </a:r>
            <a:r>
              <a:rPr lang="en-US" dirty="0" smtClean="0"/>
              <a:t>, where the base address register </a:t>
            </a:r>
            <a:r>
              <a:rPr lang="en-US" smtClean="0"/>
              <a:t>can be </a:t>
            </a:r>
            <a:r>
              <a:rPr lang="en-US" dirty="0" smtClean="0"/>
              <a:t>any one of R0-R12, SP, or LR</a:t>
            </a:r>
            <a:endParaRPr lang="en-US" dirty="0"/>
          </a:p>
        </p:txBody>
      </p:sp>
      <p:sp>
        <p:nvSpPr>
          <p:cNvPr id="4" name="Slide Number Placeholder 3"/>
          <p:cNvSpPr>
            <a:spLocks noGrp="1"/>
          </p:cNvSpPr>
          <p:nvPr>
            <p:ph type="sldNum" sz="quarter" idx="12"/>
          </p:nvPr>
        </p:nvSpPr>
        <p:spPr/>
        <p:txBody>
          <a:bodyPr/>
          <a:lstStyle/>
          <a:p>
            <a:fld id="{E66970BE-4790-4AAC-BBF1-E334F1B28FAF}" type="slidenum">
              <a:rPr lang="en-US" smtClean="0"/>
              <a:pPr/>
              <a:t>84</a:t>
            </a:fld>
            <a:endParaRPr lang="en-US"/>
          </a:p>
        </p:txBody>
      </p:sp>
    </p:spTree>
  </p:cSld>
  <p:clrMapOvr>
    <a:masterClrMapping/>
  </p:clrMapOvr>
  <p:timing>
    <p:tnLst>
      <p:par>
        <p:cTn xmlns:p14="http://schemas.microsoft.com/office/powerpoint/2010/mai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Memory Operations Part II: Indexing operations</a:t>
            </a:r>
            <a:endParaRPr lang="en-US" dirty="0"/>
          </a:p>
        </p:txBody>
      </p:sp>
      <p:sp>
        <p:nvSpPr>
          <p:cNvPr id="3" name="Content Placeholder 2"/>
          <p:cNvSpPr>
            <a:spLocks noGrp="1"/>
          </p:cNvSpPr>
          <p:nvPr>
            <p:ph idx="1"/>
          </p:nvPr>
        </p:nvSpPr>
        <p:spPr/>
        <p:txBody>
          <a:bodyPr>
            <a:normAutofit fontScale="77500" lnSpcReduction="20000"/>
          </a:bodyPr>
          <a:lstStyle/>
          <a:p>
            <a:r>
              <a:rPr lang="en-US" dirty="0" err="1" smtClean="0"/>
              <a:t>Preindex</a:t>
            </a:r>
            <a:r>
              <a:rPr lang="en-US" dirty="0" smtClean="0"/>
              <a:t> with </a:t>
            </a:r>
            <a:r>
              <a:rPr lang="en-US" dirty="0" err="1" smtClean="0"/>
              <a:t>Writeback</a:t>
            </a:r>
            <a:r>
              <a:rPr lang="en-US" dirty="0" smtClean="0"/>
              <a:t> (denoted by [</a:t>
            </a:r>
            <a:r>
              <a:rPr lang="en-US" dirty="0" err="1" smtClean="0"/>
              <a:t>Rn,offset</a:t>
            </a:r>
            <a:r>
              <a:rPr lang="en-US" dirty="0" smtClean="0"/>
              <a:t>]!)</a:t>
            </a:r>
          </a:p>
          <a:p>
            <a:pPr lvl="1"/>
            <a:r>
              <a:rPr lang="en-US" dirty="0" smtClean="0"/>
              <a:t>Calculates address in base register + offset</a:t>
            </a:r>
          </a:p>
          <a:p>
            <a:pPr lvl="1"/>
            <a:r>
              <a:rPr lang="en-US" dirty="0" smtClean="0"/>
              <a:t>Uses calculated address for operation into </a:t>
            </a:r>
            <a:r>
              <a:rPr lang="en-US" dirty="0" err="1" smtClean="0"/>
              <a:t>Rn</a:t>
            </a:r>
            <a:endParaRPr lang="en-US" dirty="0" smtClean="0"/>
          </a:p>
          <a:p>
            <a:pPr lvl="1"/>
            <a:r>
              <a:rPr lang="en-US" dirty="0" smtClean="0"/>
              <a:t>Stores the calculated address into base register</a:t>
            </a:r>
          </a:p>
          <a:p>
            <a:r>
              <a:rPr lang="en-US" dirty="0" err="1" smtClean="0"/>
              <a:t>Preindex</a:t>
            </a:r>
            <a:r>
              <a:rPr lang="en-US" dirty="0" smtClean="0"/>
              <a:t> (denoted by [</a:t>
            </a:r>
            <a:r>
              <a:rPr lang="en-US" dirty="0" err="1" smtClean="0"/>
              <a:t>Rn,offset</a:t>
            </a:r>
            <a:r>
              <a:rPr lang="en-US" dirty="0" smtClean="0"/>
              <a:t>])</a:t>
            </a:r>
          </a:p>
          <a:p>
            <a:pPr lvl="1"/>
            <a:r>
              <a:rPr lang="en-US" dirty="0" smtClean="0"/>
              <a:t>Calculates address in base register + offset</a:t>
            </a:r>
          </a:p>
          <a:p>
            <a:pPr lvl="1"/>
            <a:r>
              <a:rPr lang="en-US" dirty="0" smtClean="0"/>
              <a:t>Uses calculated address for operation into </a:t>
            </a:r>
            <a:r>
              <a:rPr lang="en-US" dirty="0" err="1" smtClean="0"/>
              <a:t>Rn</a:t>
            </a:r>
            <a:endParaRPr lang="en-US" dirty="0" smtClean="0"/>
          </a:p>
          <a:p>
            <a:pPr lvl="1"/>
            <a:r>
              <a:rPr lang="en-US" dirty="0" smtClean="0"/>
              <a:t>Does NOT store the calculated address into base register</a:t>
            </a:r>
          </a:p>
          <a:p>
            <a:r>
              <a:rPr lang="en-US" dirty="0" err="1" smtClean="0"/>
              <a:t>Postindex</a:t>
            </a:r>
            <a:r>
              <a:rPr lang="en-US" dirty="0" smtClean="0"/>
              <a:t> (denoted by [</a:t>
            </a:r>
            <a:r>
              <a:rPr lang="en-US" dirty="0" err="1" smtClean="0"/>
              <a:t>Rt</a:t>
            </a:r>
            <a:r>
              <a:rPr lang="en-US" dirty="0" smtClean="0"/>
              <a:t>])</a:t>
            </a:r>
          </a:p>
          <a:p>
            <a:pPr lvl="1"/>
            <a:r>
              <a:rPr lang="en-US" dirty="0" smtClean="0"/>
              <a:t>Uses address in base register for operation into </a:t>
            </a:r>
            <a:r>
              <a:rPr lang="en-US" dirty="0" err="1" smtClean="0"/>
              <a:t>Rn</a:t>
            </a:r>
            <a:endParaRPr lang="en-US" dirty="0" smtClean="0"/>
          </a:p>
          <a:p>
            <a:pPr lvl="1"/>
            <a:r>
              <a:rPr lang="en-US" dirty="0" smtClean="0"/>
              <a:t>Calculates address in base register + offset</a:t>
            </a:r>
          </a:p>
          <a:p>
            <a:pPr lvl="1"/>
            <a:r>
              <a:rPr lang="en-US" dirty="0" smtClean="0"/>
              <a:t>Stores the calculated address into base register</a:t>
            </a:r>
            <a:endParaRPr lang="en-US" dirty="0"/>
          </a:p>
        </p:txBody>
      </p:sp>
      <p:sp>
        <p:nvSpPr>
          <p:cNvPr id="4" name="Slide Number Placeholder 3"/>
          <p:cNvSpPr>
            <a:spLocks noGrp="1"/>
          </p:cNvSpPr>
          <p:nvPr>
            <p:ph type="sldNum" sz="quarter" idx="12"/>
          </p:nvPr>
        </p:nvSpPr>
        <p:spPr/>
        <p:txBody>
          <a:bodyPr/>
          <a:lstStyle/>
          <a:p>
            <a:fld id="{E66970BE-4790-4AAC-BBF1-E334F1B28FAF}" type="slidenum">
              <a:rPr lang="en-US" smtClean="0"/>
              <a:pPr/>
              <a:t>85</a:t>
            </a:fld>
            <a:endParaRPr lang="en-US"/>
          </a:p>
        </p:txBody>
      </p:sp>
    </p:spTree>
  </p:cSld>
  <p:clrMapOvr>
    <a:masterClrMapping/>
  </p:clrMapOvr>
  <p:timing>
    <p:tnLst>
      <p:par>
        <p:cTn xmlns:p14="http://schemas.microsoft.com/office/powerpoint/2010/mai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LDR Indexing</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867403692"/>
              </p:ext>
            </p:extLst>
          </p:nvPr>
        </p:nvGraphicFramePr>
        <p:xfrm>
          <a:off x="457200" y="1600200"/>
          <a:ext cx="8229600" cy="3977640"/>
        </p:xfrm>
        <a:graphic>
          <a:graphicData uri="http://schemas.openxmlformats.org/drawingml/2006/table">
            <a:tbl>
              <a:tblPr firstRow="1" bandRow="1">
                <a:tableStyleId>{6E25E649-3F16-4E02-A733-19D2CDBF48F0}</a:tableStyleId>
              </a:tblPr>
              <a:tblGrid>
                <a:gridCol w="1752600"/>
                <a:gridCol w="2362200"/>
                <a:gridCol w="2057400"/>
                <a:gridCol w="2057400"/>
              </a:tblGrid>
              <a:tr h="370840">
                <a:tc>
                  <a:txBody>
                    <a:bodyPr/>
                    <a:lstStyle/>
                    <a:p>
                      <a:r>
                        <a:rPr lang="en-US" dirty="0" smtClean="0"/>
                        <a:t>Indexing</a:t>
                      </a:r>
                      <a:r>
                        <a:rPr lang="en-US" baseline="0" dirty="0" smtClean="0"/>
                        <a:t> mode</a:t>
                      </a:r>
                      <a:endParaRPr lang="en-US" dirty="0"/>
                    </a:p>
                  </a:txBody>
                  <a:tcPr/>
                </a:tc>
                <a:tc>
                  <a:txBody>
                    <a:bodyPr/>
                    <a:lstStyle/>
                    <a:p>
                      <a:r>
                        <a:rPr lang="en-US" dirty="0" smtClean="0"/>
                        <a:t>Instruction</a:t>
                      </a:r>
                      <a:endParaRPr lang="en-US" dirty="0"/>
                    </a:p>
                  </a:txBody>
                  <a:tcPr/>
                </a:tc>
                <a:tc>
                  <a:txBody>
                    <a:bodyPr/>
                    <a:lstStyle/>
                    <a:p>
                      <a:r>
                        <a:rPr lang="en-US" dirty="0" smtClean="0"/>
                        <a:t>R0</a:t>
                      </a:r>
                      <a:endParaRPr lang="en-US" dirty="0"/>
                    </a:p>
                  </a:txBody>
                  <a:tcPr/>
                </a:tc>
                <a:tc>
                  <a:txBody>
                    <a:bodyPr/>
                    <a:lstStyle/>
                    <a:p>
                      <a:r>
                        <a:rPr lang="en-US" dirty="0" smtClean="0"/>
                        <a:t>R1</a:t>
                      </a:r>
                      <a:r>
                        <a:rPr lang="en-US" baseline="0" dirty="0" smtClean="0"/>
                        <a:t> or </a:t>
                      </a:r>
                      <a:r>
                        <a:rPr lang="en-US" baseline="0" dirty="0" err="1" smtClean="0"/>
                        <a:t>Rbase</a:t>
                      </a:r>
                      <a:endParaRPr lang="en-US" dirty="0"/>
                    </a:p>
                  </a:txBody>
                  <a:tcPr/>
                </a:tc>
              </a:tr>
              <a:tr h="370840">
                <a:tc>
                  <a:txBody>
                    <a:bodyPr/>
                    <a:lstStyle/>
                    <a:p>
                      <a:r>
                        <a:rPr lang="en-US" dirty="0" err="1" smtClean="0"/>
                        <a:t>Preindex</a:t>
                      </a:r>
                      <a:r>
                        <a:rPr lang="en-US" baseline="0" dirty="0" smtClean="0"/>
                        <a:t> with </a:t>
                      </a:r>
                      <a:r>
                        <a:rPr lang="en-US" baseline="0" dirty="0" err="1" smtClean="0"/>
                        <a:t>Writeback</a:t>
                      </a:r>
                      <a:endParaRPr lang="en-US" dirty="0"/>
                    </a:p>
                  </a:txBody>
                  <a:tcPr/>
                </a:tc>
                <a:tc>
                  <a:txBody>
                    <a:bodyPr/>
                    <a:lstStyle/>
                    <a:p>
                      <a:r>
                        <a:rPr lang="en-US" dirty="0" smtClean="0"/>
                        <a:t>LDR r0, </a:t>
                      </a:r>
                      <a:r>
                        <a:rPr lang="en-US" b="1" dirty="0" smtClean="0"/>
                        <a:t>[</a:t>
                      </a:r>
                      <a:r>
                        <a:rPr lang="en-US" dirty="0" smtClean="0"/>
                        <a:t>r1, #2</a:t>
                      </a:r>
                      <a:r>
                        <a:rPr lang="en-US" b="1" dirty="0" smtClean="0"/>
                        <a:t>]</a:t>
                      </a:r>
                      <a:r>
                        <a:rPr lang="en-US" b="1" dirty="0" smtClean="0">
                          <a:solidFill>
                            <a:srgbClr val="FF0000"/>
                          </a:solidFill>
                        </a:rPr>
                        <a:t>!</a:t>
                      </a:r>
                      <a:endParaRPr lang="en-US" b="1" dirty="0">
                        <a:solidFill>
                          <a:srgbClr val="FF0000"/>
                        </a:solidFill>
                      </a:endParaRPr>
                    </a:p>
                  </a:txBody>
                  <a:tcPr/>
                </a:tc>
                <a:tc>
                  <a:txBody>
                    <a:bodyPr/>
                    <a:lstStyle/>
                    <a:p>
                      <a:r>
                        <a:rPr lang="en-US" dirty="0" smtClean="0"/>
                        <a:t>r0 = [r1</a:t>
                      </a:r>
                      <a:r>
                        <a:rPr lang="en-US" baseline="0" dirty="0" smtClean="0"/>
                        <a:t> + 2]</a:t>
                      </a:r>
                      <a:endParaRPr lang="en-US" dirty="0"/>
                    </a:p>
                  </a:txBody>
                  <a:tcPr/>
                </a:tc>
                <a:tc>
                  <a:txBody>
                    <a:bodyPr/>
                    <a:lstStyle/>
                    <a:p>
                      <a:r>
                        <a:rPr lang="en-US" baseline="0" dirty="0" smtClean="0"/>
                        <a:t>r1 = r1 + 2</a:t>
                      </a:r>
                      <a:endParaRPr lang="en-US" dirty="0"/>
                    </a:p>
                  </a:txBody>
                  <a:tcPr/>
                </a:tc>
              </a:tr>
              <a:tr h="370840">
                <a:tc>
                  <a:txBody>
                    <a:bodyPr/>
                    <a:lstStyle/>
                    <a:p>
                      <a:endParaRPr lang="en-US" dirty="0"/>
                    </a:p>
                  </a:txBody>
                  <a:tcPr/>
                </a:tc>
                <a:tc>
                  <a:txBody>
                    <a:bodyPr/>
                    <a:lstStyle/>
                    <a:p>
                      <a:r>
                        <a:rPr lang="en-US" dirty="0" smtClean="0"/>
                        <a:t>LDR r0, </a:t>
                      </a:r>
                      <a:r>
                        <a:rPr lang="en-US" b="1" dirty="0" smtClean="0"/>
                        <a:t>[</a:t>
                      </a:r>
                      <a:r>
                        <a:rPr lang="en-US" dirty="0" smtClean="0"/>
                        <a:t>r1, r2</a:t>
                      </a:r>
                      <a:r>
                        <a:rPr lang="en-US" b="1" dirty="0" smtClean="0"/>
                        <a:t>]</a:t>
                      </a:r>
                      <a:r>
                        <a:rPr lang="en-US" b="1" dirty="0" smtClean="0">
                          <a:solidFill>
                            <a:srgbClr val="FF0000"/>
                          </a:solidFill>
                        </a:rPr>
                        <a:t>!</a:t>
                      </a:r>
                      <a:endParaRPr lang="en-US" b="1" dirty="0">
                        <a:solidFill>
                          <a:srgbClr val="FF0000"/>
                        </a:solidFill>
                      </a:endParaRPr>
                    </a:p>
                  </a:txBody>
                  <a:tcPr/>
                </a:tc>
                <a:tc>
                  <a:txBody>
                    <a:bodyPr/>
                    <a:lstStyle/>
                    <a:p>
                      <a:r>
                        <a:rPr lang="en-US" dirty="0" smtClean="0"/>
                        <a:t>r0 = [r1</a:t>
                      </a:r>
                      <a:r>
                        <a:rPr lang="en-US" baseline="0" dirty="0" smtClean="0"/>
                        <a:t> + r2]</a:t>
                      </a:r>
                      <a:endParaRPr lang="en-US" dirty="0"/>
                    </a:p>
                  </a:txBody>
                  <a:tcPr/>
                </a:tc>
                <a:tc>
                  <a:txBody>
                    <a:bodyPr/>
                    <a:lstStyle/>
                    <a:p>
                      <a:r>
                        <a:rPr lang="en-US" dirty="0" smtClean="0"/>
                        <a:t>r1 = r1 + r2</a:t>
                      </a:r>
                      <a:endParaRPr lang="en-US" dirty="0"/>
                    </a:p>
                  </a:txBody>
                  <a:tcPr/>
                </a:tc>
              </a:tr>
              <a:tr h="370840">
                <a:tc>
                  <a:txBody>
                    <a:bodyPr/>
                    <a:lstStyle/>
                    <a:p>
                      <a:endParaRPr lang="en-US" dirty="0"/>
                    </a:p>
                  </a:txBody>
                  <a:tcPr/>
                </a:tc>
                <a:tc>
                  <a:txBody>
                    <a:bodyPr/>
                    <a:lstStyle/>
                    <a:p>
                      <a:r>
                        <a:rPr lang="en-US" dirty="0" smtClean="0"/>
                        <a:t>LDR r0, </a:t>
                      </a:r>
                      <a:r>
                        <a:rPr lang="en-US" b="1" dirty="0" smtClean="0"/>
                        <a:t>[</a:t>
                      </a:r>
                      <a:r>
                        <a:rPr lang="en-US" dirty="0" smtClean="0"/>
                        <a:t>r1, r2</a:t>
                      </a:r>
                      <a:r>
                        <a:rPr lang="en-US" baseline="0" dirty="0" smtClean="0"/>
                        <a:t>, LSL #3</a:t>
                      </a:r>
                      <a:r>
                        <a:rPr lang="en-US" b="1" baseline="0" dirty="0" smtClean="0"/>
                        <a:t>]</a:t>
                      </a:r>
                      <a:r>
                        <a:rPr lang="en-US" b="1" baseline="0" dirty="0" smtClean="0">
                          <a:solidFill>
                            <a:srgbClr val="FF0000"/>
                          </a:solidFill>
                        </a:rPr>
                        <a:t>!</a:t>
                      </a:r>
                      <a:endParaRPr lang="en-US" b="1" dirty="0">
                        <a:solidFill>
                          <a:srgbClr val="FF0000"/>
                        </a:solidFill>
                      </a:endParaRPr>
                    </a:p>
                  </a:txBody>
                  <a:tcPr/>
                </a:tc>
                <a:tc>
                  <a:txBody>
                    <a:bodyPr/>
                    <a:lstStyle/>
                    <a:p>
                      <a:r>
                        <a:rPr lang="en-US" dirty="0" smtClean="0"/>
                        <a:t>r0 = [r1 + (r2</a:t>
                      </a:r>
                      <a:r>
                        <a:rPr lang="en-US" baseline="0" dirty="0" smtClean="0"/>
                        <a:t> LSL 3)]</a:t>
                      </a:r>
                      <a:endParaRPr lang="en-US" dirty="0"/>
                    </a:p>
                  </a:txBody>
                  <a:tcPr/>
                </a:tc>
                <a:tc>
                  <a:txBody>
                    <a:bodyPr/>
                    <a:lstStyle/>
                    <a:p>
                      <a:r>
                        <a:rPr lang="en-US" dirty="0" smtClean="0"/>
                        <a:t>r1 = r1 + (r2</a:t>
                      </a:r>
                      <a:r>
                        <a:rPr lang="en-US" baseline="0" dirty="0" smtClean="0"/>
                        <a:t> LSL 3)</a:t>
                      </a:r>
                      <a:endParaRPr lang="en-US" dirty="0"/>
                    </a:p>
                  </a:txBody>
                  <a:tcPr/>
                </a:tc>
              </a:tr>
              <a:tr h="370840">
                <a:tc>
                  <a:txBody>
                    <a:bodyPr/>
                    <a:lstStyle/>
                    <a:p>
                      <a:r>
                        <a:rPr lang="en-US" dirty="0" err="1" smtClean="0"/>
                        <a:t>Preindex</a:t>
                      </a:r>
                      <a:endParaRPr lang="en-US" dirty="0"/>
                    </a:p>
                  </a:txBody>
                  <a:tcPr/>
                </a:tc>
                <a:tc>
                  <a:txBody>
                    <a:bodyPr/>
                    <a:lstStyle/>
                    <a:p>
                      <a:r>
                        <a:rPr lang="en-US" dirty="0" smtClean="0"/>
                        <a:t>LDR r0, </a:t>
                      </a:r>
                      <a:r>
                        <a:rPr lang="en-US" b="1" dirty="0" smtClean="0"/>
                        <a:t>[</a:t>
                      </a:r>
                      <a:r>
                        <a:rPr lang="en-US" dirty="0" smtClean="0"/>
                        <a:t>r1, #2</a:t>
                      </a:r>
                      <a:r>
                        <a:rPr lang="en-US" b="1" dirty="0" smtClean="0"/>
                        <a:t>]</a:t>
                      </a:r>
                      <a:endParaRPr lang="en-US" b="1" dirty="0"/>
                    </a:p>
                  </a:txBody>
                  <a:tcPr/>
                </a:tc>
                <a:tc>
                  <a:txBody>
                    <a:bodyPr/>
                    <a:lstStyle/>
                    <a:p>
                      <a:r>
                        <a:rPr lang="en-US" dirty="0" smtClean="0"/>
                        <a:t>r0 = [r1 + 2]</a:t>
                      </a:r>
                      <a:endParaRPr lang="en-US" dirty="0"/>
                    </a:p>
                  </a:txBody>
                  <a:tcPr/>
                </a:tc>
                <a:tc>
                  <a:txBody>
                    <a:bodyPr/>
                    <a:lstStyle/>
                    <a:p>
                      <a:r>
                        <a:rPr lang="en-US" dirty="0" smtClean="0"/>
                        <a:t>r1 = r1</a:t>
                      </a:r>
                      <a:endParaRPr lang="en-US" dirty="0"/>
                    </a:p>
                  </a:txBody>
                  <a:tcPr/>
                </a:tc>
              </a:tr>
              <a:tr h="370840">
                <a:tc>
                  <a:txBody>
                    <a:bodyPr/>
                    <a:lstStyle/>
                    <a:p>
                      <a:endParaRPr lang="en-US" dirty="0"/>
                    </a:p>
                  </a:txBody>
                  <a:tcPr/>
                </a:tc>
                <a:tc>
                  <a:txBody>
                    <a:bodyPr/>
                    <a:lstStyle/>
                    <a:p>
                      <a:r>
                        <a:rPr lang="en-US" dirty="0" smtClean="0"/>
                        <a:t>LDR r0, </a:t>
                      </a:r>
                      <a:r>
                        <a:rPr lang="en-US" b="1" dirty="0" smtClean="0"/>
                        <a:t>[</a:t>
                      </a:r>
                      <a:r>
                        <a:rPr lang="en-US" dirty="0" smtClean="0"/>
                        <a:t>r1, r2</a:t>
                      </a:r>
                      <a:r>
                        <a:rPr lang="en-US" b="1" dirty="0" smtClean="0"/>
                        <a:t>]</a:t>
                      </a:r>
                      <a:endParaRPr lang="en-US" b="1" dirty="0"/>
                    </a:p>
                  </a:txBody>
                  <a:tcPr/>
                </a:tc>
                <a:tc>
                  <a:txBody>
                    <a:bodyPr/>
                    <a:lstStyle/>
                    <a:p>
                      <a:r>
                        <a:rPr lang="en-US" dirty="0" smtClean="0"/>
                        <a:t>r0 = [r1 + r2]</a:t>
                      </a:r>
                      <a:endParaRPr lang="en-US" dirty="0"/>
                    </a:p>
                  </a:txBody>
                  <a:tcPr/>
                </a:tc>
                <a:tc>
                  <a:txBody>
                    <a:bodyPr/>
                    <a:lstStyle/>
                    <a:p>
                      <a:r>
                        <a:rPr lang="en-US" dirty="0" smtClean="0"/>
                        <a:t>r1 = r1</a:t>
                      </a:r>
                      <a:endParaRPr lang="en-US" dirty="0"/>
                    </a:p>
                  </a:txBody>
                  <a:tcPr/>
                </a:tc>
              </a:tr>
              <a:tr h="370840">
                <a:tc>
                  <a:txBody>
                    <a:bodyPr/>
                    <a:lstStyle/>
                    <a:p>
                      <a:endParaRPr lang="en-US" dirty="0"/>
                    </a:p>
                  </a:txBody>
                  <a:tcPr/>
                </a:tc>
                <a:tc>
                  <a:txBody>
                    <a:bodyPr/>
                    <a:lstStyle/>
                    <a:p>
                      <a:r>
                        <a:rPr lang="en-US" dirty="0" smtClean="0"/>
                        <a:t>LDR</a:t>
                      </a:r>
                      <a:r>
                        <a:rPr lang="en-US" baseline="0" dirty="0" smtClean="0"/>
                        <a:t> r0, </a:t>
                      </a:r>
                      <a:r>
                        <a:rPr lang="en-US" b="1" baseline="0" dirty="0" smtClean="0"/>
                        <a:t>[</a:t>
                      </a:r>
                      <a:r>
                        <a:rPr lang="en-US" baseline="0" dirty="0" smtClean="0"/>
                        <a:t>r1, r2, LSL #3</a:t>
                      </a:r>
                      <a:r>
                        <a:rPr lang="en-US" b="1" baseline="0" dirty="0" smtClean="0"/>
                        <a:t>]</a:t>
                      </a:r>
                      <a:endParaRPr lang="en-US" b="1" dirty="0"/>
                    </a:p>
                  </a:txBody>
                  <a:tcPr/>
                </a:tc>
                <a:tc>
                  <a:txBody>
                    <a:bodyPr/>
                    <a:lstStyle/>
                    <a:p>
                      <a:r>
                        <a:rPr lang="en-US" dirty="0" smtClean="0"/>
                        <a:t>r0 = [r1 + (r2</a:t>
                      </a:r>
                      <a:r>
                        <a:rPr lang="en-US" baseline="0" dirty="0" smtClean="0"/>
                        <a:t> LSL 3)]</a:t>
                      </a:r>
                      <a:endParaRPr lang="en-US" dirty="0"/>
                    </a:p>
                  </a:txBody>
                  <a:tcPr/>
                </a:tc>
                <a:tc>
                  <a:txBody>
                    <a:bodyPr/>
                    <a:lstStyle/>
                    <a:p>
                      <a:r>
                        <a:rPr lang="en-US" dirty="0" smtClean="0"/>
                        <a:t>r1 = r1</a:t>
                      </a:r>
                      <a:endParaRPr lang="en-US" dirty="0"/>
                    </a:p>
                  </a:txBody>
                  <a:tcPr/>
                </a:tc>
              </a:tr>
              <a:tr h="370840">
                <a:tc>
                  <a:txBody>
                    <a:bodyPr/>
                    <a:lstStyle/>
                    <a:p>
                      <a:r>
                        <a:rPr lang="en-US" dirty="0" err="1" smtClean="0"/>
                        <a:t>Postindex</a:t>
                      </a:r>
                      <a:endParaRPr lang="en-US" dirty="0"/>
                    </a:p>
                  </a:txBody>
                  <a:tcPr/>
                </a:tc>
                <a:tc>
                  <a:txBody>
                    <a:bodyPr/>
                    <a:lstStyle/>
                    <a:p>
                      <a:r>
                        <a:rPr lang="en-US" dirty="0" smtClean="0"/>
                        <a:t>LDR r0, </a:t>
                      </a:r>
                      <a:r>
                        <a:rPr lang="en-US" b="1" dirty="0" smtClean="0"/>
                        <a:t>[</a:t>
                      </a:r>
                      <a:r>
                        <a:rPr lang="en-US" dirty="0" smtClean="0"/>
                        <a:t>r1</a:t>
                      </a:r>
                      <a:r>
                        <a:rPr lang="en-US" b="1" dirty="0" smtClean="0"/>
                        <a:t>]</a:t>
                      </a:r>
                      <a:r>
                        <a:rPr lang="en-US" dirty="0" smtClean="0"/>
                        <a:t>, #2</a:t>
                      </a:r>
                      <a:endParaRPr lang="en-US" dirty="0"/>
                    </a:p>
                  </a:txBody>
                  <a:tcPr/>
                </a:tc>
                <a:tc>
                  <a:txBody>
                    <a:bodyPr/>
                    <a:lstStyle/>
                    <a:p>
                      <a:r>
                        <a:rPr lang="en-US" baseline="0" dirty="0" smtClean="0"/>
                        <a:t>r0 = [r1]</a:t>
                      </a:r>
                      <a:endParaRPr lang="en-US" dirty="0"/>
                    </a:p>
                  </a:txBody>
                  <a:tcPr/>
                </a:tc>
                <a:tc>
                  <a:txBody>
                    <a:bodyPr/>
                    <a:lstStyle/>
                    <a:p>
                      <a:r>
                        <a:rPr lang="en-US" baseline="0" dirty="0" smtClean="0"/>
                        <a:t>r1 = r1 + 2</a:t>
                      </a:r>
                      <a:endParaRPr lang="en-US" dirty="0"/>
                    </a:p>
                  </a:txBody>
                  <a:tcPr/>
                </a:tc>
              </a:tr>
              <a:tr h="370840">
                <a:tc>
                  <a:txBody>
                    <a:bodyPr/>
                    <a:lstStyle/>
                    <a:p>
                      <a:endParaRPr lang="en-US" dirty="0"/>
                    </a:p>
                  </a:txBody>
                  <a:tcPr/>
                </a:tc>
                <a:tc>
                  <a:txBody>
                    <a:bodyPr/>
                    <a:lstStyle/>
                    <a:p>
                      <a:r>
                        <a:rPr lang="en-US" dirty="0" smtClean="0"/>
                        <a:t>LDR r0, </a:t>
                      </a:r>
                      <a:r>
                        <a:rPr lang="en-US" b="1" dirty="0" smtClean="0"/>
                        <a:t>[</a:t>
                      </a:r>
                      <a:r>
                        <a:rPr lang="en-US" dirty="0" smtClean="0"/>
                        <a:t>r1</a:t>
                      </a:r>
                      <a:r>
                        <a:rPr lang="en-US" b="1" dirty="0" smtClean="0"/>
                        <a:t>]</a:t>
                      </a:r>
                      <a:r>
                        <a:rPr lang="en-US" dirty="0" smtClean="0"/>
                        <a:t>, r2</a:t>
                      </a:r>
                      <a:endParaRPr lang="en-US" dirty="0"/>
                    </a:p>
                  </a:txBody>
                  <a:tcPr/>
                </a:tc>
                <a:tc>
                  <a:txBody>
                    <a:bodyPr/>
                    <a:lstStyle/>
                    <a:p>
                      <a:r>
                        <a:rPr lang="en-US" dirty="0" smtClean="0"/>
                        <a:t>r0 = [r1]</a:t>
                      </a:r>
                      <a:endParaRPr lang="en-US" dirty="0"/>
                    </a:p>
                  </a:txBody>
                  <a:tcPr/>
                </a:tc>
                <a:tc>
                  <a:txBody>
                    <a:bodyPr/>
                    <a:lstStyle/>
                    <a:p>
                      <a:r>
                        <a:rPr lang="en-US" dirty="0" smtClean="0"/>
                        <a:t>r1 = r1 + r2</a:t>
                      </a:r>
                      <a:endParaRPr lang="en-US" dirty="0"/>
                    </a:p>
                  </a:txBody>
                  <a:tcPr/>
                </a:tc>
              </a:tr>
              <a:tr h="370840">
                <a:tc>
                  <a:txBody>
                    <a:bodyPr/>
                    <a:lstStyle/>
                    <a:p>
                      <a:endParaRPr lang="en-US" dirty="0"/>
                    </a:p>
                  </a:txBody>
                  <a:tcPr/>
                </a:tc>
                <a:tc>
                  <a:txBody>
                    <a:bodyPr/>
                    <a:lstStyle/>
                    <a:p>
                      <a:r>
                        <a:rPr lang="en-US" dirty="0" smtClean="0"/>
                        <a:t>LDR r0, </a:t>
                      </a:r>
                      <a:r>
                        <a:rPr lang="en-US" b="1" dirty="0" smtClean="0"/>
                        <a:t>[</a:t>
                      </a:r>
                      <a:r>
                        <a:rPr lang="en-US" dirty="0" smtClean="0"/>
                        <a:t>r1</a:t>
                      </a:r>
                      <a:r>
                        <a:rPr lang="en-US" b="1" dirty="0" smtClean="0"/>
                        <a:t>]</a:t>
                      </a:r>
                      <a:r>
                        <a:rPr lang="en-US" dirty="0" smtClean="0"/>
                        <a:t>, r2, LSL #3</a:t>
                      </a:r>
                      <a:endParaRPr lang="en-US" dirty="0"/>
                    </a:p>
                  </a:txBody>
                  <a:tcPr/>
                </a:tc>
                <a:tc>
                  <a:txBody>
                    <a:bodyPr/>
                    <a:lstStyle/>
                    <a:p>
                      <a:r>
                        <a:rPr lang="en-US" dirty="0" smtClean="0"/>
                        <a:t>r0 = [r1]</a:t>
                      </a:r>
                      <a:endParaRPr lang="en-US" dirty="0"/>
                    </a:p>
                  </a:txBody>
                  <a:tcPr/>
                </a:tc>
                <a:tc>
                  <a:txBody>
                    <a:bodyPr/>
                    <a:lstStyle/>
                    <a:p>
                      <a:r>
                        <a:rPr lang="en-US" dirty="0" smtClean="0"/>
                        <a:t>r1 = r1</a:t>
                      </a:r>
                      <a:r>
                        <a:rPr lang="en-US" baseline="0" dirty="0" smtClean="0"/>
                        <a:t> + (r2 LSL 3)</a:t>
                      </a:r>
                      <a:endParaRPr lang="en-US" dirty="0"/>
                    </a:p>
                  </a:txBody>
                  <a:tcPr/>
                </a:tc>
              </a:tr>
            </a:tbl>
          </a:graphicData>
        </a:graphic>
      </p:graphicFrame>
      <p:sp>
        <p:nvSpPr>
          <p:cNvPr id="5" name="TextBox 4"/>
          <p:cNvSpPr txBox="1"/>
          <p:nvPr/>
        </p:nvSpPr>
        <p:spPr>
          <a:xfrm>
            <a:off x="533400" y="6172200"/>
            <a:ext cx="8305800" cy="369332"/>
          </a:xfrm>
          <a:prstGeom prst="rect">
            <a:avLst/>
          </a:prstGeom>
          <a:noFill/>
        </p:spPr>
        <p:txBody>
          <a:bodyPr wrap="square" rtlCol="0">
            <a:spAutoFit/>
          </a:bodyPr>
          <a:lstStyle/>
          <a:p>
            <a:r>
              <a:rPr lang="en-US" dirty="0" smtClean="0"/>
              <a:t>Instruction form: LDR&lt;c&gt; &lt;</a:t>
            </a:r>
            <a:r>
              <a:rPr lang="en-US" dirty="0" err="1" smtClean="0"/>
              <a:t>Rt</a:t>
            </a:r>
            <a:r>
              <a:rPr lang="en-US" dirty="0" smtClean="0"/>
              <a:t>&gt;, [&lt;</a:t>
            </a:r>
            <a:r>
              <a:rPr lang="en-US" dirty="0" err="1" smtClean="0"/>
              <a:t>Rn</a:t>
            </a:r>
            <a:r>
              <a:rPr lang="en-US" dirty="0" smtClean="0"/>
              <a:t>&gt;{, offset}] where [] denotes memory contents of</a:t>
            </a:r>
            <a:endParaRPr lang="en-US" dirty="0"/>
          </a:p>
        </p:txBody>
      </p:sp>
      <p:sp>
        <p:nvSpPr>
          <p:cNvPr id="6" name="Rectangle 5"/>
          <p:cNvSpPr/>
          <p:nvPr/>
        </p:nvSpPr>
        <p:spPr>
          <a:xfrm>
            <a:off x="0" y="6519446"/>
            <a:ext cx="8610600" cy="338554"/>
          </a:xfrm>
          <a:prstGeom prst="rect">
            <a:avLst/>
          </a:prstGeom>
        </p:spPr>
        <p:txBody>
          <a:bodyPr wrap="square">
            <a:spAutoFit/>
          </a:bodyPr>
          <a:lstStyle/>
          <a:p>
            <a:r>
              <a:rPr lang="en-US" sz="1600" dirty="0" smtClean="0"/>
              <a:t>Source: </a:t>
            </a:r>
            <a:r>
              <a:rPr lang="en-US" sz="1600" dirty="0" smtClean="0">
                <a:hlinkClick r:id="rId3"/>
              </a:rPr>
              <a:t>http://www.slideshare.net/guest56d1b781/arm-fundamentals</a:t>
            </a:r>
            <a:endParaRPr lang="en-US" sz="1600" dirty="0"/>
          </a:p>
        </p:txBody>
      </p:sp>
      <p:sp>
        <p:nvSpPr>
          <p:cNvPr id="3" name="Slide Number Placeholder 2"/>
          <p:cNvSpPr>
            <a:spLocks noGrp="1"/>
          </p:cNvSpPr>
          <p:nvPr>
            <p:ph type="sldNum" sz="quarter" idx="12"/>
          </p:nvPr>
        </p:nvSpPr>
        <p:spPr/>
        <p:txBody>
          <a:bodyPr/>
          <a:lstStyle/>
          <a:p>
            <a:fld id="{E66970BE-4790-4AAC-BBF1-E334F1B28FAF}" type="slidenum">
              <a:rPr lang="en-US" smtClean="0"/>
              <a:pPr/>
              <a:t>86</a:t>
            </a:fld>
            <a:endParaRPr lang="en-US"/>
          </a:p>
        </p:txBody>
      </p:sp>
    </p:spTree>
  </p:cSld>
  <p:clrMapOvr>
    <a:masterClrMapping/>
  </p:clrMapOvr>
  <p:timing>
    <p:tnLst>
      <p:par>
        <p:cTn xmlns:p14="http://schemas.microsoft.com/office/powerpoint/2010/mai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 indexing</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210333113"/>
              </p:ext>
            </p:extLst>
          </p:nvPr>
        </p:nvGraphicFramePr>
        <p:xfrm>
          <a:off x="457200" y="1600200"/>
          <a:ext cx="8229600" cy="3977640"/>
        </p:xfrm>
        <a:graphic>
          <a:graphicData uri="http://schemas.openxmlformats.org/drawingml/2006/table">
            <a:tbl>
              <a:tblPr firstRow="1" bandRow="1">
                <a:tableStyleId>{EB344D84-9AFB-497E-A393-DC336BA19D2E}</a:tableStyleId>
              </a:tblPr>
              <a:tblGrid>
                <a:gridCol w="1752600"/>
                <a:gridCol w="2362200"/>
                <a:gridCol w="2057400"/>
                <a:gridCol w="2057400"/>
              </a:tblGrid>
              <a:tr h="370840">
                <a:tc>
                  <a:txBody>
                    <a:bodyPr/>
                    <a:lstStyle/>
                    <a:p>
                      <a:r>
                        <a:rPr lang="en-US" dirty="0" smtClean="0"/>
                        <a:t>Indexing</a:t>
                      </a:r>
                      <a:r>
                        <a:rPr lang="en-US" baseline="0" dirty="0" smtClean="0"/>
                        <a:t> mode</a:t>
                      </a:r>
                      <a:endParaRPr lang="en-US" dirty="0"/>
                    </a:p>
                  </a:txBody>
                  <a:tcPr/>
                </a:tc>
                <a:tc>
                  <a:txBody>
                    <a:bodyPr/>
                    <a:lstStyle/>
                    <a:p>
                      <a:r>
                        <a:rPr lang="en-US" dirty="0" smtClean="0"/>
                        <a:t>Instruction</a:t>
                      </a:r>
                      <a:endParaRPr lang="en-US" dirty="0"/>
                    </a:p>
                  </a:txBody>
                  <a:tcPr/>
                </a:tc>
                <a:tc>
                  <a:txBody>
                    <a:bodyPr/>
                    <a:lstStyle/>
                    <a:p>
                      <a:r>
                        <a:rPr lang="en-US" dirty="0" err="1" smtClean="0"/>
                        <a:t>Rt</a:t>
                      </a:r>
                      <a:endParaRPr lang="en-US" dirty="0"/>
                    </a:p>
                  </a:txBody>
                  <a:tcPr/>
                </a:tc>
                <a:tc>
                  <a:txBody>
                    <a:bodyPr/>
                    <a:lstStyle/>
                    <a:p>
                      <a:r>
                        <a:rPr lang="en-US" dirty="0" err="1" smtClean="0"/>
                        <a:t>Rn</a:t>
                      </a:r>
                      <a:r>
                        <a:rPr lang="en-US" baseline="0" dirty="0" smtClean="0"/>
                        <a:t> or </a:t>
                      </a:r>
                      <a:r>
                        <a:rPr lang="en-US" baseline="0" dirty="0" err="1" smtClean="0"/>
                        <a:t>Rbase</a:t>
                      </a:r>
                      <a:endParaRPr lang="en-US" dirty="0"/>
                    </a:p>
                  </a:txBody>
                  <a:tcPr/>
                </a:tc>
              </a:tr>
              <a:tr h="370840">
                <a:tc>
                  <a:txBody>
                    <a:bodyPr/>
                    <a:lstStyle/>
                    <a:p>
                      <a:r>
                        <a:rPr lang="en-US" dirty="0" err="1" smtClean="0"/>
                        <a:t>Preindex</a:t>
                      </a:r>
                      <a:r>
                        <a:rPr lang="en-US" baseline="0" dirty="0" smtClean="0"/>
                        <a:t> with </a:t>
                      </a:r>
                      <a:r>
                        <a:rPr lang="en-US" baseline="0" dirty="0" err="1" smtClean="0"/>
                        <a:t>Writeback</a:t>
                      </a:r>
                      <a:endParaRPr lang="en-US" dirty="0"/>
                    </a:p>
                  </a:txBody>
                  <a:tcPr/>
                </a:tc>
                <a:tc>
                  <a:txBody>
                    <a:bodyPr/>
                    <a:lstStyle/>
                    <a:p>
                      <a:r>
                        <a:rPr lang="en-US" dirty="0" smtClean="0"/>
                        <a:t>STR r0, </a:t>
                      </a:r>
                      <a:r>
                        <a:rPr lang="en-US" b="1" dirty="0" smtClean="0"/>
                        <a:t>[</a:t>
                      </a:r>
                      <a:r>
                        <a:rPr lang="en-US" dirty="0" smtClean="0"/>
                        <a:t>r1, #2</a:t>
                      </a:r>
                      <a:r>
                        <a:rPr lang="en-US" b="1" dirty="0" smtClean="0"/>
                        <a:t>]</a:t>
                      </a:r>
                      <a:r>
                        <a:rPr lang="en-US" b="1" dirty="0" smtClean="0">
                          <a:solidFill>
                            <a:srgbClr val="FF0000"/>
                          </a:solidFill>
                        </a:rPr>
                        <a:t>!</a:t>
                      </a:r>
                      <a:endParaRPr lang="en-US" b="1" dirty="0">
                        <a:solidFill>
                          <a:srgbClr val="FF0000"/>
                        </a:solidFill>
                      </a:endParaRPr>
                    </a:p>
                  </a:txBody>
                  <a:tcPr/>
                </a:tc>
                <a:tc>
                  <a:txBody>
                    <a:bodyPr/>
                    <a:lstStyle/>
                    <a:p>
                      <a:r>
                        <a:rPr lang="en-US" dirty="0" smtClean="0"/>
                        <a:t>[r1</a:t>
                      </a:r>
                      <a:r>
                        <a:rPr lang="en-US" baseline="0" dirty="0" smtClean="0"/>
                        <a:t> + 2] = r0</a:t>
                      </a:r>
                      <a:endParaRPr lang="en-US" dirty="0"/>
                    </a:p>
                  </a:txBody>
                  <a:tcPr/>
                </a:tc>
                <a:tc>
                  <a:txBody>
                    <a:bodyPr/>
                    <a:lstStyle/>
                    <a:p>
                      <a:r>
                        <a:rPr lang="en-US" baseline="0" dirty="0" smtClean="0"/>
                        <a:t>r1 = r1 + 2</a:t>
                      </a:r>
                      <a:endParaRPr lang="en-US" dirty="0"/>
                    </a:p>
                  </a:txBody>
                  <a:tcPr/>
                </a:tc>
              </a:tr>
              <a:tr h="370840">
                <a:tc>
                  <a:txBody>
                    <a:bodyPr/>
                    <a:lstStyle/>
                    <a:p>
                      <a:endParaRPr lang="en-US" dirty="0"/>
                    </a:p>
                  </a:txBody>
                  <a:tcPr/>
                </a:tc>
                <a:tc>
                  <a:txBody>
                    <a:bodyPr/>
                    <a:lstStyle/>
                    <a:p>
                      <a:r>
                        <a:rPr lang="en-US" dirty="0" smtClean="0"/>
                        <a:t>STR</a:t>
                      </a:r>
                      <a:r>
                        <a:rPr lang="en-US" baseline="0" dirty="0" smtClean="0"/>
                        <a:t> </a:t>
                      </a:r>
                      <a:r>
                        <a:rPr lang="en-US" dirty="0" smtClean="0"/>
                        <a:t>r0, </a:t>
                      </a:r>
                      <a:r>
                        <a:rPr lang="en-US" b="1" dirty="0" smtClean="0"/>
                        <a:t>[</a:t>
                      </a:r>
                      <a:r>
                        <a:rPr lang="en-US" dirty="0" smtClean="0"/>
                        <a:t>r1, r2</a:t>
                      </a:r>
                      <a:r>
                        <a:rPr lang="en-US" b="1" dirty="0" smtClean="0"/>
                        <a:t>]</a:t>
                      </a:r>
                      <a:r>
                        <a:rPr lang="en-US" b="1" dirty="0" smtClean="0">
                          <a:solidFill>
                            <a:srgbClr val="FF0000"/>
                          </a:solidFill>
                        </a:rPr>
                        <a:t>!</a:t>
                      </a:r>
                      <a:endParaRPr lang="en-US" b="1" dirty="0">
                        <a:solidFill>
                          <a:srgbClr val="FF0000"/>
                        </a:solidFill>
                      </a:endParaRPr>
                    </a:p>
                  </a:txBody>
                  <a:tcPr/>
                </a:tc>
                <a:tc>
                  <a:txBody>
                    <a:bodyPr/>
                    <a:lstStyle/>
                    <a:p>
                      <a:r>
                        <a:rPr lang="en-US" dirty="0" smtClean="0"/>
                        <a:t>[r1</a:t>
                      </a:r>
                      <a:r>
                        <a:rPr lang="en-US" baseline="0" dirty="0" smtClean="0"/>
                        <a:t> + r2] = r0</a:t>
                      </a:r>
                      <a:endParaRPr lang="en-US" dirty="0"/>
                    </a:p>
                  </a:txBody>
                  <a:tcPr/>
                </a:tc>
                <a:tc>
                  <a:txBody>
                    <a:bodyPr/>
                    <a:lstStyle/>
                    <a:p>
                      <a:r>
                        <a:rPr lang="en-US" dirty="0" smtClean="0"/>
                        <a:t>r1 = r1 + r2</a:t>
                      </a:r>
                      <a:endParaRPr lang="en-US" dirty="0"/>
                    </a:p>
                  </a:txBody>
                  <a:tcPr/>
                </a:tc>
              </a:tr>
              <a:tr h="370840">
                <a:tc>
                  <a:txBody>
                    <a:bodyPr/>
                    <a:lstStyle/>
                    <a:p>
                      <a:endParaRPr lang="en-US" dirty="0"/>
                    </a:p>
                  </a:txBody>
                  <a:tcPr/>
                </a:tc>
                <a:tc>
                  <a:txBody>
                    <a:bodyPr/>
                    <a:lstStyle/>
                    <a:p>
                      <a:r>
                        <a:rPr lang="en-US" dirty="0" smtClean="0"/>
                        <a:t>STR r0, </a:t>
                      </a:r>
                      <a:r>
                        <a:rPr lang="en-US" b="1" dirty="0" smtClean="0"/>
                        <a:t>[</a:t>
                      </a:r>
                      <a:r>
                        <a:rPr lang="en-US" dirty="0" smtClean="0"/>
                        <a:t>r1, r2</a:t>
                      </a:r>
                      <a:r>
                        <a:rPr lang="en-US" baseline="0" dirty="0" smtClean="0"/>
                        <a:t>, LSL #3</a:t>
                      </a:r>
                      <a:r>
                        <a:rPr lang="en-US" b="1" baseline="0" dirty="0" smtClean="0"/>
                        <a:t>]</a:t>
                      </a:r>
                      <a:r>
                        <a:rPr lang="en-US" b="1" baseline="0" dirty="0" smtClean="0">
                          <a:solidFill>
                            <a:srgbClr val="FF0000"/>
                          </a:solidFill>
                        </a:rPr>
                        <a:t>!</a:t>
                      </a:r>
                      <a:endParaRPr lang="en-US" b="1" dirty="0">
                        <a:solidFill>
                          <a:srgbClr val="FF0000"/>
                        </a:solidFill>
                      </a:endParaRPr>
                    </a:p>
                  </a:txBody>
                  <a:tcPr/>
                </a:tc>
                <a:tc>
                  <a:txBody>
                    <a:bodyPr/>
                    <a:lstStyle/>
                    <a:p>
                      <a:r>
                        <a:rPr lang="en-US" dirty="0" smtClean="0"/>
                        <a:t>[r1 + (r2</a:t>
                      </a:r>
                      <a:r>
                        <a:rPr lang="en-US" baseline="0" dirty="0" smtClean="0"/>
                        <a:t> LSL 3)] = r0</a:t>
                      </a:r>
                      <a:endParaRPr lang="en-US" dirty="0"/>
                    </a:p>
                  </a:txBody>
                  <a:tcPr/>
                </a:tc>
                <a:tc>
                  <a:txBody>
                    <a:bodyPr/>
                    <a:lstStyle/>
                    <a:p>
                      <a:r>
                        <a:rPr lang="en-US" dirty="0" smtClean="0"/>
                        <a:t>r1 = r1 + (r2</a:t>
                      </a:r>
                      <a:r>
                        <a:rPr lang="en-US" baseline="0" dirty="0" smtClean="0"/>
                        <a:t> LSL 3)</a:t>
                      </a:r>
                      <a:endParaRPr lang="en-US" dirty="0"/>
                    </a:p>
                  </a:txBody>
                  <a:tcPr/>
                </a:tc>
              </a:tr>
              <a:tr h="370840">
                <a:tc>
                  <a:txBody>
                    <a:bodyPr/>
                    <a:lstStyle/>
                    <a:p>
                      <a:r>
                        <a:rPr lang="en-US" dirty="0" err="1" smtClean="0"/>
                        <a:t>Preindex</a:t>
                      </a:r>
                      <a:endParaRPr lang="en-US" dirty="0"/>
                    </a:p>
                  </a:txBody>
                  <a:tcPr/>
                </a:tc>
                <a:tc>
                  <a:txBody>
                    <a:bodyPr/>
                    <a:lstStyle/>
                    <a:p>
                      <a:r>
                        <a:rPr lang="en-US" dirty="0" smtClean="0"/>
                        <a:t>STR r0, </a:t>
                      </a:r>
                      <a:r>
                        <a:rPr lang="en-US" b="1" dirty="0" smtClean="0"/>
                        <a:t>[</a:t>
                      </a:r>
                      <a:r>
                        <a:rPr lang="en-US" dirty="0" smtClean="0"/>
                        <a:t>r1, #2</a:t>
                      </a:r>
                      <a:r>
                        <a:rPr lang="en-US" b="1" dirty="0" smtClean="0"/>
                        <a:t>]</a:t>
                      </a:r>
                      <a:endParaRPr lang="en-US" b="1" dirty="0"/>
                    </a:p>
                  </a:txBody>
                  <a:tcPr/>
                </a:tc>
                <a:tc>
                  <a:txBody>
                    <a:bodyPr/>
                    <a:lstStyle/>
                    <a:p>
                      <a:r>
                        <a:rPr lang="en-US" dirty="0" smtClean="0"/>
                        <a:t>[r1 + 2] = r0</a:t>
                      </a:r>
                      <a:endParaRPr lang="en-US" dirty="0"/>
                    </a:p>
                  </a:txBody>
                  <a:tcPr/>
                </a:tc>
                <a:tc>
                  <a:txBody>
                    <a:bodyPr/>
                    <a:lstStyle/>
                    <a:p>
                      <a:r>
                        <a:rPr lang="en-US" dirty="0" smtClean="0"/>
                        <a:t>r1 = r1</a:t>
                      </a:r>
                      <a:endParaRPr lang="en-US" dirty="0"/>
                    </a:p>
                  </a:txBody>
                  <a:tcPr/>
                </a:tc>
              </a:tr>
              <a:tr h="370840">
                <a:tc>
                  <a:txBody>
                    <a:bodyPr/>
                    <a:lstStyle/>
                    <a:p>
                      <a:endParaRPr lang="en-US" dirty="0"/>
                    </a:p>
                  </a:txBody>
                  <a:tcPr/>
                </a:tc>
                <a:tc>
                  <a:txBody>
                    <a:bodyPr/>
                    <a:lstStyle/>
                    <a:p>
                      <a:r>
                        <a:rPr lang="en-US" dirty="0" smtClean="0"/>
                        <a:t>STR r0, </a:t>
                      </a:r>
                      <a:r>
                        <a:rPr lang="en-US" b="1" dirty="0" smtClean="0"/>
                        <a:t>[</a:t>
                      </a:r>
                      <a:r>
                        <a:rPr lang="en-US" dirty="0" smtClean="0"/>
                        <a:t>r1, r2</a:t>
                      </a:r>
                      <a:r>
                        <a:rPr lang="en-US" b="1" dirty="0" smtClean="0"/>
                        <a:t>]</a:t>
                      </a:r>
                      <a:endParaRPr lang="en-US" b="1" dirty="0"/>
                    </a:p>
                  </a:txBody>
                  <a:tcPr/>
                </a:tc>
                <a:tc>
                  <a:txBody>
                    <a:bodyPr/>
                    <a:lstStyle/>
                    <a:p>
                      <a:r>
                        <a:rPr lang="en-US" dirty="0" smtClean="0"/>
                        <a:t>[r1 + r2] = r0</a:t>
                      </a:r>
                      <a:endParaRPr lang="en-US" dirty="0"/>
                    </a:p>
                  </a:txBody>
                  <a:tcPr/>
                </a:tc>
                <a:tc>
                  <a:txBody>
                    <a:bodyPr/>
                    <a:lstStyle/>
                    <a:p>
                      <a:r>
                        <a:rPr lang="en-US" dirty="0" smtClean="0"/>
                        <a:t>r1 = r1</a:t>
                      </a:r>
                      <a:endParaRPr lang="en-US" dirty="0"/>
                    </a:p>
                  </a:txBody>
                  <a:tcPr/>
                </a:tc>
              </a:tr>
              <a:tr h="370840">
                <a:tc>
                  <a:txBody>
                    <a:bodyPr/>
                    <a:lstStyle/>
                    <a:p>
                      <a:endParaRPr lang="en-US" dirty="0"/>
                    </a:p>
                  </a:txBody>
                  <a:tcPr/>
                </a:tc>
                <a:tc>
                  <a:txBody>
                    <a:bodyPr/>
                    <a:lstStyle/>
                    <a:p>
                      <a:r>
                        <a:rPr lang="en-US" dirty="0" smtClean="0"/>
                        <a:t>STR</a:t>
                      </a:r>
                      <a:r>
                        <a:rPr lang="en-US" baseline="0" dirty="0" smtClean="0"/>
                        <a:t> r0, </a:t>
                      </a:r>
                      <a:r>
                        <a:rPr lang="en-US" b="1" baseline="0" dirty="0" smtClean="0"/>
                        <a:t>[</a:t>
                      </a:r>
                      <a:r>
                        <a:rPr lang="en-US" baseline="0" dirty="0" smtClean="0"/>
                        <a:t>r1, r2, LSL #3</a:t>
                      </a:r>
                      <a:r>
                        <a:rPr lang="en-US" b="1" baseline="0" dirty="0" smtClean="0"/>
                        <a:t>]</a:t>
                      </a:r>
                      <a:endParaRPr lang="en-US" b="1" dirty="0"/>
                    </a:p>
                  </a:txBody>
                  <a:tcPr/>
                </a:tc>
                <a:tc>
                  <a:txBody>
                    <a:bodyPr/>
                    <a:lstStyle/>
                    <a:p>
                      <a:r>
                        <a:rPr lang="en-US" dirty="0" smtClean="0"/>
                        <a:t>[r1 + (r2</a:t>
                      </a:r>
                      <a:r>
                        <a:rPr lang="en-US" baseline="0" dirty="0" smtClean="0"/>
                        <a:t> LSL 3)] = r0</a:t>
                      </a:r>
                      <a:endParaRPr lang="en-US" dirty="0"/>
                    </a:p>
                  </a:txBody>
                  <a:tcPr/>
                </a:tc>
                <a:tc>
                  <a:txBody>
                    <a:bodyPr/>
                    <a:lstStyle/>
                    <a:p>
                      <a:r>
                        <a:rPr lang="en-US" dirty="0" smtClean="0"/>
                        <a:t>r1 = r1</a:t>
                      </a:r>
                      <a:endParaRPr lang="en-US" dirty="0"/>
                    </a:p>
                  </a:txBody>
                  <a:tcPr/>
                </a:tc>
              </a:tr>
              <a:tr h="370840">
                <a:tc>
                  <a:txBody>
                    <a:bodyPr/>
                    <a:lstStyle/>
                    <a:p>
                      <a:r>
                        <a:rPr lang="en-US" dirty="0" err="1" smtClean="0"/>
                        <a:t>Postindex</a:t>
                      </a:r>
                      <a:endParaRPr lang="en-US" dirty="0"/>
                    </a:p>
                  </a:txBody>
                  <a:tcPr/>
                </a:tc>
                <a:tc>
                  <a:txBody>
                    <a:bodyPr/>
                    <a:lstStyle/>
                    <a:p>
                      <a:r>
                        <a:rPr lang="en-US" dirty="0" smtClean="0"/>
                        <a:t>STR r0, </a:t>
                      </a:r>
                      <a:r>
                        <a:rPr lang="en-US" b="1" dirty="0" smtClean="0"/>
                        <a:t>[</a:t>
                      </a:r>
                      <a:r>
                        <a:rPr lang="en-US" dirty="0" smtClean="0"/>
                        <a:t>r1</a:t>
                      </a:r>
                      <a:r>
                        <a:rPr lang="en-US" b="1" dirty="0" smtClean="0"/>
                        <a:t>]</a:t>
                      </a:r>
                      <a:r>
                        <a:rPr lang="en-US" dirty="0" smtClean="0"/>
                        <a:t>, #2</a:t>
                      </a:r>
                      <a:endParaRPr lang="en-US" dirty="0"/>
                    </a:p>
                  </a:txBody>
                  <a:tcPr/>
                </a:tc>
                <a:tc>
                  <a:txBody>
                    <a:bodyPr/>
                    <a:lstStyle/>
                    <a:p>
                      <a:r>
                        <a:rPr lang="en-US" baseline="0" dirty="0" smtClean="0"/>
                        <a:t>[r1] = r0</a:t>
                      </a:r>
                      <a:endParaRPr lang="en-US" dirty="0"/>
                    </a:p>
                  </a:txBody>
                  <a:tcPr/>
                </a:tc>
                <a:tc>
                  <a:txBody>
                    <a:bodyPr/>
                    <a:lstStyle/>
                    <a:p>
                      <a:r>
                        <a:rPr lang="en-US" baseline="0" dirty="0" smtClean="0"/>
                        <a:t>r1 = r1 + 2</a:t>
                      </a:r>
                      <a:endParaRPr lang="en-US" dirty="0"/>
                    </a:p>
                  </a:txBody>
                  <a:tcPr/>
                </a:tc>
              </a:tr>
              <a:tr h="370840">
                <a:tc>
                  <a:txBody>
                    <a:bodyPr/>
                    <a:lstStyle/>
                    <a:p>
                      <a:endParaRPr lang="en-US" dirty="0"/>
                    </a:p>
                  </a:txBody>
                  <a:tcPr/>
                </a:tc>
                <a:tc>
                  <a:txBody>
                    <a:bodyPr/>
                    <a:lstStyle/>
                    <a:p>
                      <a:r>
                        <a:rPr lang="en-US" dirty="0" smtClean="0"/>
                        <a:t>STR r0, </a:t>
                      </a:r>
                      <a:r>
                        <a:rPr lang="en-US" b="1" dirty="0" smtClean="0"/>
                        <a:t>[</a:t>
                      </a:r>
                      <a:r>
                        <a:rPr lang="en-US" dirty="0" smtClean="0"/>
                        <a:t>r1</a:t>
                      </a:r>
                      <a:r>
                        <a:rPr lang="en-US" b="1" dirty="0" smtClean="0"/>
                        <a:t>]</a:t>
                      </a:r>
                      <a:r>
                        <a:rPr lang="en-US" dirty="0" smtClean="0"/>
                        <a:t>, r2</a:t>
                      </a:r>
                      <a:endParaRPr lang="en-US" dirty="0"/>
                    </a:p>
                  </a:txBody>
                  <a:tcPr/>
                </a:tc>
                <a:tc>
                  <a:txBody>
                    <a:bodyPr/>
                    <a:lstStyle/>
                    <a:p>
                      <a:r>
                        <a:rPr lang="en-US" dirty="0" smtClean="0"/>
                        <a:t>[r1] = r0</a:t>
                      </a:r>
                      <a:endParaRPr lang="en-US" dirty="0"/>
                    </a:p>
                  </a:txBody>
                  <a:tcPr/>
                </a:tc>
                <a:tc>
                  <a:txBody>
                    <a:bodyPr/>
                    <a:lstStyle/>
                    <a:p>
                      <a:r>
                        <a:rPr lang="en-US" dirty="0" smtClean="0"/>
                        <a:t>r1 = r1 + r2</a:t>
                      </a:r>
                      <a:endParaRPr lang="en-US" dirty="0"/>
                    </a:p>
                  </a:txBody>
                  <a:tcPr/>
                </a:tc>
              </a:tr>
              <a:tr h="370840">
                <a:tc>
                  <a:txBody>
                    <a:bodyPr/>
                    <a:lstStyle/>
                    <a:p>
                      <a:endParaRPr lang="en-US" dirty="0"/>
                    </a:p>
                  </a:txBody>
                  <a:tcPr/>
                </a:tc>
                <a:tc>
                  <a:txBody>
                    <a:bodyPr/>
                    <a:lstStyle/>
                    <a:p>
                      <a:r>
                        <a:rPr lang="en-US" dirty="0" smtClean="0"/>
                        <a:t>STR r0, </a:t>
                      </a:r>
                      <a:r>
                        <a:rPr lang="en-US" b="1" dirty="0" smtClean="0"/>
                        <a:t>[</a:t>
                      </a:r>
                      <a:r>
                        <a:rPr lang="en-US" dirty="0" smtClean="0"/>
                        <a:t>r1</a:t>
                      </a:r>
                      <a:r>
                        <a:rPr lang="en-US" b="1" dirty="0" smtClean="0"/>
                        <a:t>]</a:t>
                      </a:r>
                      <a:r>
                        <a:rPr lang="en-US" dirty="0" smtClean="0"/>
                        <a:t>, r2, LSL #3</a:t>
                      </a:r>
                      <a:endParaRPr lang="en-US" dirty="0"/>
                    </a:p>
                  </a:txBody>
                  <a:tcPr/>
                </a:tc>
                <a:tc>
                  <a:txBody>
                    <a:bodyPr/>
                    <a:lstStyle/>
                    <a:p>
                      <a:r>
                        <a:rPr lang="en-US" dirty="0" smtClean="0"/>
                        <a:t>[r1] = r0</a:t>
                      </a:r>
                      <a:endParaRPr lang="en-US" dirty="0"/>
                    </a:p>
                  </a:txBody>
                  <a:tcPr/>
                </a:tc>
                <a:tc>
                  <a:txBody>
                    <a:bodyPr/>
                    <a:lstStyle/>
                    <a:p>
                      <a:r>
                        <a:rPr lang="en-US" dirty="0" smtClean="0"/>
                        <a:t>r1 = r1</a:t>
                      </a:r>
                      <a:r>
                        <a:rPr lang="en-US" baseline="0" dirty="0" smtClean="0"/>
                        <a:t> + (r2 LSL 3)</a:t>
                      </a:r>
                      <a:endParaRPr lang="en-US" dirty="0"/>
                    </a:p>
                  </a:txBody>
                  <a:tcPr/>
                </a:tc>
              </a:tr>
            </a:tbl>
          </a:graphicData>
        </a:graphic>
      </p:graphicFrame>
      <p:sp>
        <p:nvSpPr>
          <p:cNvPr id="5" name="TextBox 4"/>
          <p:cNvSpPr txBox="1"/>
          <p:nvPr/>
        </p:nvSpPr>
        <p:spPr>
          <a:xfrm>
            <a:off x="533400" y="6172200"/>
            <a:ext cx="8305800" cy="369332"/>
          </a:xfrm>
          <a:prstGeom prst="rect">
            <a:avLst/>
          </a:prstGeom>
          <a:noFill/>
        </p:spPr>
        <p:txBody>
          <a:bodyPr wrap="square" rtlCol="0">
            <a:spAutoFit/>
          </a:bodyPr>
          <a:lstStyle/>
          <a:p>
            <a:r>
              <a:rPr lang="en-US" dirty="0" smtClean="0"/>
              <a:t>Instruction form: STR&lt;c&gt; &lt;</a:t>
            </a:r>
            <a:r>
              <a:rPr lang="en-US" dirty="0" err="1" smtClean="0"/>
              <a:t>Rt</a:t>
            </a:r>
            <a:r>
              <a:rPr lang="en-US" dirty="0" smtClean="0"/>
              <a:t>&gt;, [&lt;</a:t>
            </a:r>
            <a:r>
              <a:rPr lang="en-US" dirty="0" err="1" smtClean="0"/>
              <a:t>Rn</a:t>
            </a:r>
            <a:r>
              <a:rPr lang="en-US" dirty="0" smtClean="0"/>
              <a:t>&gt;{, offset}] where [] denotes memory contents of</a:t>
            </a:r>
            <a:endParaRPr lang="en-US" dirty="0"/>
          </a:p>
        </p:txBody>
      </p:sp>
      <p:sp>
        <p:nvSpPr>
          <p:cNvPr id="6" name="Rectangle 5"/>
          <p:cNvSpPr/>
          <p:nvPr/>
        </p:nvSpPr>
        <p:spPr>
          <a:xfrm>
            <a:off x="0" y="6519446"/>
            <a:ext cx="8610600" cy="338554"/>
          </a:xfrm>
          <a:prstGeom prst="rect">
            <a:avLst/>
          </a:prstGeom>
        </p:spPr>
        <p:txBody>
          <a:bodyPr wrap="square">
            <a:spAutoFit/>
          </a:bodyPr>
          <a:lstStyle/>
          <a:p>
            <a:r>
              <a:rPr lang="en-US" sz="1600" dirty="0" smtClean="0"/>
              <a:t>Source: </a:t>
            </a:r>
            <a:r>
              <a:rPr lang="en-US" sz="1600" dirty="0" smtClean="0">
                <a:hlinkClick r:id="rId3"/>
              </a:rPr>
              <a:t>http://www.slideshare.net/guest56d1b781/arm-fundamentals</a:t>
            </a:r>
            <a:endParaRPr lang="en-US" sz="1600" dirty="0"/>
          </a:p>
        </p:txBody>
      </p:sp>
      <p:sp>
        <p:nvSpPr>
          <p:cNvPr id="3" name="Slide Number Placeholder 2"/>
          <p:cNvSpPr>
            <a:spLocks noGrp="1"/>
          </p:cNvSpPr>
          <p:nvPr>
            <p:ph type="sldNum" sz="quarter" idx="12"/>
          </p:nvPr>
        </p:nvSpPr>
        <p:spPr/>
        <p:txBody>
          <a:bodyPr/>
          <a:lstStyle/>
          <a:p>
            <a:fld id="{E66970BE-4790-4AAC-BBF1-E334F1B28FAF}" type="slidenum">
              <a:rPr lang="en-US" smtClean="0"/>
              <a:pPr/>
              <a:t>87</a:t>
            </a:fld>
            <a:endParaRPr lang="en-US"/>
          </a:p>
        </p:txBody>
      </p:sp>
    </p:spTree>
  </p:cSld>
  <p:clrMapOvr>
    <a:masterClrMapping/>
  </p:clrMapOvr>
  <p:timing>
    <p:tnLst>
      <p:par>
        <p:cTn xmlns:p14="http://schemas.microsoft.com/office/powerpoint/2010/mai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10 (Any program)</a:t>
            </a:r>
            <a:endParaRPr lang="en-US" dirty="0"/>
          </a:p>
        </p:txBody>
      </p:sp>
      <p:sp>
        <p:nvSpPr>
          <p:cNvPr id="4" name="TextBox 3"/>
          <p:cNvSpPr txBox="1"/>
          <p:nvPr/>
        </p:nvSpPr>
        <p:spPr>
          <a:xfrm>
            <a:off x="152400" y="1219200"/>
            <a:ext cx="4800600" cy="2462213"/>
          </a:xfrm>
          <a:prstGeom prst="rect">
            <a:avLst/>
          </a:prstGeom>
          <a:noFill/>
        </p:spPr>
        <p:txBody>
          <a:bodyPr wrap="square" rtlCol="0">
            <a:spAutoFit/>
          </a:bodyPr>
          <a:lstStyle/>
          <a:p>
            <a:r>
              <a:rPr lang="pt-BR" sz="1400" dirty="0" smtClean="0">
                <a:latin typeface="Ubuntu Mono" pitchFamily="49" charset="0"/>
                <a:cs typeface="Courier New" pitchFamily="49" charset="0"/>
              </a:rPr>
              <a:t>00008318 &lt;main&gt;:</a:t>
            </a:r>
          </a:p>
          <a:p>
            <a:r>
              <a:rPr lang="pt-BR" sz="1400" dirty="0" smtClean="0">
                <a:latin typeface="Ubuntu Mono" pitchFamily="49" charset="0"/>
                <a:cs typeface="Courier New" pitchFamily="49" charset="0"/>
              </a:rPr>
              <a:t>    8318:	b508      	push	{r3, lr}</a:t>
            </a:r>
          </a:p>
          <a:p>
            <a:r>
              <a:rPr lang="pt-BR" sz="1400" dirty="0" smtClean="0">
                <a:latin typeface="Ubuntu Mono" pitchFamily="49" charset="0"/>
                <a:cs typeface="Courier New" pitchFamily="49" charset="0"/>
              </a:rPr>
              <a:t>    831a:	2001      	movs	r0, #1</a:t>
            </a:r>
          </a:p>
          <a:p>
            <a:r>
              <a:rPr lang="pt-BR" sz="1400" dirty="0" smtClean="0">
                <a:latin typeface="Ubuntu Mono" pitchFamily="49" charset="0"/>
                <a:cs typeface="Courier New" pitchFamily="49" charset="0"/>
              </a:rPr>
              <a:t>    831c:	f248 4108 	movw	r1, #33800	; 0x8408</a:t>
            </a:r>
          </a:p>
          <a:p>
            <a:r>
              <a:rPr lang="pt-BR" sz="1400" dirty="0" smtClean="0">
                <a:latin typeface="Ubuntu Mono" pitchFamily="49" charset="0"/>
                <a:cs typeface="Courier New" pitchFamily="49" charset="0"/>
              </a:rPr>
              <a:t>    8320:	f247 6201 	movw	r2, #30209	; 0x7601</a:t>
            </a:r>
          </a:p>
          <a:p>
            <a:r>
              <a:rPr lang="pt-BR" sz="1400" dirty="0" smtClean="0">
                <a:latin typeface="Ubuntu Mono" pitchFamily="49" charset="0"/>
                <a:cs typeface="Courier New" pitchFamily="49" charset="0"/>
              </a:rPr>
              <a:t>    8324:	f2c0 0100 	movt	r1, #0</a:t>
            </a:r>
          </a:p>
          <a:p>
            <a:r>
              <a:rPr lang="pt-BR" sz="1400" dirty="0" smtClean="0">
                <a:latin typeface="Ubuntu Mono" pitchFamily="49" charset="0"/>
                <a:cs typeface="Courier New" pitchFamily="49" charset="0"/>
              </a:rPr>
              <a:t>    8328:	f2c2 7297 	movt	r2, #10135	; 0x2797</a:t>
            </a:r>
          </a:p>
          <a:p>
            <a:r>
              <a:rPr lang="pt-BR" sz="1400" dirty="0" smtClean="0">
                <a:latin typeface="Ubuntu Mono" pitchFamily="49" charset="0"/>
                <a:cs typeface="Courier New" pitchFamily="49" charset="0"/>
              </a:rPr>
              <a:t>    832c:	f7ff efe8 	blx	8300 &lt;_init+0x3c&gt;</a:t>
            </a:r>
          </a:p>
          <a:p>
            <a:r>
              <a:rPr lang="pt-BR" sz="1400" dirty="0" smtClean="0">
                <a:latin typeface="Ubuntu Mono" pitchFamily="49" charset="0"/>
                <a:cs typeface="Courier New" pitchFamily="49" charset="0"/>
              </a:rPr>
              <a:t>    8330:	2000      	movs	r0, #0</a:t>
            </a:r>
          </a:p>
          <a:p>
            <a:r>
              <a:rPr lang="pt-BR" sz="1400" dirty="0" smtClean="0">
                <a:latin typeface="Ubuntu Mono" pitchFamily="49" charset="0"/>
                <a:cs typeface="Courier New" pitchFamily="49" charset="0"/>
              </a:rPr>
              <a:t>    8332:	bd08      	pop	{r3, pc}</a:t>
            </a:r>
          </a:p>
          <a:p>
            <a:endParaRPr lang="pt-BR" sz="1400" dirty="0" smtClean="0">
              <a:latin typeface="Ubuntu Mono" pitchFamily="49" charset="0"/>
              <a:cs typeface="Courier New" pitchFamily="49" charset="0"/>
            </a:endParaRPr>
          </a:p>
        </p:txBody>
      </p:sp>
      <p:sp>
        <p:nvSpPr>
          <p:cNvPr id="7" name="TextBox 6"/>
          <p:cNvSpPr txBox="1"/>
          <p:nvPr/>
        </p:nvSpPr>
        <p:spPr>
          <a:xfrm>
            <a:off x="4572000" y="1219200"/>
            <a:ext cx="4800600" cy="4832092"/>
          </a:xfrm>
          <a:prstGeom prst="rect">
            <a:avLst/>
          </a:prstGeom>
          <a:noFill/>
        </p:spPr>
        <p:txBody>
          <a:bodyPr wrap="square" rtlCol="0">
            <a:spAutoFit/>
          </a:bodyPr>
          <a:lstStyle/>
          <a:p>
            <a:r>
              <a:rPr lang="pt-BR" sz="1400" dirty="0" smtClean="0">
                <a:latin typeface="Ubuntu Mono" pitchFamily="49" charset="0"/>
                <a:cs typeface="Courier New" pitchFamily="49" charset="0"/>
              </a:rPr>
              <a:t>00008334 &lt;_start&gt;:</a:t>
            </a:r>
          </a:p>
          <a:p>
            <a:r>
              <a:rPr lang="pt-BR" sz="1400" dirty="0" smtClean="0">
                <a:latin typeface="Ubuntu Mono" pitchFamily="49" charset="0"/>
                <a:cs typeface="Courier New" pitchFamily="49" charset="0"/>
              </a:rPr>
              <a:t>    8334:	f04f 0b00 	mov.w	fp, #0</a:t>
            </a:r>
          </a:p>
          <a:p>
            <a:r>
              <a:rPr lang="pt-BR" sz="1400" dirty="0" smtClean="0">
                <a:latin typeface="Ubuntu Mono" pitchFamily="49" charset="0"/>
                <a:cs typeface="Courier New" pitchFamily="49" charset="0"/>
              </a:rPr>
              <a:t>    8338:	f04f 0e00 	mov.w	lr, #0</a:t>
            </a:r>
          </a:p>
          <a:p>
            <a:r>
              <a:rPr lang="pt-BR" sz="1400" dirty="0" smtClean="0">
                <a:latin typeface="Ubuntu Mono" pitchFamily="49" charset="0"/>
                <a:cs typeface="Courier New" pitchFamily="49" charset="0"/>
              </a:rPr>
              <a:t>    </a:t>
            </a:r>
            <a:r>
              <a:rPr lang="pt-BR" sz="1400" b="1" dirty="0" smtClean="0">
                <a:latin typeface="Ubuntu Mono" pitchFamily="49" charset="0"/>
                <a:cs typeface="Courier New" pitchFamily="49" charset="0"/>
              </a:rPr>
              <a:t>833c:	f85d 1b04 	ldr.w	r1, [sp], #4</a:t>
            </a:r>
          </a:p>
          <a:p>
            <a:r>
              <a:rPr lang="pt-BR" sz="1400" dirty="0" smtClean="0">
                <a:latin typeface="Ubuntu Mono" pitchFamily="49" charset="0"/>
                <a:cs typeface="Courier New" pitchFamily="49" charset="0"/>
              </a:rPr>
              <a:t>    8340:	466a      	mov	r2, sp</a:t>
            </a:r>
          </a:p>
          <a:p>
            <a:r>
              <a:rPr lang="pt-BR" sz="1400" b="1" dirty="0" smtClean="0">
                <a:latin typeface="Ubuntu Mono" pitchFamily="49" charset="0"/>
                <a:cs typeface="Courier New" pitchFamily="49" charset="0"/>
              </a:rPr>
              <a:t>    8342:	f84d 2d04 	str.w	r2, [sp, #-4]!</a:t>
            </a:r>
          </a:p>
          <a:p>
            <a:r>
              <a:rPr lang="pt-BR" sz="1400" b="1" dirty="0" smtClean="0">
                <a:latin typeface="Ubuntu Mono" pitchFamily="49" charset="0"/>
                <a:cs typeface="Courier New" pitchFamily="49" charset="0"/>
              </a:rPr>
              <a:t>    8346:	f84d 0d04 	str.w	r0, [sp, #-4]!</a:t>
            </a:r>
          </a:p>
          <a:p>
            <a:r>
              <a:rPr lang="pt-BR" sz="1400" dirty="0" smtClean="0">
                <a:latin typeface="Ubuntu Mono" pitchFamily="49" charset="0"/>
                <a:cs typeface="Courier New" pitchFamily="49" charset="0"/>
              </a:rPr>
              <a:t>    </a:t>
            </a:r>
            <a:r>
              <a:rPr lang="pt-BR" sz="1400" b="1" dirty="0" smtClean="0">
                <a:latin typeface="Ubuntu Mono" pitchFamily="49" charset="0"/>
                <a:cs typeface="Courier New" pitchFamily="49" charset="0"/>
              </a:rPr>
              <a:t>834a:	f8df c014 	ldr.w	ip, [pc, #20]</a:t>
            </a:r>
            <a:r>
              <a:rPr lang="pt-BR" sz="1400" dirty="0" smtClean="0">
                <a:latin typeface="Ubuntu Mono" pitchFamily="49" charset="0"/>
                <a:cs typeface="Courier New" pitchFamily="49" charset="0"/>
              </a:rPr>
              <a:t>	; 8360 &lt;_start+0x2c&gt;</a:t>
            </a:r>
          </a:p>
          <a:p>
            <a:r>
              <a:rPr lang="pt-BR" sz="1400" dirty="0" smtClean="0">
                <a:latin typeface="Ubuntu Mono" pitchFamily="49" charset="0"/>
                <a:cs typeface="Courier New" pitchFamily="49" charset="0"/>
              </a:rPr>
              <a:t>    </a:t>
            </a:r>
            <a:r>
              <a:rPr lang="pt-BR" sz="1400" b="1" dirty="0" smtClean="0">
                <a:latin typeface="Ubuntu Mono" pitchFamily="49" charset="0"/>
                <a:cs typeface="Courier New" pitchFamily="49" charset="0"/>
              </a:rPr>
              <a:t>834e:	f84d cd04 	str.w	ip, [sp, #-4]!</a:t>
            </a:r>
          </a:p>
          <a:p>
            <a:r>
              <a:rPr lang="pt-BR" sz="1400" b="1" dirty="0" smtClean="0">
                <a:latin typeface="Ubuntu Mono" pitchFamily="49" charset="0"/>
                <a:cs typeface="Courier New" pitchFamily="49" charset="0"/>
              </a:rPr>
              <a:t>    8352:	4804      	ldr	r0, [pc, #16]</a:t>
            </a:r>
            <a:r>
              <a:rPr lang="pt-BR" sz="1400" dirty="0" smtClean="0">
                <a:latin typeface="Ubuntu Mono" pitchFamily="49" charset="0"/>
                <a:cs typeface="Courier New" pitchFamily="49" charset="0"/>
              </a:rPr>
              <a:t>	; (8364 &lt;_start+0x30&gt;)</a:t>
            </a:r>
          </a:p>
          <a:p>
            <a:r>
              <a:rPr lang="pt-BR" sz="1400" b="1" dirty="0" smtClean="0">
                <a:latin typeface="Ubuntu Mono" pitchFamily="49" charset="0"/>
                <a:cs typeface="Courier New" pitchFamily="49" charset="0"/>
              </a:rPr>
              <a:t>    8354:	4b04      	ldr	r3, [pc, #16]</a:t>
            </a:r>
            <a:r>
              <a:rPr lang="pt-BR" sz="1400" dirty="0" smtClean="0">
                <a:latin typeface="Ubuntu Mono" pitchFamily="49" charset="0"/>
                <a:cs typeface="Courier New" pitchFamily="49" charset="0"/>
              </a:rPr>
              <a:t>	; (8368 &lt;_start+0x34&gt;)</a:t>
            </a:r>
          </a:p>
          <a:p>
            <a:r>
              <a:rPr lang="pt-BR" sz="1400" dirty="0" smtClean="0">
                <a:latin typeface="Ubuntu Mono" pitchFamily="49" charset="0"/>
                <a:cs typeface="Courier New" pitchFamily="49" charset="0"/>
              </a:rPr>
              <a:t>    8356:	f7ff efc6 	blx	82e4 &lt;_init+0x20&gt;</a:t>
            </a:r>
          </a:p>
          <a:p>
            <a:r>
              <a:rPr lang="pt-BR" sz="1400" dirty="0" smtClean="0">
                <a:latin typeface="Ubuntu Mono" pitchFamily="49" charset="0"/>
                <a:cs typeface="Courier New" pitchFamily="49" charset="0"/>
              </a:rPr>
              <a:t>    835a:	f7ff efd8 	blx	830c &lt;_init+0x48&gt;</a:t>
            </a:r>
          </a:p>
          <a:p>
            <a:r>
              <a:rPr lang="pt-BR" sz="1400" dirty="0" smtClean="0">
                <a:latin typeface="Ubuntu Mono" pitchFamily="49" charset="0"/>
                <a:cs typeface="Courier New" pitchFamily="49" charset="0"/>
              </a:rPr>
              <a:t>    835e:	0000      	.short	0x0000</a:t>
            </a:r>
          </a:p>
          <a:p>
            <a:r>
              <a:rPr lang="pt-BR" sz="1400" dirty="0" smtClean="0">
                <a:latin typeface="Ubuntu Mono" pitchFamily="49" charset="0"/>
                <a:cs typeface="Courier New" pitchFamily="49" charset="0"/>
              </a:rPr>
              <a:t>    8360:	000083f9 	.word	0x000083f9</a:t>
            </a:r>
          </a:p>
          <a:p>
            <a:r>
              <a:rPr lang="pt-BR" sz="1400" dirty="0" smtClean="0">
                <a:latin typeface="Ubuntu Mono" pitchFamily="49" charset="0"/>
                <a:cs typeface="Courier New" pitchFamily="49" charset="0"/>
              </a:rPr>
              <a:t>    8364:	00008319 	.word	0x00008319</a:t>
            </a:r>
          </a:p>
          <a:p>
            <a:r>
              <a:rPr lang="pt-BR" sz="1400" dirty="0" smtClean="0">
                <a:latin typeface="Ubuntu Mono" pitchFamily="49" charset="0"/>
                <a:cs typeface="Courier New" pitchFamily="49" charset="0"/>
              </a:rPr>
              <a:t>    8368:	000083b5 	.word	0x000083b5</a:t>
            </a:r>
            <a:endParaRPr lang="en-US" sz="1400" dirty="0" smtClean="0">
              <a:latin typeface="Ubuntu Mono" pitchFamily="49" charset="0"/>
              <a:cs typeface="Courier New" pitchFamily="49" charset="0"/>
            </a:endParaRPr>
          </a:p>
          <a:p>
            <a:endParaRPr lang="pt-BR" sz="1400" dirty="0" smtClean="0">
              <a:latin typeface="Ubuntu Mono" pitchFamily="49" charset="0"/>
              <a:cs typeface="Courier New" pitchFamily="49" charset="0"/>
            </a:endParaRPr>
          </a:p>
          <a:p>
            <a:endParaRPr lang="pt-BR" sz="1400" dirty="0" smtClean="0">
              <a:latin typeface="Ubuntu Mono" pitchFamily="49" charset="0"/>
              <a:cs typeface="Courier New" pitchFamily="49" charset="0"/>
            </a:endParaRPr>
          </a:p>
        </p:txBody>
      </p:sp>
      <p:sp>
        <p:nvSpPr>
          <p:cNvPr id="3" name="Slide Number Placeholder 2"/>
          <p:cNvSpPr>
            <a:spLocks noGrp="1"/>
          </p:cNvSpPr>
          <p:nvPr>
            <p:ph type="sldNum" sz="quarter" idx="12"/>
          </p:nvPr>
        </p:nvSpPr>
        <p:spPr/>
        <p:txBody>
          <a:bodyPr/>
          <a:lstStyle/>
          <a:p>
            <a:fld id="{E66970BE-4790-4AAC-BBF1-E334F1B28FAF}" type="slidenum">
              <a:rPr lang="en-US" smtClean="0"/>
              <a:pPr/>
              <a:t>88</a:t>
            </a:fld>
            <a:endParaRPr lang="en-US"/>
          </a:p>
        </p:txBody>
      </p:sp>
    </p:spTree>
  </p:cSld>
  <p:clrMapOvr>
    <a:masterClrMapping/>
  </p:clrMapOvr>
  <p:timing>
    <p:tnLst>
      <p:par>
        <p:cTn xmlns:p14="http://schemas.microsoft.com/office/powerpoint/2010/mai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note on LDR/STR</a:t>
            </a:r>
            <a:endParaRPr lang="en-US" dirty="0"/>
          </a:p>
        </p:txBody>
      </p:sp>
      <p:sp>
        <p:nvSpPr>
          <p:cNvPr id="3" name="Content Placeholder 2"/>
          <p:cNvSpPr>
            <a:spLocks noGrp="1"/>
          </p:cNvSpPr>
          <p:nvPr>
            <p:ph idx="1"/>
          </p:nvPr>
        </p:nvSpPr>
        <p:spPr/>
        <p:txBody>
          <a:bodyPr>
            <a:normAutofit lnSpcReduction="10000"/>
          </a:bodyPr>
          <a:lstStyle/>
          <a:p>
            <a:r>
              <a:rPr lang="en-US" dirty="0" smtClean="0"/>
              <a:t>For loading large constants into registers, the assembler generally prefers using MOVN &lt;Rd&gt;, &lt;#~large constant&gt; (~ is Bitwise NOT)</a:t>
            </a:r>
          </a:p>
          <a:p>
            <a:r>
              <a:rPr lang="en-US" dirty="0" smtClean="0"/>
              <a:t>Assembler likes to use values between 0 and 255 along with barrel shifts to arrive at value</a:t>
            </a:r>
          </a:p>
          <a:p>
            <a:r>
              <a:rPr lang="en-US" dirty="0" smtClean="0"/>
              <a:t>Example:</a:t>
            </a:r>
          </a:p>
          <a:p>
            <a:pPr lvl="1"/>
            <a:r>
              <a:rPr lang="en-US" dirty="0" smtClean="0"/>
              <a:t>Instead of:</a:t>
            </a:r>
          </a:p>
          <a:p>
            <a:pPr lvl="2">
              <a:buNone/>
            </a:pPr>
            <a:r>
              <a:rPr lang="en-US" dirty="0" smtClean="0">
                <a:latin typeface="Ubuntu Mono" pitchFamily="49" charset="0"/>
              </a:rPr>
              <a:t>LDR R0, #ffffff23</a:t>
            </a:r>
          </a:p>
          <a:p>
            <a:pPr lvl="2">
              <a:buNone/>
            </a:pPr>
            <a:r>
              <a:rPr lang="en-US" dirty="0" smtClean="0">
                <a:latin typeface="Ubuntu Mono" pitchFamily="49" charset="0"/>
              </a:rPr>
              <a:t>MOVN R0, #0xDC</a:t>
            </a:r>
          </a:p>
          <a:p>
            <a:pPr lvl="1">
              <a:buNone/>
            </a:pPr>
            <a:endParaRPr lang="en-US" dirty="0"/>
          </a:p>
        </p:txBody>
      </p:sp>
      <p:sp>
        <p:nvSpPr>
          <p:cNvPr id="4" name="Slide Number Placeholder 3"/>
          <p:cNvSpPr>
            <a:spLocks noGrp="1"/>
          </p:cNvSpPr>
          <p:nvPr>
            <p:ph type="sldNum" sz="quarter" idx="12"/>
          </p:nvPr>
        </p:nvSpPr>
        <p:spPr/>
        <p:txBody>
          <a:bodyPr/>
          <a:lstStyle/>
          <a:p>
            <a:fld id="{E66970BE-4790-4AAC-BBF1-E334F1B28FAF}" type="slidenum">
              <a:rPr lang="en-US" smtClean="0"/>
              <a:pPr/>
              <a:t>89</a:t>
            </a:fld>
            <a:endParaRPr lang="en-US"/>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Short Review</a:t>
            </a:r>
            <a:endParaRPr lang="en-US" dirty="0"/>
          </a:p>
        </p:txBody>
      </p:sp>
      <p:sp>
        <p:nvSpPr>
          <p:cNvPr id="3" name="Content Placeholder 2"/>
          <p:cNvSpPr>
            <a:spLocks noGrp="1"/>
          </p:cNvSpPr>
          <p:nvPr>
            <p:ph idx="1"/>
          </p:nvPr>
        </p:nvSpPr>
        <p:spPr/>
        <p:txBody>
          <a:bodyPr>
            <a:noAutofit/>
          </a:bodyPr>
          <a:lstStyle/>
          <a:p>
            <a:r>
              <a:rPr lang="en-US" sz="1400" b="1" dirty="0" smtClean="0">
                <a:latin typeface="Courier New" pitchFamily="49" charset="0"/>
                <a:cs typeface="Courier New" pitchFamily="49" charset="0"/>
              </a:rPr>
              <a:t>short ByteMyShorts[2] = {0x3210, 0x7654} in little endian?</a:t>
            </a:r>
          </a:p>
          <a:p>
            <a:r>
              <a:rPr lang="en-US" sz="1400" b="1" dirty="0" smtClean="0">
                <a:latin typeface="Courier New" pitchFamily="49" charset="0"/>
                <a:cs typeface="Courier New" pitchFamily="49" charset="0"/>
              </a:rPr>
              <a:t>Answer: 0x10325476</a:t>
            </a:r>
          </a:p>
          <a:p>
            <a:r>
              <a:rPr lang="en-US" sz="1400" b="1" dirty="0" err="1" smtClean="0">
                <a:latin typeface="Courier New" pitchFamily="49" charset="0"/>
                <a:cs typeface="Courier New" pitchFamily="49" charset="0"/>
              </a:rPr>
              <a:t>int</a:t>
            </a:r>
            <a:r>
              <a:rPr lang="en-US" sz="1400" b="1" dirty="0" smtClean="0">
                <a:latin typeface="Courier New" pitchFamily="49" charset="0"/>
                <a:cs typeface="Courier New" pitchFamily="49" charset="0"/>
              </a:rPr>
              <a:t> </a:t>
            </a:r>
            <a:r>
              <a:rPr lang="en-US" sz="1400" b="1" dirty="0" err="1" smtClean="0">
                <a:latin typeface="Courier New" pitchFamily="49" charset="0"/>
                <a:cs typeface="Courier New" pitchFamily="49" charset="0"/>
              </a:rPr>
              <a:t>NibbleMeInts</a:t>
            </a:r>
            <a:r>
              <a:rPr lang="en-US" sz="1400" b="1" dirty="0" smtClean="0">
                <a:latin typeface="Courier New" pitchFamily="49" charset="0"/>
                <a:cs typeface="Courier New" pitchFamily="49" charset="0"/>
              </a:rPr>
              <a:t> = 0x4578 in binary, in octal? (no </a:t>
            </a:r>
            <a:r>
              <a:rPr lang="en-US" sz="1400" b="1" dirty="0" err="1" smtClean="0">
                <a:latin typeface="Courier New" pitchFamily="49" charset="0"/>
                <a:cs typeface="Courier New" pitchFamily="49" charset="0"/>
              </a:rPr>
              <a:t>endianness</a:t>
            </a:r>
            <a:r>
              <a:rPr lang="en-US" sz="1400" b="1" dirty="0" smtClean="0">
                <a:latin typeface="Courier New" pitchFamily="49" charset="0"/>
                <a:cs typeface="Courier New" pitchFamily="49" charset="0"/>
              </a:rPr>
              <a:t> involved)</a:t>
            </a:r>
          </a:p>
          <a:p>
            <a:r>
              <a:rPr lang="en-US" sz="1400" b="1" dirty="0" smtClean="0">
                <a:latin typeface="Courier New" pitchFamily="49" charset="0"/>
                <a:cs typeface="Courier New" pitchFamily="49" charset="0"/>
              </a:rPr>
              <a:t>Answers: 0b0100 0101 0111 1000</a:t>
            </a:r>
          </a:p>
          <a:p>
            <a:r>
              <a:rPr lang="en-US" sz="1400" b="1" dirty="0" smtClean="0">
                <a:latin typeface="Courier New" pitchFamily="49" charset="0"/>
                <a:cs typeface="Courier New" pitchFamily="49" charset="0"/>
              </a:rPr>
              <a:t>         0b0 100 010 101 111 000</a:t>
            </a:r>
          </a:p>
          <a:p>
            <a:r>
              <a:rPr lang="en-US" sz="1400" b="1" dirty="0" smtClean="0">
                <a:latin typeface="Courier New" pitchFamily="49" charset="0"/>
                <a:cs typeface="Courier New" pitchFamily="49" charset="0"/>
              </a:rPr>
              <a:t>         0o42570 (Take 3 bits of binary and represent in decimal)</a:t>
            </a:r>
          </a:p>
          <a:p>
            <a:r>
              <a:rPr lang="en-US" sz="1400" b="1" dirty="0" smtClean="0">
                <a:latin typeface="Courier New" pitchFamily="49" charset="0"/>
                <a:cs typeface="Courier New" pitchFamily="49" charset="0"/>
              </a:rPr>
              <a:t>Two’s complement of 0x0113</a:t>
            </a:r>
          </a:p>
          <a:p>
            <a:r>
              <a:rPr lang="en-US" sz="1400" b="1" dirty="0" smtClean="0">
                <a:latin typeface="Courier New" pitchFamily="49" charset="0"/>
                <a:cs typeface="Courier New" pitchFamily="49" charset="0"/>
              </a:rPr>
              <a:t>Answer: 0xFEED</a:t>
            </a:r>
          </a:p>
          <a:p>
            <a:r>
              <a:rPr lang="en-US" sz="1400" b="1" dirty="0" smtClean="0">
                <a:latin typeface="Courier New" pitchFamily="49" charset="0"/>
                <a:cs typeface="Courier New" pitchFamily="49" charset="0"/>
              </a:rPr>
              <a:t>What does the following code do? (Part of output from </a:t>
            </a:r>
            <a:r>
              <a:rPr lang="en-US" sz="1400" b="1" dirty="0" err="1" smtClean="0">
                <a:latin typeface="Courier New" pitchFamily="49" charset="0"/>
                <a:cs typeface="Courier New" pitchFamily="49" charset="0"/>
              </a:rPr>
              <a:t>gcc</a:t>
            </a:r>
            <a:r>
              <a:rPr lang="en-US" sz="1400" b="1" dirty="0" smtClean="0">
                <a:latin typeface="Courier New" pitchFamily="49" charset="0"/>
                <a:cs typeface="Courier New" pitchFamily="49" charset="0"/>
              </a:rPr>
              <a:t> at –O3)</a:t>
            </a:r>
          </a:p>
          <a:p>
            <a:pPr lvl="1">
              <a:buNone/>
            </a:pPr>
            <a:r>
              <a:rPr lang="en-US" sz="1400" b="1" dirty="0" err="1" smtClean="0">
                <a:latin typeface="Courier New" pitchFamily="49" charset="0"/>
                <a:cs typeface="Courier New" pitchFamily="49" charset="0"/>
              </a:rPr>
              <a:t>movl</a:t>
            </a:r>
            <a:r>
              <a:rPr lang="en-US" sz="1400" b="1" dirty="0" smtClean="0">
                <a:latin typeface="Courier New" pitchFamily="49" charset="0"/>
                <a:cs typeface="Courier New" pitchFamily="49" charset="0"/>
              </a:rPr>
              <a:t>    (%</a:t>
            </a:r>
            <a:r>
              <a:rPr lang="en-US" sz="1400" b="1" dirty="0" err="1" smtClean="0">
                <a:latin typeface="Courier New" pitchFamily="49" charset="0"/>
                <a:cs typeface="Courier New" pitchFamily="49" charset="0"/>
              </a:rPr>
              <a:t>rsi</a:t>
            </a:r>
            <a:r>
              <a:rPr lang="en-US" sz="1400" b="1" dirty="0" smtClean="0">
                <a:latin typeface="Courier New" pitchFamily="49" charset="0"/>
                <a:cs typeface="Courier New" pitchFamily="49" charset="0"/>
              </a:rPr>
              <a:t>), %</a:t>
            </a:r>
            <a:r>
              <a:rPr lang="en-US" sz="1400" b="1" dirty="0" err="1" smtClean="0">
                <a:latin typeface="Courier New" pitchFamily="49" charset="0"/>
                <a:cs typeface="Courier New" pitchFamily="49" charset="0"/>
              </a:rPr>
              <a:t>edx</a:t>
            </a:r>
            <a:endParaRPr lang="en-US" sz="1400" b="1" dirty="0" smtClean="0">
              <a:latin typeface="Courier New" pitchFamily="49" charset="0"/>
              <a:cs typeface="Courier New" pitchFamily="49" charset="0"/>
            </a:endParaRPr>
          </a:p>
          <a:p>
            <a:pPr lvl="1">
              <a:buNone/>
            </a:pPr>
            <a:r>
              <a:rPr lang="en-US" sz="1400" b="1" dirty="0" err="1" smtClean="0">
                <a:latin typeface="Courier New" pitchFamily="49" charset="0"/>
                <a:cs typeface="Courier New" pitchFamily="49" charset="0"/>
              </a:rPr>
              <a:t>movl</a:t>
            </a:r>
            <a:r>
              <a:rPr lang="en-US" sz="1400" b="1" dirty="0" smtClean="0">
                <a:latin typeface="Courier New" pitchFamily="49" charset="0"/>
                <a:cs typeface="Courier New" pitchFamily="49" charset="0"/>
              </a:rPr>
              <a:t>    (%</a:t>
            </a:r>
            <a:r>
              <a:rPr lang="en-US" sz="1400" b="1" dirty="0" err="1" smtClean="0">
                <a:latin typeface="Courier New" pitchFamily="49" charset="0"/>
                <a:cs typeface="Courier New" pitchFamily="49" charset="0"/>
              </a:rPr>
              <a:t>rdi</a:t>
            </a:r>
            <a:r>
              <a:rPr lang="en-US" sz="1400" b="1" dirty="0" smtClean="0">
                <a:latin typeface="Courier New" pitchFamily="49" charset="0"/>
                <a:cs typeface="Courier New" pitchFamily="49" charset="0"/>
              </a:rPr>
              <a:t>), %</a:t>
            </a:r>
            <a:r>
              <a:rPr lang="en-US" sz="1400" b="1" dirty="0" err="1" smtClean="0">
                <a:latin typeface="Courier New" pitchFamily="49" charset="0"/>
                <a:cs typeface="Courier New" pitchFamily="49" charset="0"/>
              </a:rPr>
              <a:t>eax</a:t>
            </a:r>
            <a:endParaRPr lang="en-US" sz="1400" b="1" dirty="0" smtClean="0">
              <a:latin typeface="Courier New" pitchFamily="49" charset="0"/>
              <a:cs typeface="Courier New" pitchFamily="49" charset="0"/>
            </a:endParaRPr>
          </a:p>
          <a:p>
            <a:pPr lvl="1">
              <a:buNone/>
            </a:pPr>
            <a:r>
              <a:rPr lang="en-US" sz="1400" b="1" dirty="0" err="1" smtClean="0">
                <a:latin typeface="Courier New" pitchFamily="49" charset="0"/>
                <a:cs typeface="Courier New" pitchFamily="49" charset="0"/>
              </a:rPr>
              <a:t>xorl</a:t>
            </a:r>
            <a:r>
              <a:rPr lang="en-US" sz="1400" b="1" dirty="0" smtClean="0">
                <a:latin typeface="Courier New" pitchFamily="49" charset="0"/>
                <a:cs typeface="Courier New" pitchFamily="49" charset="0"/>
              </a:rPr>
              <a:t>    %</a:t>
            </a:r>
            <a:r>
              <a:rPr lang="en-US" sz="1400" b="1" dirty="0" err="1" smtClean="0">
                <a:latin typeface="Courier New" pitchFamily="49" charset="0"/>
                <a:cs typeface="Courier New" pitchFamily="49" charset="0"/>
              </a:rPr>
              <a:t>edx</a:t>
            </a:r>
            <a:r>
              <a:rPr lang="en-US" sz="1400" b="1" dirty="0" smtClean="0">
                <a:latin typeface="Courier New" pitchFamily="49" charset="0"/>
                <a:cs typeface="Courier New" pitchFamily="49" charset="0"/>
              </a:rPr>
              <a:t>, %</a:t>
            </a:r>
            <a:r>
              <a:rPr lang="en-US" sz="1400" b="1" dirty="0" err="1" smtClean="0">
                <a:latin typeface="Courier New" pitchFamily="49" charset="0"/>
                <a:cs typeface="Courier New" pitchFamily="49" charset="0"/>
              </a:rPr>
              <a:t>eax</a:t>
            </a:r>
            <a:endParaRPr lang="en-US" sz="1400" b="1" dirty="0" smtClean="0">
              <a:latin typeface="Courier New" pitchFamily="49" charset="0"/>
              <a:cs typeface="Courier New" pitchFamily="49" charset="0"/>
            </a:endParaRPr>
          </a:p>
          <a:p>
            <a:pPr lvl="1">
              <a:buNone/>
            </a:pPr>
            <a:r>
              <a:rPr lang="en-US" sz="1400" b="1" dirty="0" err="1" smtClean="0">
                <a:latin typeface="Courier New" pitchFamily="49" charset="0"/>
                <a:cs typeface="Courier New" pitchFamily="49" charset="0"/>
              </a:rPr>
              <a:t>xorl</a:t>
            </a:r>
            <a:r>
              <a:rPr lang="en-US" sz="1400" b="1" dirty="0" smtClean="0">
                <a:latin typeface="Courier New" pitchFamily="49" charset="0"/>
                <a:cs typeface="Courier New" pitchFamily="49" charset="0"/>
              </a:rPr>
              <a:t>    %</a:t>
            </a:r>
            <a:r>
              <a:rPr lang="en-US" sz="1400" b="1" dirty="0" err="1" smtClean="0">
                <a:latin typeface="Courier New" pitchFamily="49" charset="0"/>
                <a:cs typeface="Courier New" pitchFamily="49" charset="0"/>
              </a:rPr>
              <a:t>eax</a:t>
            </a:r>
            <a:r>
              <a:rPr lang="en-US" sz="1400" b="1" dirty="0" smtClean="0">
                <a:latin typeface="Courier New" pitchFamily="49" charset="0"/>
                <a:cs typeface="Courier New" pitchFamily="49" charset="0"/>
              </a:rPr>
              <a:t>, %</a:t>
            </a:r>
            <a:r>
              <a:rPr lang="en-US" sz="1400" b="1" dirty="0" err="1" smtClean="0">
                <a:latin typeface="Courier New" pitchFamily="49" charset="0"/>
                <a:cs typeface="Courier New" pitchFamily="49" charset="0"/>
              </a:rPr>
              <a:t>edx</a:t>
            </a:r>
            <a:endParaRPr lang="en-US" sz="1400" b="1" dirty="0" smtClean="0">
              <a:latin typeface="Courier New" pitchFamily="49" charset="0"/>
              <a:cs typeface="Courier New" pitchFamily="49" charset="0"/>
            </a:endParaRPr>
          </a:p>
          <a:p>
            <a:pPr lvl="1">
              <a:buNone/>
            </a:pPr>
            <a:r>
              <a:rPr lang="en-US" sz="1400" b="1" dirty="0" err="1" smtClean="0">
                <a:latin typeface="Courier New" pitchFamily="49" charset="0"/>
                <a:cs typeface="Courier New" pitchFamily="49" charset="0"/>
              </a:rPr>
              <a:t>xorl</a:t>
            </a:r>
            <a:r>
              <a:rPr lang="en-US" sz="1400" b="1" dirty="0" smtClean="0">
                <a:latin typeface="Courier New" pitchFamily="49" charset="0"/>
                <a:cs typeface="Courier New" pitchFamily="49" charset="0"/>
              </a:rPr>
              <a:t>    %</a:t>
            </a:r>
            <a:r>
              <a:rPr lang="en-US" sz="1400" b="1" dirty="0" err="1" smtClean="0">
                <a:latin typeface="Courier New" pitchFamily="49" charset="0"/>
                <a:cs typeface="Courier New" pitchFamily="49" charset="0"/>
              </a:rPr>
              <a:t>edx</a:t>
            </a:r>
            <a:r>
              <a:rPr lang="en-US" sz="1400" b="1" dirty="0" smtClean="0">
                <a:latin typeface="Courier New" pitchFamily="49" charset="0"/>
                <a:cs typeface="Courier New" pitchFamily="49" charset="0"/>
              </a:rPr>
              <a:t>, %</a:t>
            </a:r>
            <a:r>
              <a:rPr lang="en-US" sz="1400" b="1" dirty="0" err="1" smtClean="0">
                <a:latin typeface="Courier New" pitchFamily="49" charset="0"/>
                <a:cs typeface="Courier New" pitchFamily="49" charset="0"/>
              </a:rPr>
              <a:t>eax</a:t>
            </a:r>
            <a:endParaRPr lang="en-US" sz="1400" b="1" dirty="0" smtClean="0">
              <a:latin typeface="Courier New" pitchFamily="49" charset="0"/>
              <a:cs typeface="Courier New" pitchFamily="49" charset="0"/>
            </a:endParaRPr>
          </a:p>
          <a:p>
            <a:pPr lvl="1">
              <a:buNone/>
            </a:pPr>
            <a:r>
              <a:rPr lang="en-US" sz="1400" b="1" dirty="0" err="1" smtClean="0">
                <a:latin typeface="Courier New" pitchFamily="49" charset="0"/>
                <a:cs typeface="Courier New" pitchFamily="49" charset="0"/>
              </a:rPr>
              <a:t>movl</a:t>
            </a:r>
            <a:r>
              <a:rPr lang="en-US" sz="1400" b="1" dirty="0" smtClean="0">
                <a:latin typeface="Courier New" pitchFamily="49" charset="0"/>
                <a:cs typeface="Courier New" pitchFamily="49" charset="0"/>
              </a:rPr>
              <a:t>    %</a:t>
            </a:r>
            <a:r>
              <a:rPr lang="en-US" sz="1400" b="1" dirty="0" err="1" smtClean="0">
                <a:latin typeface="Courier New" pitchFamily="49" charset="0"/>
                <a:cs typeface="Courier New" pitchFamily="49" charset="0"/>
              </a:rPr>
              <a:t>edx</a:t>
            </a:r>
            <a:r>
              <a:rPr lang="en-US" sz="1400" b="1" dirty="0" smtClean="0">
                <a:latin typeface="Courier New" pitchFamily="49" charset="0"/>
                <a:cs typeface="Courier New" pitchFamily="49" charset="0"/>
              </a:rPr>
              <a:t>, (%</a:t>
            </a:r>
            <a:r>
              <a:rPr lang="en-US" sz="1400" b="1" dirty="0" err="1" smtClean="0">
                <a:latin typeface="Courier New" pitchFamily="49" charset="0"/>
                <a:cs typeface="Courier New" pitchFamily="49" charset="0"/>
              </a:rPr>
              <a:t>rsi</a:t>
            </a:r>
            <a:r>
              <a:rPr lang="en-US" sz="1400" b="1" dirty="0" smtClean="0">
                <a:latin typeface="Courier New" pitchFamily="49" charset="0"/>
                <a:cs typeface="Courier New" pitchFamily="49" charset="0"/>
              </a:rPr>
              <a:t>)</a:t>
            </a:r>
          </a:p>
          <a:p>
            <a:pPr lvl="1">
              <a:buNone/>
            </a:pPr>
            <a:r>
              <a:rPr lang="en-US" sz="1400" b="1" dirty="0" err="1" smtClean="0">
                <a:latin typeface="Courier New" pitchFamily="49" charset="0"/>
                <a:cs typeface="Courier New" pitchFamily="49" charset="0"/>
              </a:rPr>
              <a:t>movl</a:t>
            </a:r>
            <a:r>
              <a:rPr lang="en-US" sz="1400" b="1" dirty="0" smtClean="0">
                <a:latin typeface="Courier New" pitchFamily="49" charset="0"/>
                <a:cs typeface="Courier New" pitchFamily="49" charset="0"/>
              </a:rPr>
              <a:t>    %</a:t>
            </a:r>
            <a:r>
              <a:rPr lang="en-US" sz="1400" b="1" dirty="0" err="1" smtClean="0">
                <a:latin typeface="Courier New" pitchFamily="49" charset="0"/>
                <a:cs typeface="Courier New" pitchFamily="49" charset="0"/>
              </a:rPr>
              <a:t>eax</a:t>
            </a:r>
            <a:r>
              <a:rPr lang="en-US" sz="1400" b="1" dirty="0" smtClean="0">
                <a:latin typeface="Courier New" pitchFamily="49" charset="0"/>
                <a:cs typeface="Courier New" pitchFamily="49" charset="0"/>
              </a:rPr>
              <a:t>, (%</a:t>
            </a:r>
            <a:r>
              <a:rPr lang="en-US" sz="1400" b="1" dirty="0" err="1" smtClean="0">
                <a:latin typeface="Courier New" pitchFamily="49" charset="0"/>
                <a:cs typeface="Courier New" pitchFamily="49" charset="0"/>
              </a:rPr>
              <a:t>rdi</a:t>
            </a:r>
            <a:r>
              <a:rPr lang="en-US" sz="1400" b="1" dirty="0" smtClean="0">
                <a:latin typeface="Courier New" pitchFamily="49" charset="0"/>
                <a:cs typeface="Courier New" pitchFamily="49" charset="0"/>
              </a:rPr>
              <a:t>)</a:t>
            </a:r>
          </a:p>
          <a:p>
            <a:pPr lvl="1">
              <a:buNone/>
            </a:pPr>
            <a:r>
              <a:rPr lang="en-US" sz="1400" b="1" dirty="0" smtClean="0">
                <a:latin typeface="Courier New" pitchFamily="49" charset="0"/>
                <a:cs typeface="Courier New" pitchFamily="49" charset="0"/>
              </a:rPr>
              <a:t>ret</a:t>
            </a:r>
          </a:p>
          <a:p>
            <a:pPr>
              <a:buNone/>
            </a:pPr>
            <a:endParaRPr lang="en-US" sz="1400" b="1" dirty="0" smtClean="0">
              <a:latin typeface="Courier New" pitchFamily="49" charset="0"/>
              <a:cs typeface="Courier New" pitchFamily="49" charset="0"/>
            </a:endParaRPr>
          </a:p>
          <a:p>
            <a:r>
              <a:rPr lang="en-US" sz="1400" b="1" dirty="0" smtClean="0">
                <a:latin typeface="Courier New" pitchFamily="49" charset="0"/>
                <a:cs typeface="Courier New" pitchFamily="49" charset="0"/>
              </a:rPr>
              <a:t>How can we optimize above for code size?</a:t>
            </a:r>
          </a:p>
          <a:p>
            <a:r>
              <a:rPr lang="en-US" sz="1400" b="1" dirty="0" smtClean="0">
                <a:latin typeface="Courier New" pitchFamily="49" charset="0"/>
                <a:cs typeface="Courier New" pitchFamily="49" charset="0"/>
              </a:rPr>
              <a:t>Could this macro be used for atomic operations?</a:t>
            </a:r>
          </a:p>
        </p:txBody>
      </p:sp>
      <p:pic>
        <p:nvPicPr>
          <p:cNvPr id="1026" name="Picture 2" descr="C:\Users\gkini\AppData\Local\Microsoft\Windows\Temporary Internet Files\Content.IE5\9RZT695D\MC900058917[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9000" y="152400"/>
            <a:ext cx="1634365" cy="1523041"/>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E66970BE-4790-4AAC-BBF1-E334F1B28FAF}" type="slidenum">
              <a:rPr lang="en-US" smtClean="0"/>
              <a:pPr/>
              <a:t>9</a:t>
            </a:fld>
            <a:endParaRPr lang="en-US"/>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3">
                                            <p:txEl>
                                              <p:pRg st="9" end="9"/>
                                            </p:txEl>
                                          </p:spTgt>
                                        </p:tgtEl>
                                        <p:attrNameLst>
                                          <p:attrName>style.visibility</p:attrName>
                                        </p:attrNameLst>
                                      </p:cBhvr>
                                      <p:to>
                                        <p:strVal val="visible"/>
                                      </p:to>
                                    </p:set>
                                    <p:animEffect transition="in" filter="fade">
                                      <p:cBhvr>
                                        <p:cTn id="50" dur="500"/>
                                        <p:tgtEl>
                                          <p:spTgt spid="3">
                                            <p:txEl>
                                              <p:pRg st="9" end="9"/>
                                            </p:txEl>
                                          </p:spTgt>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3">
                                            <p:txEl>
                                              <p:pRg st="10" end="10"/>
                                            </p:txEl>
                                          </p:spTgt>
                                        </p:tgtEl>
                                        <p:attrNameLst>
                                          <p:attrName>style.visibility</p:attrName>
                                        </p:attrNameLst>
                                      </p:cBhvr>
                                      <p:to>
                                        <p:strVal val="visible"/>
                                      </p:to>
                                    </p:set>
                                    <p:animEffect transition="in" filter="fade">
                                      <p:cBhvr>
                                        <p:cTn id="53" dur="500"/>
                                        <p:tgtEl>
                                          <p:spTgt spid="3">
                                            <p:txEl>
                                              <p:pRg st="10" end="10"/>
                                            </p:txEl>
                                          </p:spTgt>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3">
                                            <p:txEl>
                                              <p:pRg st="11" end="11"/>
                                            </p:txEl>
                                          </p:spTgt>
                                        </p:tgtEl>
                                        <p:attrNameLst>
                                          <p:attrName>style.visibility</p:attrName>
                                        </p:attrNameLst>
                                      </p:cBhvr>
                                      <p:to>
                                        <p:strVal val="visible"/>
                                      </p:to>
                                    </p:set>
                                    <p:animEffect transition="in" filter="fade">
                                      <p:cBhvr>
                                        <p:cTn id="56" dur="500"/>
                                        <p:tgtEl>
                                          <p:spTgt spid="3">
                                            <p:txEl>
                                              <p:pRg st="11" end="11"/>
                                            </p:txEl>
                                          </p:spTgt>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3">
                                            <p:txEl>
                                              <p:pRg st="12" end="12"/>
                                            </p:txEl>
                                          </p:spTgt>
                                        </p:tgtEl>
                                        <p:attrNameLst>
                                          <p:attrName>style.visibility</p:attrName>
                                        </p:attrNameLst>
                                      </p:cBhvr>
                                      <p:to>
                                        <p:strVal val="visible"/>
                                      </p:to>
                                    </p:set>
                                    <p:animEffect transition="in" filter="fade">
                                      <p:cBhvr>
                                        <p:cTn id="59" dur="500"/>
                                        <p:tgtEl>
                                          <p:spTgt spid="3">
                                            <p:txEl>
                                              <p:pRg st="12" end="12"/>
                                            </p:txEl>
                                          </p:spTgt>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3">
                                            <p:txEl>
                                              <p:pRg st="13" end="13"/>
                                            </p:txEl>
                                          </p:spTgt>
                                        </p:tgtEl>
                                        <p:attrNameLst>
                                          <p:attrName>style.visibility</p:attrName>
                                        </p:attrNameLst>
                                      </p:cBhvr>
                                      <p:to>
                                        <p:strVal val="visible"/>
                                      </p:to>
                                    </p:set>
                                    <p:animEffect transition="in" filter="fade">
                                      <p:cBhvr>
                                        <p:cTn id="62" dur="500"/>
                                        <p:tgtEl>
                                          <p:spTgt spid="3">
                                            <p:txEl>
                                              <p:pRg st="13" end="13"/>
                                            </p:txEl>
                                          </p:spTgt>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3">
                                            <p:txEl>
                                              <p:pRg st="14" end="14"/>
                                            </p:txEl>
                                          </p:spTgt>
                                        </p:tgtEl>
                                        <p:attrNameLst>
                                          <p:attrName>style.visibility</p:attrName>
                                        </p:attrNameLst>
                                      </p:cBhvr>
                                      <p:to>
                                        <p:strVal val="visible"/>
                                      </p:to>
                                    </p:set>
                                    <p:animEffect transition="in" filter="fade">
                                      <p:cBhvr>
                                        <p:cTn id="65" dur="500"/>
                                        <p:tgtEl>
                                          <p:spTgt spid="3">
                                            <p:txEl>
                                              <p:pRg st="14" end="14"/>
                                            </p:txEl>
                                          </p:spTgt>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3">
                                            <p:txEl>
                                              <p:pRg st="15" end="15"/>
                                            </p:txEl>
                                          </p:spTgt>
                                        </p:tgtEl>
                                        <p:attrNameLst>
                                          <p:attrName>style.visibility</p:attrName>
                                        </p:attrNameLst>
                                      </p:cBhvr>
                                      <p:to>
                                        <p:strVal val="visible"/>
                                      </p:to>
                                    </p:set>
                                    <p:animEffect transition="in" filter="fade">
                                      <p:cBhvr>
                                        <p:cTn id="68" dur="500"/>
                                        <p:tgtEl>
                                          <p:spTgt spid="3">
                                            <p:txEl>
                                              <p:pRg st="15" end="15"/>
                                            </p:txEl>
                                          </p:spTgt>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3">
                                            <p:txEl>
                                              <p:pRg st="16" end="16"/>
                                            </p:txEl>
                                          </p:spTgt>
                                        </p:tgtEl>
                                        <p:attrNameLst>
                                          <p:attrName>style.visibility</p:attrName>
                                        </p:attrNameLst>
                                      </p:cBhvr>
                                      <p:to>
                                        <p:strVal val="visible"/>
                                      </p:to>
                                    </p:set>
                                    <p:animEffect transition="in" filter="fade">
                                      <p:cBhvr>
                                        <p:cTn id="71" dur="500"/>
                                        <p:tgtEl>
                                          <p:spTgt spid="3">
                                            <p:txEl>
                                              <p:pRg st="16" end="16"/>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3">
                                            <p:txEl>
                                              <p:pRg st="18" end="18"/>
                                            </p:txEl>
                                          </p:spTgt>
                                        </p:tgtEl>
                                        <p:attrNameLst>
                                          <p:attrName>style.visibility</p:attrName>
                                        </p:attrNameLst>
                                      </p:cBhvr>
                                      <p:to>
                                        <p:strVal val="visible"/>
                                      </p:to>
                                    </p:set>
                                    <p:animEffect transition="in" filter="fade">
                                      <p:cBhvr>
                                        <p:cTn id="76" dur="500"/>
                                        <p:tgtEl>
                                          <p:spTgt spid="3">
                                            <p:txEl>
                                              <p:pRg st="18" end="18"/>
                                            </p:txEl>
                                          </p:spTgt>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grpId="0" nodeType="clickEffect">
                                  <p:stCondLst>
                                    <p:cond delay="0"/>
                                  </p:stCondLst>
                                  <p:childTnLst>
                                    <p:set>
                                      <p:cBhvr>
                                        <p:cTn id="80" dur="1" fill="hold">
                                          <p:stCondLst>
                                            <p:cond delay="0"/>
                                          </p:stCondLst>
                                        </p:cTn>
                                        <p:tgtEl>
                                          <p:spTgt spid="3">
                                            <p:txEl>
                                              <p:pRg st="19" end="19"/>
                                            </p:txEl>
                                          </p:spTgt>
                                        </p:tgtEl>
                                        <p:attrNameLst>
                                          <p:attrName>style.visibility</p:attrName>
                                        </p:attrNameLst>
                                      </p:cBhvr>
                                      <p:to>
                                        <p:strVal val="visible"/>
                                      </p:to>
                                    </p:set>
                                    <p:animEffect transition="in" filter="fade">
                                      <p:cBhvr>
                                        <p:cTn id="81" dur="500"/>
                                        <p:tgtEl>
                                          <p:spTgt spid="3">
                                            <p:txEl>
                                              <p:pRg st="19" end="1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Instructions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SSAT &lt;reg1&gt; &lt;</a:t>
            </a:r>
            <a:r>
              <a:rPr lang="en-US" dirty="0" err="1" smtClean="0"/>
              <a:t>imm</a:t>
            </a:r>
            <a:r>
              <a:rPr lang="en-US" dirty="0" smtClean="0"/>
              <a:t>&gt; &lt;reg2&gt; – Signed Saturate</a:t>
            </a:r>
          </a:p>
          <a:p>
            <a:r>
              <a:rPr lang="en-US" dirty="0" smtClean="0"/>
              <a:t>USAT &lt;reg1&gt; &lt;</a:t>
            </a:r>
            <a:r>
              <a:rPr lang="en-US" dirty="0" err="1" smtClean="0"/>
              <a:t>imm</a:t>
            </a:r>
            <a:r>
              <a:rPr lang="en-US" dirty="0" smtClean="0"/>
              <a:t>&gt; &lt;reg2&gt; – Unsigned Saturate</a:t>
            </a:r>
          </a:p>
          <a:p>
            <a:r>
              <a:rPr lang="en-US" dirty="0" smtClean="0"/>
              <a:t>QADD &lt;reg1&gt; &lt;reg2&gt; &lt;reg3&gt; – Add &amp; saturate the result (&lt;reg1&gt; = sat(&lt;reg2&gt; + &lt;reg3&gt;)</a:t>
            </a:r>
          </a:p>
          <a:p>
            <a:r>
              <a:rPr lang="en-US" dirty="0" smtClean="0"/>
              <a:t>QSUB –Subtract &amp; saturate the result</a:t>
            </a:r>
          </a:p>
          <a:p>
            <a:pPr marL="0" indent="0">
              <a:buNone/>
            </a:pPr>
            <a:r>
              <a:rPr lang="en-US" dirty="0"/>
              <a:t> </a:t>
            </a:r>
            <a:r>
              <a:rPr lang="en-US" dirty="0" smtClean="0"/>
              <a:t>   &lt;reg1&gt; = sat(&lt;reg2&gt; - &lt;reg3&gt;) </a:t>
            </a:r>
          </a:p>
          <a:p>
            <a:r>
              <a:rPr lang="en-US" dirty="0" smtClean="0"/>
              <a:t>QDADD – Saturate Double &amp; Add &lt;reg1&gt;=sat(&lt;reg2&gt; + 2*&lt;reg3&gt;)</a:t>
            </a:r>
          </a:p>
          <a:p>
            <a:r>
              <a:rPr lang="en-US" dirty="0" smtClean="0"/>
              <a:t>QDSUB – &lt;reg1&gt; = sat(&lt;reg2&gt; - 2*&lt;reg3&gt;)</a:t>
            </a:r>
            <a:endParaRPr lang="en-US" dirty="0"/>
          </a:p>
        </p:txBody>
      </p:sp>
      <p:sp>
        <p:nvSpPr>
          <p:cNvPr id="4" name="Slide Number Placeholder 3"/>
          <p:cNvSpPr>
            <a:spLocks noGrp="1"/>
          </p:cNvSpPr>
          <p:nvPr>
            <p:ph type="sldNum" sz="quarter" idx="12"/>
          </p:nvPr>
        </p:nvSpPr>
        <p:spPr/>
        <p:txBody>
          <a:bodyPr/>
          <a:lstStyle/>
          <a:p>
            <a:fld id="{E66970BE-4790-4AAC-BBF1-E334F1B28FAF}" type="slidenum">
              <a:rPr lang="en-US" smtClean="0"/>
              <a:pPr/>
              <a:t>90</a:t>
            </a:fld>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Control Flow operations (Table A4-1)</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094924209"/>
              </p:ext>
            </p:extLst>
          </p:nvPr>
        </p:nvGraphicFramePr>
        <p:xfrm>
          <a:off x="457200" y="1600200"/>
          <a:ext cx="8229600" cy="4795520"/>
        </p:xfrm>
        <a:graphic>
          <a:graphicData uri="http://schemas.openxmlformats.org/drawingml/2006/table">
            <a:tbl>
              <a:tblPr firstRow="1" bandRow="1">
                <a:tableStyleId>{5C22544A-7EE6-4342-B048-85BDC9FD1C3A}</a:tableStyleId>
              </a:tblPr>
              <a:tblGrid>
                <a:gridCol w="1600200"/>
                <a:gridCol w="3657600"/>
                <a:gridCol w="1447800"/>
                <a:gridCol w="1524000"/>
              </a:tblGrid>
              <a:tr h="370840">
                <a:tc>
                  <a:txBody>
                    <a:bodyPr/>
                    <a:lstStyle/>
                    <a:p>
                      <a:r>
                        <a:rPr lang="en-US" sz="1600" dirty="0" smtClean="0"/>
                        <a:t>Instruction</a:t>
                      </a:r>
                      <a:endParaRPr lang="en-US" sz="1600" dirty="0"/>
                    </a:p>
                  </a:txBody>
                  <a:tcPr/>
                </a:tc>
                <a:tc>
                  <a:txBody>
                    <a:bodyPr/>
                    <a:lstStyle/>
                    <a:p>
                      <a:r>
                        <a:rPr lang="en-US" sz="1600" dirty="0" smtClean="0"/>
                        <a:t>Description</a:t>
                      </a:r>
                      <a:endParaRPr lang="en-US" sz="1600" dirty="0"/>
                    </a:p>
                  </a:txBody>
                  <a:tcPr/>
                </a:tc>
                <a:tc>
                  <a:txBody>
                    <a:bodyPr/>
                    <a:lstStyle/>
                    <a:p>
                      <a:r>
                        <a:rPr lang="en-US" sz="1600" dirty="0" smtClean="0"/>
                        <a:t>Thumb mode range</a:t>
                      </a:r>
                      <a:endParaRPr lang="en-US" sz="1600" dirty="0"/>
                    </a:p>
                  </a:txBody>
                  <a:tcPr/>
                </a:tc>
                <a:tc>
                  <a:txBody>
                    <a:bodyPr/>
                    <a:lstStyle/>
                    <a:p>
                      <a:r>
                        <a:rPr lang="en-US" sz="1600" dirty="0" smtClean="0"/>
                        <a:t>ARM mode range</a:t>
                      </a:r>
                      <a:endParaRPr lang="en-US" sz="1600" dirty="0"/>
                    </a:p>
                  </a:txBody>
                  <a:tcPr/>
                </a:tc>
              </a:tr>
              <a:tr h="370840">
                <a:tc>
                  <a:txBody>
                    <a:bodyPr/>
                    <a:lstStyle/>
                    <a:p>
                      <a:r>
                        <a:rPr lang="en-US" sz="1600" dirty="0" smtClean="0"/>
                        <a:t>B &lt;label&gt;</a:t>
                      </a:r>
                      <a:endParaRPr lang="en-US" sz="1600" dirty="0"/>
                    </a:p>
                  </a:txBody>
                  <a:tcPr/>
                </a:tc>
                <a:tc>
                  <a:txBody>
                    <a:bodyPr/>
                    <a:lstStyle/>
                    <a:p>
                      <a:r>
                        <a:rPr lang="en-US" sz="1600" dirty="0" smtClean="0"/>
                        <a:t>Branch to target address</a:t>
                      </a:r>
                      <a:endParaRPr lang="en-US" sz="1600" dirty="0"/>
                    </a:p>
                  </a:txBody>
                  <a:tcPr/>
                </a:tc>
                <a:tc>
                  <a:txBody>
                    <a:bodyPr/>
                    <a:lstStyle/>
                    <a:p>
                      <a:r>
                        <a:rPr lang="en-US" sz="1600" dirty="0" smtClean="0"/>
                        <a:t>+/-</a:t>
                      </a:r>
                      <a:r>
                        <a:rPr lang="en-US" sz="1600" baseline="0" dirty="0" smtClean="0"/>
                        <a:t> 16 MB</a:t>
                      </a:r>
                      <a:endParaRPr lang="en-US" sz="1600" dirty="0"/>
                    </a:p>
                  </a:txBody>
                  <a:tcPr/>
                </a:tc>
                <a:tc>
                  <a:txBody>
                    <a:bodyPr/>
                    <a:lstStyle/>
                    <a:p>
                      <a:r>
                        <a:rPr lang="en-US" sz="1600" dirty="0" smtClean="0"/>
                        <a:t>+/- 32</a:t>
                      </a:r>
                      <a:r>
                        <a:rPr lang="en-US" sz="1600" baseline="0" dirty="0" smtClean="0"/>
                        <a:t> MB</a:t>
                      </a:r>
                      <a:endParaRPr lang="en-US" sz="1600" dirty="0"/>
                    </a:p>
                  </a:txBody>
                  <a:tcPr/>
                </a:tc>
              </a:tr>
              <a:tr h="370840">
                <a:tc>
                  <a:txBody>
                    <a:bodyPr/>
                    <a:lstStyle/>
                    <a:p>
                      <a:r>
                        <a:rPr lang="en-US" sz="1600" dirty="0" smtClean="0"/>
                        <a:t>BL, BLX &lt;</a:t>
                      </a:r>
                      <a:r>
                        <a:rPr lang="en-US" sz="1600" dirty="0" err="1" smtClean="0"/>
                        <a:t>imm</a:t>
                      </a:r>
                      <a:r>
                        <a:rPr lang="en-US" sz="1600" dirty="0" smtClean="0"/>
                        <a:t>&gt;</a:t>
                      </a:r>
                      <a:endParaRPr lang="en-US" sz="1600" dirty="0"/>
                    </a:p>
                  </a:txBody>
                  <a:tcPr/>
                </a:tc>
                <a:tc>
                  <a:txBody>
                    <a:bodyPr/>
                    <a:lstStyle/>
                    <a:p>
                      <a:r>
                        <a:rPr lang="en-US" sz="1600" dirty="0" smtClean="0"/>
                        <a:t>Call</a:t>
                      </a:r>
                      <a:r>
                        <a:rPr lang="en-US" sz="1600" baseline="0" dirty="0" smtClean="0"/>
                        <a:t> a subroutine</a:t>
                      </a:r>
                    </a:p>
                    <a:p>
                      <a:r>
                        <a:rPr lang="en-US" sz="1600" baseline="0" dirty="0" smtClean="0"/>
                        <a:t>Call a subroutine, change instruction set</a:t>
                      </a:r>
                      <a:endParaRPr lang="en-US" sz="1600" dirty="0"/>
                    </a:p>
                  </a:txBody>
                  <a:tcPr/>
                </a:tc>
                <a:tc>
                  <a:txBody>
                    <a:bodyPr/>
                    <a:lstStyle/>
                    <a:p>
                      <a:r>
                        <a:rPr lang="en-US" sz="1600" dirty="0" smtClean="0"/>
                        <a:t>+/- 16</a:t>
                      </a:r>
                      <a:r>
                        <a:rPr lang="en-US" sz="1600" baseline="0" dirty="0" smtClean="0"/>
                        <a:t> MB</a:t>
                      </a:r>
                      <a:endParaRPr lang="en-US"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a:t>
                      </a:r>
                      <a:r>
                        <a:rPr lang="en-US" sz="1600" baseline="0" dirty="0" smtClean="0"/>
                        <a:t> 32 MB</a:t>
                      </a:r>
                      <a:endParaRPr lang="en-US" sz="1600" dirty="0" smtClean="0"/>
                    </a:p>
                  </a:txBody>
                  <a:tcPr/>
                </a:tc>
              </a:tr>
              <a:tr h="370840">
                <a:tc>
                  <a:txBody>
                    <a:bodyPr/>
                    <a:lstStyle/>
                    <a:p>
                      <a:r>
                        <a:rPr lang="en-US" sz="1600" dirty="0" smtClean="0"/>
                        <a:t>BLX &lt;</a:t>
                      </a:r>
                      <a:r>
                        <a:rPr lang="en-US" sz="1600" dirty="0" err="1" smtClean="0"/>
                        <a:t>reg</a:t>
                      </a:r>
                      <a:r>
                        <a:rPr lang="en-US" sz="1600" dirty="0" smtClean="0"/>
                        <a:t>&gt;</a:t>
                      </a:r>
                      <a:endParaRPr lang="en-US" sz="1600" dirty="0"/>
                    </a:p>
                  </a:txBody>
                  <a:tcPr/>
                </a:tc>
                <a:tc>
                  <a:txBody>
                    <a:bodyPr/>
                    <a:lstStyle/>
                    <a:p>
                      <a:r>
                        <a:rPr lang="en-US" sz="1600" dirty="0" smtClean="0"/>
                        <a:t>Call a subroutine,</a:t>
                      </a:r>
                      <a:r>
                        <a:rPr lang="en-US" sz="1600" baseline="0" dirty="0" smtClean="0"/>
                        <a:t> </a:t>
                      </a:r>
                      <a:r>
                        <a:rPr lang="en-US" sz="1600" i="1" baseline="0" dirty="0" smtClean="0"/>
                        <a:t>optionally</a:t>
                      </a:r>
                      <a:r>
                        <a:rPr lang="en-US" sz="1600" baseline="0" dirty="0" smtClean="0"/>
                        <a:t> change instruction set</a:t>
                      </a:r>
                      <a:endParaRPr lang="en-US"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Any</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Any</a:t>
                      </a:r>
                    </a:p>
                  </a:txBody>
                  <a:tcPr/>
                </a:tc>
              </a:tr>
              <a:tr h="370840">
                <a:tc>
                  <a:txBody>
                    <a:bodyPr/>
                    <a:lstStyle/>
                    <a:p>
                      <a:r>
                        <a:rPr lang="en-US" sz="1600" dirty="0" smtClean="0"/>
                        <a:t>BX</a:t>
                      </a:r>
                      <a:endParaRPr lang="en-US" sz="1600" dirty="0"/>
                    </a:p>
                  </a:txBody>
                  <a:tcPr/>
                </a:tc>
                <a:tc>
                  <a:txBody>
                    <a:bodyPr/>
                    <a:lstStyle/>
                    <a:p>
                      <a:r>
                        <a:rPr lang="en-US" sz="1600" dirty="0" smtClean="0"/>
                        <a:t>Branch</a:t>
                      </a:r>
                      <a:r>
                        <a:rPr lang="en-US" sz="1600" baseline="0" dirty="0" smtClean="0"/>
                        <a:t> to target address, change instruction set</a:t>
                      </a:r>
                      <a:endParaRPr lang="en-US" sz="1600" dirty="0"/>
                    </a:p>
                  </a:txBody>
                  <a:tcPr/>
                </a:tc>
                <a:tc>
                  <a:txBody>
                    <a:bodyPr/>
                    <a:lstStyle/>
                    <a:p>
                      <a:r>
                        <a:rPr lang="en-US" sz="1600" dirty="0" smtClean="0"/>
                        <a:t>Any</a:t>
                      </a:r>
                      <a:endParaRPr lang="en-US" sz="1600" dirty="0"/>
                    </a:p>
                  </a:txBody>
                  <a:tcPr/>
                </a:tc>
                <a:tc>
                  <a:txBody>
                    <a:bodyPr/>
                    <a:lstStyle/>
                    <a:p>
                      <a:r>
                        <a:rPr lang="en-US" sz="1600" dirty="0" smtClean="0"/>
                        <a:t>Any</a:t>
                      </a:r>
                      <a:endParaRPr lang="en-US" sz="1600" dirty="0"/>
                    </a:p>
                  </a:txBody>
                  <a:tcPr/>
                </a:tc>
              </a:tr>
              <a:tr h="370840">
                <a:tc>
                  <a:txBody>
                    <a:bodyPr/>
                    <a:lstStyle/>
                    <a:p>
                      <a:r>
                        <a:rPr lang="en-US" sz="1600" dirty="0" smtClean="0"/>
                        <a:t>CBZ</a:t>
                      </a:r>
                      <a:endParaRPr lang="en-US" sz="1600" dirty="0"/>
                    </a:p>
                  </a:txBody>
                  <a:tcPr/>
                </a:tc>
                <a:tc>
                  <a:txBody>
                    <a:bodyPr/>
                    <a:lstStyle/>
                    <a:p>
                      <a:r>
                        <a:rPr lang="en-US" sz="1600" dirty="0" smtClean="0"/>
                        <a:t>Compare</a:t>
                      </a:r>
                      <a:r>
                        <a:rPr lang="en-US" sz="1600" baseline="0" dirty="0" smtClean="0"/>
                        <a:t> and Branch on Zero (16-bit)</a:t>
                      </a:r>
                    </a:p>
                    <a:p>
                      <a:r>
                        <a:rPr lang="en-US" sz="1600" baseline="0" dirty="0" smtClean="0"/>
                        <a:t>Permitted offsets are even from 0 – 126</a:t>
                      </a:r>
                      <a:endParaRPr lang="en-US" sz="1600" dirty="0"/>
                    </a:p>
                  </a:txBody>
                  <a:tcPr/>
                </a:tc>
                <a:tc>
                  <a:txBody>
                    <a:bodyPr/>
                    <a:lstStyle/>
                    <a:p>
                      <a:r>
                        <a:rPr lang="en-US" sz="1600" dirty="0" smtClean="0"/>
                        <a:t>+4</a:t>
                      </a:r>
                      <a:r>
                        <a:rPr lang="en-US" sz="1600" baseline="0" dirty="0" smtClean="0"/>
                        <a:t> to +130 bytes</a:t>
                      </a:r>
                      <a:endParaRPr lang="en-US" sz="1600" dirty="0"/>
                    </a:p>
                  </a:txBody>
                  <a:tcPr/>
                </a:tc>
                <a:tc>
                  <a:txBody>
                    <a:bodyPr/>
                    <a:lstStyle/>
                    <a:p>
                      <a:r>
                        <a:rPr lang="en-US" sz="1600" dirty="0" smtClean="0"/>
                        <a:t>Does not</a:t>
                      </a:r>
                      <a:r>
                        <a:rPr lang="en-US" sz="1600" baseline="0" dirty="0" smtClean="0"/>
                        <a:t> exist</a:t>
                      </a:r>
                      <a:endParaRPr lang="en-US" sz="1600" dirty="0"/>
                    </a:p>
                  </a:txBody>
                  <a:tcPr/>
                </a:tc>
              </a:tr>
              <a:tr h="370840">
                <a:tc>
                  <a:txBody>
                    <a:bodyPr/>
                    <a:lstStyle/>
                    <a:p>
                      <a:r>
                        <a:rPr lang="en-US" sz="1600" dirty="0" smtClean="0"/>
                        <a:t>CBNZ</a:t>
                      </a:r>
                      <a:endParaRPr lang="en-US" sz="1600" dirty="0"/>
                    </a:p>
                  </a:txBody>
                  <a:tcPr/>
                </a:tc>
                <a:tc>
                  <a:txBody>
                    <a:bodyPr/>
                    <a:lstStyle/>
                    <a:p>
                      <a:r>
                        <a:rPr lang="en-US" sz="1600" dirty="0" smtClean="0"/>
                        <a:t>Compare</a:t>
                      </a:r>
                      <a:r>
                        <a:rPr lang="en-US" sz="1600" baseline="0" dirty="0" smtClean="0"/>
                        <a:t> and Branch on Nonzero (16-bit)</a:t>
                      </a:r>
                    </a:p>
                    <a:p>
                      <a:r>
                        <a:rPr lang="en-US" sz="1600" baseline="0" dirty="0" smtClean="0"/>
                        <a:t>Permitted offsets are even from 0 – 126</a:t>
                      </a:r>
                      <a:endParaRPr lang="en-US" sz="1600" dirty="0"/>
                    </a:p>
                  </a:txBody>
                  <a:tcPr/>
                </a:tc>
                <a:tc>
                  <a:txBody>
                    <a:bodyPr/>
                    <a:lstStyle/>
                    <a:p>
                      <a:r>
                        <a:rPr lang="en-US" sz="1600" dirty="0" smtClean="0"/>
                        <a:t>+4 to +130</a:t>
                      </a:r>
                      <a:r>
                        <a:rPr lang="en-US" sz="1600" baseline="0" dirty="0" smtClean="0"/>
                        <a:t> bytes</a:t>
                      </a:r>
                      <a:endParaRPr lang="en-US" sz="1600" dirty="0"/>
                    </a:p>
                  </a:txBody>
                  <a:tcPr/>
                </a:tc>
                <a:tc>
                  <a:txBody>
                    <a:bodyPr/>
                    <a:lstStyle/>
                    <a:p>
                      <a:r>
                        <a:rPr lang="en-US" sz="1600" dirty="0" smtClean="0"/>
                        <a:t>Does not exist</a:t>
                      </a:r>
                      <a:endParaRPr lang="en-US" sz="1600" dirty="0"/>
                    </a:p>
                  </a:txBody>
                  <a:tcPr/>
                </a:tc>
              </a:tr>
              <a:tr h="370840">
                <a:tc>
                  <a:txBody>
                    <a:bodyPr/>
                    <a:lstStyle/>
                    <a:p>
                      <a:r>
                        <a:rPr lang="en-US" sz="1600" dirty="0" smtClean="0"/>
                        <a:t>TBB</a:t>
                      </a:r>
                      <a:endParaRPr lang="en-US" sz="1600" dirty="0"/>
                    </a:p>
                  </a:txBody>
                  <a:tcPr/>
                </a:tc>
                <a:tc>
                  <a:txBody>
                    <a:bodyPr/>
                    <a:lstStyle/>
                    <a:p>
                      <a:r>
                        <a:rPr lang="en-US" sz="1600" dirty="0" smtClean="0"/>
                        <a:t>Table Branch (byte offsets) (32-bit)</a:t>
                      </a:r>
                      <a:endParaRPr lang="en-US" sz="1600" dirty="0"/>
                    </a:p>
                  </a:txBody>
                  <a:tcPr/>
                </a:tc>
                <a:tc>
                  <a:txBody>
                    <a:bodyPr/>
                    <a:lstStyle/>
                    <a:p>
                      <a:r>
                        <a:rPr lang="en-US" sz="1600" dirty="0" smtClean="0"/>
                        <a:t>0-510 bytes</a:t>
                      </a:r>
                      <a:endParaRPr lang="en-US" sz="1600" dirty="0"/>
                    </a:p>
                  </a:txBody>
                  <a:tcPr/>
                </a:tc>
                <a:tc>
                  <a:txBody>
                    <a:bodyPr/>
                    <a:lstStyle/>
                    <a:p>
                      <a:r>
                        <a:rPr lang="en-US" sz="1600" dirty="0" smtClean="0"/>
                        <a:t>Does not exist</a:t>
                      </a:r>
                      <a:endParaRPr lang="en-US" sz="1600" dirty="0"/>
                    </a:p>
                  </a:txBody>
                  <a:tcPr/>
                </a:tc>
              </a:tr>
              <a:tr h="370840">
                <a:tc>
                  <a:txBody>
                    <a:bodyPr/>
                    <a:lstStyle/>
                    <a:p>
                      <a:r>
                        <a:rPr lang="en-US" sz="1600" dirty="0" smtClean="0"/>
                        <a:t>TBH</a:t>
                      </a:r>
                      <a:endParaRPr lang="en-US" sz="1600" dirty="0"/>
                    </a:p>
                  </a:txBody>
                  <a:tcPr/>
                </a:tc>
                <a:tc>
                  <a:txBody>
                    <a:bodyPr/>
                    <a:lstStyle/>
                    <a:p>
                      <a:r>
                        <a:rPr lang="en-US" sz="1600" dirty="0" smtClean="0"/>
                        <a:t>Table Branch (</a:t>
                      </a:r>
                      <a:r>
                        <a:rPr lang="en-US" sz="1600" dirty="0" err="1" smtClean="0"/>
                        <a:t>halfword</a:t>
                      </a:r>
                      <a:r>
                        <a:rPr lang="en-US" sz="1600" baseline="0" dirty="0" smtClean="0"/>
                        <a:t> offsets) (32-bit)</a:t>
                      </a:r>
                      <a:endParaRPr lang="en-US" sz="1600" dirty="0"/>
                    </a:p>
                  </a:txBody>
                  <a:tcPr/>
                </a:tc>
                <a:tc>
                  <a:txBody>
                    <a:bodyPr/>
                    <a:lstStyle/>
                    <a:p>
                      <a:r>
                        <a:rPr lang="en-US" sz="1600" dirty="0" smtClean="0"/>
                        <a:t>0-131070 bytes</a:t>
                      </a:r>
                      <a:endParaRPr lang="en-US" sz="1600" dirty="0"/>
                    </a:p>
                  </a:txBody>
                  <a:tcPr/>
                </a:tc>
                <a:tc>
                  <a:txBody>
                    <a:bodyPr/>
                    <a:lstStyle/>
                    <a:p>
                      <a:r>
                        <a:rPr lang="en-US" sz="1600" dirty="0" smtClean="0"/>
                        <a:t>Does not exist</a:t>
                      </a:r>
                      <a:endParaRPr lang="en-US" sz="1600" dirty="0"/>
                    </a:p>
                  </a:txBody>
                  <a:tcPr/>
                </a:tc>
              </a:tr>
            </a:tbl>
          </a:graphicData>
        </a:graphic>
      </p:graphicFrame>
      <p:sp>
        <p:nvSpPr>
          <p:cNvPr id="3" name="Slide Number Placeholder 2"/>
          <p:cNvSpPr>
            <a:spLocks noGrp="1"/>
          </p:cNvSpPr>
          <p:nvPr>
            <p:ph type="sldNum" sz="quarter" idx="12"/>
          </p:nvPr>
        </p:nvSpPr>
        <p:spPr/>
        <p:txBody>
          <a:bodyPr/>
          <a:lstStyle/>
          <a:p>
            <a:fld id="{E66970BE-4790-4AAC-BBF1-E334F1B28FAF}" type="slidenum">
              <a:rPr lang="en-US" smtClean="0"/>
              <a:pPr/>
              <a:t>91</a:t>
            </a:fld>
            <a:endParaRPr lang="en-US"/>
          </a:p>
        </p:txBody>
      </p:sp>
    </p:spTree>
  </p:cSld>
  <p:clrMapOvr>
    <a:masterClrMapping/>
  </p:clrMapOvr>
  <p:timing>
    <p:tnLst>
      <p:par>
        <p:cTn xmlns:p14="http://schemas.microsoft.com/office/powerpoint/2010/mai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Conditional execution</a:t>
            </a:r>
            <a:endParaRPr lang="en-US" dirty="0"/>
          </a:p>
        </p:txBody>
      </p:sp>
      <p:sp>
        <p:nvSpPr>
          <p:cNvPr id="3" name="Content Placeholder 2"/>
          <p:cNvSpPr>
            <a:spLocks noGrp="1"/>
          </p:cNvSpPr>
          <p:nvPr>
            <p:ph idx="1"/>
          </p:nvPr>
        </p:nvSpPr>
        <p:spPr/>
        <p:txBody>
          <a:bodyPr/>
          <a:lstStyle/>
          <a:p>
            <a:r>
              <a:rPr lang="en-US" dirty="0" smtClean="0"/>
              <a:t>Most instructions can be made conditional by adding two letter mnemonic from table A8-1 to end of an existing instruction</a:t>
            </a:r>
          </a:p>
          <a:p>
            <a:r>
              <a:rPr lang="en-US" dirty="0" smtClean="0"/>
              <a:t>It increases performance by reducing the # of branches</a:t>
            </a:r>
          </a:p>
          <a:p>
            <a:r>
              <a:rPr lang="en-US" dirty="0" smtClean="0"/>
              <a:t>Example:</a:t>
            </a:r>
          </a:p>
          <a:p>
            <a:pPr lvl="1"/>
            <a:r>
              <a:rPr lang="en-US" dirty="0" smtClean="0"/>
              <a:t>ADDEQ r0, r1, r2  ; If zero flag is set then r0=r1+r2</a:t>
            </a:r>
          </a:p>
          <a:p>
            <a:endParaRPr lang="en-US" dirty="0"/>
          </a:p>
        </p:txBody>
      </p:sp>
      <p:sp>
        <p:nvSpPr>
          <p:cNvPr id="4" name="Slide Number Placeholder 3"/>
          <p:cNvSpPr>
            <a:spLocks noGrp="1"/>
          </p:cNvSpPr>
          <p:nvPr>
            <p:ph type="sldNum" sz="quarter" idx="12"/>
          </p:nvPr>
        </p:nvSpPr>
        <p:spPr/>
        <p:txBody>
          <a:bodyPr/>
          <a:lstStyle/>
          <a:p>
            <a:fld id="{E66970BE-4790-4AAC-BBF1-E334F1B28FAF}" type="slidenum">
              <a:rPr lang="en-US" smtClean="0"/>
              <a:pPr/>
              <a:t>92</a:t>
            </a:fld>
            <a:endParaRPr lang="en-US"/>
          </a:p>
        </p:txBody>
      </p:sp>
    </p:spTree>
  </p:cSld>
  <p:clrMapOvr>
    <a:masterClrMapping/>
  </p:clrMapOvr>
  <p:timing>
    <p:tnLst>
      <p:par>
        <p:cTn xmlns:p14="http://schemas.microsoft.com/office/powerpoint/2010/mai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143000"/>
          </a:xfrm>
        </p:spPr>
        <p:txBody>
          <a:bodyPr>
            <a:normAutofit/>
          </a:bodyPr>
          <a:lstStyle/>
          <a:p>
            <a:r>
              <a:rPr lang="en-US" sz="3600" dirty="0" smtClean="0"/>
              <a:t>Conditional operations (Table A8-1)</a:t>
            </a:r>
            <a:endParaRPr lang="en-US" sz="36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23669441"/>
              </p:ext>
            </p:extLst>
          </p:nvPr>
        </p:nvGraphicFramePr>
        <p:xfrm>
          <a:off x="762000" y="914400"/>
          <a:ext cx="7543800" cy="5852160"/>
        </p:xfrm>
        <a:graphic>
          <a:graphicData uri="http://schemas.openxmlformats.org/drawingml/2006/table">
            <a:tbl>
              <a:tblPr firstRow="1" bandRow="1">
                <a:tableStyleId>{1FECB4D8-DB02-4DC6-A0A2-4F2EBAE1DC90}</a:tableStyleId>
              </a:tblPr>
              <a:tblGrid>
                <a:gridCol w="2514600"/>
                <a:gridCol w="2514600"/>
                <a:gridCol w="2514600"/>
              </a:tblGrid>
              <a:tr h="332423">
                <a:tc>
                  <a:txBody>
                    <a:bodyPr/>
                    <a:lstStyle/>
                    <a:p>
                      <a:r>
                        <a:rPr lang="en-US" sz="1800" dirty="0" smtClean="0"/>
                        <a:t>Suffix</a:t>
                      </a:r>
                      <a:endParaRPr lang="en-US" sz="1800" dirty="0"/>
                    </a:p>
                  </a:txBody>
                  <a:tcPr/>
                </a:tc>
                <a:tc>
                  <a:txBody>
                    <a:bodyPr/>
                    <a:lstStyle/>
                    <a:p>
                      <a:r>
                        <a:rPr lang="en-US" sz="1800" dirty="0" smtClean="0"/>
                        <a:t>Description</a:t>
                      </a:r>
                      <a:endParaRPr lang="en-US" sz="1800" dirty="0"/>
                    </a:p>
                  </a:txBody>
                  <a:tcPr/>
                </a:tc>
                <a:tc>
                  <a:txBody>
                    <a:bodyPr/>
                    <a:lstStyle/>
                    <a:p>
                      <a:r>
                        <a:rPr lang="en-US" sz="1800" dirty="0" smtClean="0"/>
                        <a:t>Flags tested</a:t>
                      </a:r>
                      <a:endParaRPr lang="en-US" sz="1800" dirty="0"/>
                    </a:p>
                  </a:txBody>
                  <a:tcPr/>
                </a:tc>
              </a:tr>
              <a:tr h="332423">
                <a:tc>
                  <a:txBody>
                    <a:bodyPr/>
                    <a:lstStyle/>
                    <a:p>
                      <a:r>
                        <a:rPr lang="en-US" sz="1800" dirty="0" smtClean="0"/>
                        <a:t>EQ</a:t>
                      </a:r>
                      <a:endParaRPr lang="en-US" sz="1800" dirty="0"/>
                    </a:p>
                  </a:txBody>
                  <a:tcPr/>
                </a:tc>
                <a:tc>
                  <a:txBody>
                    <a:bodyPr/>
                    <a:lstStyle/>
                    <a:p>
                      <a:r>
                        <a:rPr lang="en-US" sz="1800" dirty="0" smtClean="0"/>
                        <a:t>Equal</a:t>
                      </a:r>
                      <a:endParaRPr lang="en-US" sz="1800" dirty="0"/>
                    </a:p>
                  </a:txBody>
                  <a:tcPr/>
                </a:tc>
                <a:tc>
                  <a:txBody>
                    <a:bodyPr/>
                    <a:lstStyle/>
                    <a:p>
                      <a:r>
                        <a:rPr lang="en-US" sz="1800" dirty="0" smtClean="0"/>
                        <a:t>Z=1</a:t>
                      </a:r>
                    </a:p>
                  </a:txBody>
                  <a:tcPr/>
                </a:tc>
              </a:tr>
              <a:tr h="332423">
                <a:tc>
                  <a:txBody>
                    <a:bodyPr/>
                    <a:lstStyle/>
                    <a:p>
                      <a:r>
                        <a:rPr lang="en-US" sz="1800" dirty="0" smtClean="0"/>
                        <a:t>NE</a:t>
                      </a:r>
                      <a:endParaRPr lang="en-US" sz="1800" dirty="0"/>
                    </a:p>
                  </a:txBody>
                  <a:tcPr/>
                </a:tc>
                <a:tc>
                  <a:txBody>
                    <a:bodyPr/>
                    <a:lstStyle/>
                    <a:p>
                      <a:r>
                        <a:rPr lang="en-US" sz="1800" dirty="0" smtClean="0"/>
                        <a:t>Not Equal</a:t>
                      </a:r>
                      <a:endParaRPr lang="en-US" sz="1800" dirty="0"/>
                    </a:p>
                  </a:txBody>
                  <a:tcPr/>
                </a:tc>
                <a:tc>
                  <a:txBody>
                    <a:bodyPr/>
                    <a:lstStyle/>
                    <a:p>
                      <a:r>
                        <a:rPr lang="en-US" sz="1800" dirty="0" smtClean="0"/>
                        <a:t>Z=0</a:t>
                      </a:r>
                      <a:endParaRPr lang="en-US" sz="1800" dirty="0"/>
                    </a:p>
                  </a:txBody>
                  <a:tcPr/>
                </a:tc>
              </a:tr>
              <a:tr h="332423">
                <a:tc>
                  <a:txBody>
                    <a:bodyPr/>
                    <a:lstStyle/>
                    <a:p>
                      <a:r>
                        <a:rPr lang="en-US" sz="1800" dirty="0" smtClean="0"/>
                        <a:t>CS/HC</a:t>
                      </a:r>
                      <a:endParaRPr lang="en-US" sz="1800" dirty="0"/>
                    </a:p>
                  </a:txBody>
                  <a:tcPr/>
                </a:tc>
                <a:tc>
                  <a:txBody>
                    <a:bodyPr/>
                    <a:lstStyle/>
                    <a:p>
                      <a:r>
                        <a:rPr lang="en-US" sz="1800" dirty="0" smtClean="0"/>
                        <a:t>Unsigned higher or same</a:t>
                      </a:r>
                      <a:endParaRPr lang="en-US" sz="1800" dirty="0"/>
                    </a:p>
                  </a:txBody>
                  <a:tcPr/>
                </a:tc>
                <a:tc>
                  <a:txBody>
                    <a:bodyPr/>
                    <a:lstStyle/>
                    <a:p>
                      <a:r>
                        <a:rPr lang="en-US" sz="1800" dirty="0" smtClean="0"/>
                        <a:t>C=1</a:t>
                      </a:r>
                      <a:endParaRPr lang="en-US" sz="1800" dirty="0"/>
                    </a:p>
                  </a:txBody>
                  <a:tcPr/>
                </a:tc>
              </a:tr>
              <a:tr h="332423">
                <a:tc>
                  <a:txBody>
                    <a:bodyPr/>
                    <a:lstStyle/>
                    <a:p>
                      <a:r>
                        <a:rPr lang="en-US" sz="1800" dirty="0" smtClean="0"/>
                        <a:t>CC/LO</a:t>
                      </a:r>
                      <a:endParaRPr lang="en-US" sz="1800" dirty="0"/>
                    </a:p>
                  </a:txBody>
                  <a:tcPr/>
                </a:tc>
                <a:tc>
                  <a:txBody>
                    <a:bodyPr/>
                    <a:lstStyle/>
                    <a:p>
                      <a:r>
                        <a:rPr lang="en-US" sz="1800" dirty="0" smtClean="0"/>
                        <a:t>Unsigned lower</a:t>
                      </a:r>
                      <a:endParaRPr lang="en-US" sz="1800" dirty="0"/>
                    </a:p>
                  </a:txBody>
                  <a:tcPr/>
                </a:tc>
                <a:tc>
                  <a:txBody>
                    <a:bodyPr/>
                    <a:lstStyle/>
                    <a:p>
                      <a:r>
                        <a:rPr lang="en-US" sz="1800" dirty="0" smtClean="0"/>
                        <a:t>C=0</a:t>
                      </a:r>
                      <a:endParaRPr lang="en-US" sz="1800" dirty="0"/>
                    </a:p>
                  </a:txBody>
                  <a:tcPr/>
                </a:tc>
              </a:tr>
              <a:tr h="332423">
                <a:tc>
                  <a:txBody>
                    <a:bodyPr/>
                    <a:lstStyle/>
                    <a:p>
                      <a:r>
                        <a:rPr lang="en-US" sz="1800" dirty="0" smtClean="0"/>
                        <a:t>MI</a:t>
                      </a:r>
                      <a:endParaRPr lang="en-US" sz="1800" dirty="0"/>
                    </a:p>
                  </a:txBody>
                  <a:tcPr/>
                </a:tc>
                <a:tc>
                  <a:txBody>
                    <a:bodyPr/>
                    <a:lstStyle/>
                    <a:p>
                      <a:r>
                        <a:rPr lang="en-US" sz="1800" dirty="0" smtClean="0"/>
                        <a:t>Minus</a:t>
                      </a:r>
                      <a:endParaRPr lang="en-US" sz="1800" dirty="0"/>
                    </a:p>
                  </a:txBody>
                  <a:tcPr/>
                </a:tc>
                <a:tc>
                  <a:txBody>
                    <a:bodyPr/>
                    <a:lstStyle/>
                    <a:p>
                      <a:r>
                        <a:rPr lang="en-US" sz="1800" dirty="0" smtClean="0"/>
                        <a:t>N=1</a:t>
                      </a:r>
                      <a:endParaRPr lang="en-US" sz="1800" dirty="0"/>
                    </a:p>
                  </a:txBody>
                  <a:tcPr/>
                </a:tc>
              </a:tr>
              <a:tr h="332423">
                <a:tc>
                  <a:txBody>
                    <a:bodyPr/>
                    <a:lstStyle/>
                    <a:p>
                      <a:r>
                        <a:rPr lang="en-US" sz="1800" dirty="0" smtClean="0"/>
                        <a:t>PL</a:t>
                      </a:r>
                      <a:endParaRPr lang="en-US" sz="1800" dirty="0"/>
                    </a:p>
                  </a:txBody>
                  <a:tcPr/>
                </a:tc>
                <a:tc>
                  <a:txBody>
                    <a:bodyPr/>
                    <a:lstStyle/>
                    <a:p>
                      <a:r>
                        <a:rPr lang="en-US" sz="1800" dirty="0" smtClean="0"/>
                        <a:t>Positive</a:t>
                      </a:r>
                      <a:r>
                        <a:rPr lang="en-US" sz="1800" baseline="0" dirty="0" smtClean="0"/>
                        <a:t> or Zero</a:t>
                      </a:r>
                      <a:endParaRPr lang="en-US" sz="1800" dirty="0"/>
                    </a:p>
                  </a:txBody>
                  <a:tcPr/>
                </a:tc>
                <a:tc>
                  <a:txBody>
                    <a:bodyPr/>
                    <a:lstStyle/>
                    <a:p>
                      <a:r>
                        <a:rPr lang="en-US" sz="1800" dirty="0" smtClean="0"/>
                        <a:t>N=0</a:t>
                      </a:r>
                      <a:endParaRPr lang="en-US" sz="1800" dirty="0"/>
                    </a:p>
                  </a:txBody>
                  <a:tcPr/>
                </a:tc>
              </a:tr>
              <a:tr h="332423">
                <a:tc>
                  <a:txBody>
                    <a:bodyPr/>
                    <a:lstStyle/>
                    <a:p>
                      <a:r>
                        <a:rPr lang="en-US" sz="1800" dirty="0" smtClean="0"/>
                        <a:t>VS</a:t>
                      </a:r>
                      <a:endParaRPr lang="en-US" sz="1800" dirty="0"/>
                    </a:p>
                  </a:txBody>
                  <a:tcPr/>
                </a:tc>
                <a:tc>
                  <a:txBody>
                    <a:bodyPr/>
                    <a:lstStyle/>
                    <a:p>
                      <a:r>
                        <a:rPr lang="en-US" sz="1800" dirty="0" smtClean="0"/>
                        <a:t>Overflow</a:t>
                      </a:r>
                      <a:endParaRPr lang="en-US" sz="1800" dirty="0"/>
                    </a:p>
                  </a:txBody>
                  <a:tcPr/>
                </a:tc>
                <a:tc>
                  <a:txBody>
                    <a:bodyPr/>
                    <a:lstStyle/>
                    <a:p>
                      <a:r>
                        <a:rPr lang="en-US" sz="1800" dirty="0" smtClean="0"/>
                        <a:t>V=1</a:t>
                      </a:r>
                      <a:endParaRPr lang="en-US" sz="1800" dirty="0"/>
                    </a:p>
                  </a:txBody>
                  <a:tcPr/>
                </a:tc>
              </a:tr>
              <a:tr h="332423">
                <a:tc>
                  <a:txBody>
                    <a:bodyPr/>
                    <a:lstStyle/>
                    <a:p>
                      <a:r>
                        <a:rPr lang="en-US" sz="1800" dirty="0" smtClean="0"/>
                        <a:t>VC</a:t>
                      </a:r>
                      <a:endParaRPr lang="en-US" sz="1800" dirty="0"/>
                    </a:p>
                  </a:txBody>
                  <a:tcPr/>
                </a:tc>
                <a:tc>
                  <a:txBody>
                    <a:bodyPr/>
                    <a:lstStyle/>
                    <a:p>
                      <a:r>
                        <a:rPr lang="en-US" sz="1800" dirty="0" smtClean="0"/>
                        <a:t>No overflow</a:t>
                      </a:r>
                      <a:endParaRPr lang="en-US" sz="1800" dirty="0"/>
                    </a:p>
                  </a:txBody>
                  <a:tcPr/>
                </a:tc>
                <a:tc>
                  <a:txBody>
                    <a:bodyPr/>
                    <a:lstStyle/>
                    <a:p>
                      <a:r>
                        <a:rPr lang="en-US" sz="1800" dirty="0" smtClean="0"/>
                        <a:t>V=0</a:t>
                      </a:r>
                      <a:endParaRPr lang="en-US" sz="1800" dirty="0"/>
                    </a:p>
                  </a:txBody>
                  <a:tcPr/>
                </a:tc>
              </a:tr>
              <a:tr h="332423">
                <a:tc>
                  <a:txBody>
                    <a:bodyPr/>
                    <a:lstStyle/>
                    <a:p>
                      <a:r>
                        <a:rPr lang="en-US" sz="1800" dirty="0" smtClean="0"/>
                        <a:t>HI</a:t>
                      </a:r>
                      <a:endParaRPr lang="en-US" sz="1800" dirty="0"/>
                    </a:p>
                  </a:txBody>
                  <a:tcPr/>
                </a:tc>
                <a:tc>
                  <a:txBody>
                    <a:bodyPr/>
                    <a:lstStyle/>
                    <a:p>
                      <a:r>
                        <a:rPr lang="en-US" sz="1800" dirty="0" smtClean="0"/>
                        <a:t>Unsigned Higher</a:t>
                      </a:r>
                      <a:endParaRPr lang="en-US" sz="1800" dirty="0"/>
                    </a:p>
                  </a:txBody>
                  <a:tcPr/>
                </a:tc>
                <a:tc>
                  <a:txBody>
                    <a:bodyPr/>
                    <a:lstStyle/>
                    <a:p>
                      <a:r>
                        <a:rPr lang="en-US" sz="1800" dirty="0" smtClean="0"/>
                        <a:t>C=1 AND Z=0</a:t>
                      </a:r>
                      <a:endParaRPr lang="en-US" sz="1800" dirty="0"/>
                    </a:p>
                  </a:txBody>
                  <a:tcPr/>
                </a:tc>
              </a:tr>
              <a:tr h="332423">
                <a:tc>
                  <a:txBody>
                    <a:bodyPr/>
                    <a:lstStyle/>
                    <a:p>
                      <a:r>
                        <a:rPr lang="en-US" sz="1800" dirty="0" smtClean="0"/>
                        <a:t>LS</a:t>
                      </a:r>
                      <a:endParaRPr lang="en-US" sz="1800" dirty="0"/>
                    </a:p>
                  </a:txBody>
                  <a:tcPr/>
                </a:tc>
                <a:tc>
                  <a:txBody>
                    <a:bodyPr/>
                    <a:lstStyle/>
                    <a:p>
                      <a:r>
                        <a:rPr lang="en-US" sz="1800" dirty="0" smtClean="0"/>
                        <a:t>Unsigned lower or same</a:t>
                      </a:r>
                      <a:endParaRPr lang="en-US" sz="1800" dirty="0"/>
                    </a:p>
                  </a:txBody>
                  <a:tcPr/>
                </a:tc>
                <a:tc>
                  <a:txBody>
                    <a:bodyPr/>
                    <a:lstStyle/>
                    <a:p>
                      <a:r>
                        <a:rPr lang="en-US" sz="1800" dirty="0" smtClean="0"/>
                        <a:t>C=0 OR Z=1 </a:t>
                      </a:r>
                      <a:endParaRPr lang="en-US" sz="1800" dirty="0"/>
                    </a:p>
                  </a:txBody>
                  <a:tcPr/>
                </a:tc>
              </a:tr>
              <a:tr h="332423">
                <a:tc>
                  <a:txBody>
                    <a:bodyPr/>
                    <a:lstStyle/>
                    <a:p>
                      <a:r>
                        <a:rPr lang="en-US" sz="1800" dirty="0" smtClean="0"/>
                        <a:t>GE</a:t>
                      </a:r>
                      <a:endParaRPr lang="en-US" sz="1800" dirty="0"/>
                    </a:p>
                  </a:txBody>
                  <a:tcPr/>
                </a:tc>
                <a:tc>
                  <a:txBody>
                    <a:bodyPr/>
                    <a:lstStyle/>
                    <a:p>
                      <a:r>
                        <a:rPr lang="en-US" sz="1800" dirty="0" smtClean="0"/>
                        <a:t>Greater or equal</a:t>
                      </a:r>
                      <a:endParaRPr lang="en-US" sz="1800" dirty="0"/>
                    </a:p>
                  </a:txBody>
                  <a:tcPr/>
                </a:tc>
                <a:tc>
                  <a:txBody>
                    <a:bodyPr/>
                    <a:lstStyle/>
                    <a:p>
                      <a:r>
                        <a:rPr lang="en-US" sz="1800" dirty="0" smtClean="0"/>
                        <a:t>N=V</a:t>
                      </a:r>
                      <a:endParaRPr lang="en-US" sz="1800" dirty="0"/>
                    </a:p>
                  </a:txBody>
                  <a:tcPr/>
                </a:tc>
              </a:tr>
              <a:tr h="332423">
                <a:tc>
                  <a:txBody>
                    <a:bodyPr/>
                    <a:lstStyle/>
                    <a:p>
                      <a:r>
                        <a:rPr lang="en-US" sz="1800" dirty="0" smtClean="0"/>
                        <a:t>LT</a:t>
                      </a:r>
                      <a:endParaRPr lang="en-US" sz="1800" dirty="0"/>
                    </a:p>
                  </a:txBody>
                  <a:tcPr/>
                </a:tc>
                <a:tc>
                  <a:txBody>
                    <a:bodyPr/>
                    <a:lstStyle/>
                    <a:p>
                      <a:r>
                        <a:rPr lang="en-US" sz="1800" dirty="0" smtClean="0"/>
                        <a:t>Less than</a:t>
                      </a:r>
                      <a:endParaRPr lang="en-US" sz="1800" dirty="0"/>
                    </a:p>
                  </a:txBody>
                  <a:tcPr/>
                </a:tc>
                <a:tc>
                  <a:txBody>
                    <a:bodyPr/>
                    <a:lstStyle/>
                    <a:p>
                      <a:r>
                        <a:rPr lang="en-US" sz="1800" dirty="0" smtClean="0"/>
                        <a:t>N!=V</a:t>
                      </a:r>
                      <a:endParaRPr lang="en-US" sz="1800" dirty="0"/>
                    </a:p>
                  </a:txBody>
                  <a:tcPr/>
                </a:tc>
              </a:tr>
              <a:tr h="332423">
                <a:tc>
                  <a:txBody>
                    <a:bodyPr/>
                    <a:lstStyle/>
                    <a:p>
                      <a:r>
                        <a:rPr lang="en-US" sz="1800" dirty="0" smtClean="0"/>
                        <a:t>GT</a:t>
                      </a:r>
                      <a:endParaRPr lang="en-US" sz="1800" dirty="0"/>
                    </a:p>
                  </a:txBody>
                  <a:tcPr/>
                </a:tc>
                <a:tc>
                  <a:txBody>
                    <a:bodyPr/>
                    <a:lstStyle/>
                    <a:p>
                      <a:r>
                        <a:rPr lang="en-US" sz="1800" dirty="0" smtClean="0"/>
                        <a:t>Greater</a:t>
                      </a:r>
                      <a:r>
                        <a:rPr lang="en-US" sz="1800" baseline="0" dirty="0" smtClean="0"/>
                        <a:t> than</a:t>
                      </a:r>
                      <a:endParaRPr lang="en-US" sz="1800" dirty="0"/>
                    </a:p>
                  </a:txBody>
                  <a:tcPr/>
                </a:tc>
                <a:tc>
                  <a:txBody>
                    <a:bodyPr/>
                    <a:lstStyle/>
                    <a:p>
                      <a:r>
                        <a:rPr lang="en-US" sz="1800" dirty="0" smtClean="0"/>
                        <a:t>Z=0</a:t>
                      </a:r>
                      <a:r>
                        <a:rPr lang="en-US" sz="1800" baseline="0" dirty="0" smtClean="0"/>
                        <a:t> AND N=V</a:t>
                      </a:r>
                      <a:endParaRPr lang="en-US" sz="1800" dirty="0"/>
                    </a:p>
                  </a:txBody>
                  <a:tcPr/>
                </a:tc>
              </a:tr>
              <a:tr h="332423">
                <a:tc>
                  <a:txBody>
                    <a:bodyPr/>
                    <a:lstStyle/>
                    <a:p>
                      <a:r>
                        <a:rPr lang="en-US" sz="1800" dirty="0" smtClean="0"/>
                        <a:t>LE</a:t>
                      </a:r>
                      <a:endParaRPr lang="en-US" sz="1800" dirty="0"/>
                    </a:p>
                  </a:txBody>
                  <a:tcPr/>
                </a:tc>
                <a:tc>
                  <a:txBody>
                    <a:bodyPr/>
                    <a:lstStyle/>
                    <a:p>
                      <a:r>
                        <a:rPr lang="en-US" sz="1800" dirty="0" smtClean="0"/>
                        <a:t>Less than or equal</a:t>
                      </a:r>
                      <a:endParaRPr lang="en-US" sz="1800" dirty="0"/>
                    </a:p>
                  </a:txBody>
                  <a:tcPr/>
                </a:tc>
                <a:tc>
                  <a:txBody>
                    <a:bodyPr/>
                    <a:lstStyle/>
                    <a:p>
                      <a:r>
                        <a:rPr lang="en-US" sz="1800" dirty="0" smtClean="0"/>
                        <a:t>Z=1 OR N!=V</a:t>
                      </a:r>
                      <a:endParaRPr lang="en-US" sz="1800" dirty="0"/>
                    </a:p>
                  </a:txBody>
                  <a:tcPr/>
                </a:tc>
              </a:tr>
              <a:tr h="332423">
                <a:tc>
                  <a:txBody>
                    <a:bodyPr/>
                    <a:lstStyle/>
                    <a:p>
                      <a:r>
                        <a:rPr lang="en-US" sz="1800" dirty="0" smtClean="0"/>
                        <a:t>AL</a:t>
                      </a:r>
                      <a:endParaRPr lang="en-US" sz="1800" dirty="0"/>
                    </a:p>
                  </a:txBody>
                  <a:tcPr/>
                </a:tc>
                <a:tc>
                  <a:txBody>
                    <a:bodyPr/>
                    <a:lstStyle/>
                    <a:p>
                      <a:r>
                        <a:rPr lang="en-US" sz="1800" dirty="0" smtClean="0"/>
                        <a:t>Always</a:t>
                      </a:r>
                      <a:endParaRPr lang="en-US" sz="1800" dirty="0"/>
                    </a:p>
                  </a:txBody>
                  <a:tcPr/>
                </a:tc>
                <a:tc>
                  <a:txBody>
                    <a:bodyPr/>
                    <a:lstStyle/>
                    <a:p>
                      <a:endParaRPr lang="en-US" sz="1800" dirty="0"/>
                    </a:p>
                  </a:txBody>
                  <a:tcPr/>
                </a:tc>
              </a:tr>
            </a:tbl>
          </a:graphicData>
        </a:graphic>
      </p:graphicFrame>
      <p:sp>
        <p:nvSpPr>
          <p:cNvPr id="3" name="Slide Number Placeholder 2"/>
          <p:cNvSpPr>
            <a:spLocks noGrp="1"/>
          </p:cNvSpPr>
          <p:nvPr>
            <p:ph type="sldNum" sz="quarter" idx="12"/>
          </p:nvPr>
        </p:nvSpPr>
        <p:spPr/>
        <p:txBody>
          <a:bodyPr/>
          <a:lstStyle/>
          <a:p>
            <a:fld id="{E66970BE-4790-4AAC-BBF1-E334F1B28FAF}" type="slidenum">
              <a:rPr lang="en-US" smtClean="0"/>
              <a:pPr/>
              <a:t>93</a:t>
            </a:fld>
            <a:endParaRPr lang="en-US"/>
          </a:p>
        </p:txBody>
      </p:sp>
    </p:spTree>
    <p:extLst>
      <p:ext uri="{BB962C8B-B14F-4D97-AF65-F5344CB8AC3E}">
        <p14:creationId xmlns:p14="http://schemas.microsoft.com/office/powerpoint/2010/main" val="4134856664"/>
      </p:ext>
    </p:extLst>
  </p:cSld>
  <p:clrMapOvr>
    <a:masterClrMapping/>
  </p:clrMapOvr>
  <p:timing>
    <p:tnLst>
      <p:par>
        <p:cTn xmlns:p14="http://schemas.microsoft.com/office/powerpoint/2010/mai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 Program Status Register</a:t>
            </a:r>
            <a:endParaRPr lang="en-US" dirty="0"/>
          </a:p>
        </p:txBody>
      </p:sp>
      <p:graphicFrame>
        <p:nvGraphicFramePr>
          <p:cNvPr id="4" name="Content Placeholder 3"/>
          <p:cNvGraphicFramePr>
            <a:graphicFrameLocks noGrp="1"/>
          </p:cNvGraphicFramePr>
          <p:nvPr>
            <p:ph idx="1"/>
          </p:nvPr>
        </p:nvGraphicFramePr>
        <p:xfrm>
          <a:off x="0" y="1143000"/>
          <a:ext cx="9144000" cy="24685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0" y="2743200"/>
            <a:ext cx="4724400" cy="4114800"/>
          </a:xfrm>
          <a:prstGeom prst="rect">
            <a:avLst/>
          </a:prstGeom>
        </p:spPr>
        <p:txBody>
          <a:bodyPr vert="horz" lIns="91440" tIns="45720" rIns="91440" bIns="45720" rtlCol="0">
            <a:normAutofit/>
          </a:bodyPr>
          <a:lstStyle/>
          <a:p>
            <a:pPr marL="342900" indent="-342900">
              <a:spcBef>
                <a:spcPct val="20000"/>
              </a:spcBef>
              <a:buFont typeface="Arial" pitchFamily="34" charset="0"/>
              <a:buChar char="•"/>
            </a:pPr>
            <a:r>
              <a:rPr lang="en-US" sz="2200" b="1" dirty="0" smtClean="0">
                <a:latin typeface="Courier New" pitchFamily="49" charset="0"/>
                <a:cs typeface="Courier New" pitchFamily="49" charset="0"/>
              </a:rPr>
              <a:t>N – Negative flag</a:t>
            </a:r>
          </a:p>
          <a:p>
            <a:pPr marL="342900" indent="-342900">
              <a:spcBef>
                <a:spcPct val="20000"/>
              </a:spcBef>
              <a:buFont typeface="Arial" pitchFamily="34" charset="0"/>
              <a:buChar char="•"/>
            </a:pPr>
            <a:r>
              <a:rPr lang="en-US" sz="2200" b="1" dirty="0" smtClean="0">
                <a:latin typeface="Courier New" pitchFamily="49" charset="0"/>
                <a:cs typeface="Courier New" pitchFamily="49" charset="0"/>
              </a:rPr>
              <a:t>Z – Zero flag</a:t>
            </a:r>
          </a:p>
          <a:p>
            <a:pPr marL="342900" indent="-342900">
              <a:spcBef>
                <a:spcPct val="20000"/>
              </a:spcBef>
              <a:buFont typeface="Arial" pitchFamily="34" charset="0"/>
              <a:buChar char="•"/>
            </a:pPr>
            <a:r>
              <a:rPr lang="en-US" sz="2200" b="1" dirty="0" smtClean="0">
                <a:latin typeface="Courier New" pitchFamily="49" charset="0"/>
                <a:cs typeface="Courier New" pitchFamily="49" charset="0"/>
              </a:rPr>
              <a:t>C – Carry flag</a:t>
            </a:r>
          </a:p>
          <a:p>
            <a:pPr marL="342900" indent="-342900">
              <a:spcBef>
                <a:spcPct val="20000"/>
              </a:spcBef>
              <a:buFont typeface="Arial" pitchFamily="34" charset="0"/>
              <a:buChar char="•"/>
            </a:pPr>
            <a:r>
              <a:rPr lang="en-US" sz="2200" b="1" dirty="0" smtClean="0">
                <a:latin typeface="Courier New" pitchFamily="49" charset="0"/>
                <a:cs typeface="Courier New" pitchFamily="49" charset="0"/>
              </a:rPr>
              <a:t>V – Overflow flag</a:t>
            </a:r>
          </a:p>
          <a:p>
            <a:pPr marL="342900" indent="-342900">
              <a:spcBef>
                <a:spcPct val="20000"/>
              </a:spcBef>
              <a:buFont typeface="Arial" pitchFamily="34" charset="0"/>
              <a:buChar char="•"/>
            </a:pPr>
            <a:r>
              <a:rPr lang="en-US" sz="2200" b="1" dirty="0" smtClean="0">
                <a:latin typeface="Courier New" pitchFamily="49" charset="0"/>
                <a:cs typeface="Courier New" pitchFamily="49" charset="0"/>
              </a:rPr>
              <a:t>Q – Sticky overflow</a:t>
            </a:r>
          </a:p>
          <a:p>
            <a:pPr marL="342900" indent="-342900">
              <a:spcBef>
                <a:spcPct val="20000"/>
              </a:spcBef>
              <a:buFont typeface="Arial" pitchFamily="34" charset="0"/>
              <a:buChar char="•"/>
            </a:pPr>
            <a:r>
              <a:rPr lang="en-US" sz="2200" b="1" dirty="0" smtClean="0">
                <a:latin typeface="Courier New" pitchFamily="49" charset="0"/>
                <a:cs typeface="Courier New" pitchFamily="49" charset="0"/>
              </a:rPr>
              <a:t>I – 1: Disable IRQ mode</a:t>
            </a:r>
          </a:p>
          <a:p>
            <a:pPr marL="342900" indent="-342900">
              <a:spcBef>
                <a:spcPct val="20000"/>
              </a:spcBef>
              <a:buFont typeface="Arial" pitchFamily="34" charset="0"/>
              <a:buChar char="•"/>
            </a:pPr>
            <a:r>
              <a:rPr lang="en-US" sz="2200" b="1" dirty="0" smtClean="0">
                <a:latin typeface="Courier New" pitchFamily="49" charset="0"/>
                <a:cs typeface="Courier New" pitchFamily="49" charset="0"/>
              </a:rPr>
              <a:t>F – 1: Disable FIQ mode</a:t>
            </a:r>
          </a:p>
          <a:p>
            <a:pPr marL="342900" indent="-342900">
              <a:spcBef>
                <a:spcPct val="20000"/>
              </a:spcBef>
              <a:buFont typeface="Arial" pitchFamily="34" charset="0"/>
              <a:buChar char="•"/>
            </a:pPr>
            <a:r>
              <a:rPr lang="en-US" sz="2200" b="1" dirty="0" smtClean="0">
                <a:latin typeface="Courier New" pitchFamily="49" charset="0"/>
                <a:cs typeface="Courier New" pitchFamily="49" charset="0"/>
              </a:rPr>
              <a:t>T – 0: ARM state</a:t>
            </a:r>
          </a:p>
          <a:p>
            <a:pPr marL="342900" indent="-342900">
              <a:spcBef>
                <a:spcPct val="20000"/>
              </a:spcBef>
              <a:buFont typeface="Arial" pitchFamily="34" charset="0"/>
              <a:buChar char="•"/>
            </a:pPr>
            <a:r>
              <a:rPr lang="en-US" sz="2200" b="1" dirty="0" smtClean="0">
                <a:latin typeface="Courier New" pitchFamily="49" charset="0"/>
                <a:cs typeface="Courier New" pitchFamily="49" charset="0"/>
              </a:rPr>
              <a:t>    1: Thumb state</a:t>
            </a:r>
          </a:p>
          <a:p>
            <a:pPr marL="342900" indent="-342900">
              <a:spcBef>
                <a:spcPct val="20000"/>
              </a:spcBef>
              <a:buFont typeface="Arial" pitchFamily="34" charset="0"/>
              <a:buChar char="•"/>
            </a:pPr>
            <a:r>
              <a:rPr lang="en-US" sz="2200" b="1" dirty="0" smtClean="0">
                <a:latin typeface="Courier New" pitchFamily="49" charset="0"/>
                <a:cs typeface="Courier New" pitchFamily="49" charset="0"/>
              </a:rPr>
              <a:t>_MODE – Mode bits</a:t>
            </a:r>
          </a:p>
        </p:txBody>
      </p:sp>
      <p:sp>
        <p:nvSpPr>
          <p:cNvPr id="3" name="Slide Number Placeholder 2"/>
          <p:cNvSpPr>
            <a:spLocks noGrp="1"/>
          </p:cNvSpPr>
          <p:nvPr>
            <p:ph type="sldNum" sz="quarter" idx="12"/>
          </p:nvPr>
        </p:nvSpPr>
        <p:spPr/>
        <p:txBody>
          <a:bodyPr/>
          <a:lstStyle/>
          <a:p>
            <a:fld id="{E66970BE-4790-4AAC-BBF1-E334F1B28FAF}" type="slidenum">
              <a:rPr lang="en-US" smtClean="0"/>
              <a:pPr/>
              <a:t>94</a:t>
            </a:fld>
            <a:endParaRPr lang="en-US"/>
          </a:p>
        </p:txBody>
      </p:sp>
    </p:spTree>
  </p:cSld>
  <p:clrMapOvr>
    <a:masterClrMapping/>
  </p:clrMapOvr>
  <p:timing>
    <p:tnLst>
      <p:par>
        <p:cTn xmlns:p14="http://schemas.microsoft.com/office/powerpoint/2010/mai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Pipelining</a:t>
            </a:r>
            <a:endParaRPr lang="en-US" dirty="0"/>
          </a:p>
        </p:txBody>
      </p:sp>
      <p:sp>
        <p:nvSpPr>
          <p:cNvPr id="3" name="Content Placeholder 2"/>
          <p:cNvSpPr>
            <a:spLocks noGrp="1"/>
          </p:cNvSpPr>
          <p:nvPr>
            <p:ph idx="1"/>
          </p:nvPr>
        </p:nvSpPr>
        <p:spPr/>
        <p:txBody>
          <a:bodyPr/>
          <a:lstStyle/>
          <a:p>
            <a:r>
              <a:rPr lang="en-US" dirty="0" smtClean="0"/>
              <a:t>Does not decrease instruction execution time</a:t>
            </a:r>
          </a:p>
          <a:p>
            <a:r>
              <a:rPr lang="en-US" dirty="0" smtClean="0"/>
              <a:t>Increases throughput</a:t>
            </a:r>
          </a:p>
          <a:p>
            <a:r>
              <a:rPr lang="en-US" dirty="0" smtClean="0"/>
              <a:t>Time allocated dependent on longest cycle instruction</a:t>
            </a:r>
          </a:p>
          <a:p>
            <a:r>
              <a:rPr lang="en-US" dirty="0" smtClean="0"/>
              <a:t>Fetches and decodes instructions in parallel while executing current instruction.</a:t>
            </a:r>
            <a:endParaRPr lang="en-US" dirty="0"/>
          </a:p>
        </p:txBody>
      </p:sp>
      <p:sp>
        <p:nvSpPr>
          <p:cNvPr id="6" name="TextBox 5"/>
          <p:cNvSpPr txBox="1"/>
          <p:nvPr/>
        </p:nvSpPr>
        <p:spPr>
          <a:xfrm>
            <a:off x="685800" y="5657671"/>
            <a:ext cx="8229600" cy="1077218"/>
          </a:xfrm>
          <a:prstGeom prst="rect">
            <a:avLst/>
          </a:prstGeom>
          <a:noFill/>
        </p:spPr>
        <p:txBody>
          <a:bodyPr wrap="square" rtlCol="0">
            <a:spAutoFit/>
          </a:bodyPr>
          <a:lstStyle/>
          <a:p>
            <a:r>
              <a:rPr lang="en-US" sz="1600" dirty="0" smtClean="0"/>
              <a:t>Source: </a:t>
            </a:r>
            <a:r>
              <a:rPr lang="en-US" sz="1600" dirty="0" smtClean="0">
                <a:hlinkClick r:id="rId3"/>
              </a:rPr>
              <a:t>http://www-cs-faculty.stanford.edu/~eroberts/courses/soco/projects/2000-01/risc/pipelining/index.html</a:t>
            </a:r>
            <a:endParaRPr lang="en-US" sz="1600" dirty="0" smtClean="0"/>
          </a:p>
          <a:p>
            <a:endParaRPr lang="en-US" sz="1600" dirty="0" smtClean="0"/>
          </a:p>
          <a:p>
            <a:r>
              <a:rPr lang="en-US" sz="1600" dirty="0" smtClean="0"/>
              <a:t>Also see </a:t>
            </a:r>
            <a:r>
              <a:rPr lang="en-US" sz="1600" dirty="0" smtClean="0">
                <a:hlinkClick r:id="rId4"/>
              </a:rPr>
              <a:t>http://www.cse.unsw.edu.au/~cs9244/06/seminars/08-leonidr.pdf</a:t>
            </a:r>
            <a:endParaRPr lang="en-US" sz="1600" dirty="0"/>
          </a:p>
        </p:txBody>
      </p:sp>
      <p:sp>
        <p:nvSpPr>
          <p:cNvPr id="4" name="Slide Number Placeholder 3"/>
          <p:cNvSpPr>
            <a:spLocks noGrp="1"/>
          </p:cNvSpPr>
          <p:nvPr>
            <p:ph type="sldNum" sz="quarter" idx="12"/>
          </p:nvPr>
        </p:nvSpPr>
        <p:spPr/>
        <p:txBody>
          <a:bodyPr/>
          <a:lstStyle/>
          <a:p>
            <a:fld id="{E66970BE-4790-4AAC-BBF1-E334F1B28FAF}" type="slidenum">
              <a:rPr lang="en-US" smtClean="0"/>
              <a:pPr/>
              <a:t>95</a:t>
            </a:fld>
            <a:endParaRPr lang="en-US"/>
          </a:p>
        </p:txBody>
      </p:sp>
    </p:spTree>
  </p:cSld>
  <p:clrMapOvr>
    <a:masterClrMapping/>
  </p:clrMapOvr>
  <p:timing>
    <p:tnLst>
      <p:par>
        <p:cTn xmlns:p14="http://schemas.microsoft.com/office/powerpoint/2010/mai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Pipelining in action</a:t>
            </a:r>
            <a:endParaRPr lang="en-US" dirty="0"/>
          </a:p>
        </p:txBody>
      </p:sp>
      <p:pic>
        <p:nvPicPr>
          <p:cNvPr id="1027" name="Picture 3"/>
          <p:cNvPicPr>
            <a:picLocks noGrp="1" noChangeAspect="1" noChangeArrowheads="1"/>
          </p:cNvPicPr>
          <p:nvPr>
            <p:ph idx="1"/>
          </p:nvPr>
        </p:nvPicPr>
        <p:blipFill>
          <a:blip r:embed="rId3" cstate="print"/>
          <a:srcRect/>
          <a:stretch>
            <a:fillRect/>
          </a:stretch>
        </p:blipFill>
        <p:spPr bwMode="auto">
          <a:xfrm>
            <a:off x="457200" y="1928382"/>
            <a:ext cx="8229600" cy="3869598"/>
          </a:xfrm>
          <a:prstGeom prst="rect">
            <a:avLst/>
          </a:prstGeom>
          <a:noFill/>
          <a:ln w="9525">
            <a:noFill/>
            <a:miter lim="800000"/>
            <a:headEnd/>
            <a:tailEnd/>
          </a:ln>
        </p:spPr>
      </p:pic>
      <p:sp>
        <p:nvSpPr>
          <p:cNvPr id="6" name="Rectangle 5"/>
          <p:cNvSpPr/>
          <p:nvPr/>
        </p:nvSpPr>
        <p:spPr>
          <a:xfrm>
            <a:off x="685800" y="5791200"/>
            <a:ext cx="8205708" cy="523220"/>
          </a:xfrm>
          <a:prstGeom prst="rect">
            <a:avLst/>
          </a:prstGeom>
        </p:spPr>
        <p:txBody>
          <a:bodyPr wrap="none">
            <a:spAutoFit/>
          </a:bodyPr>
          <a:lstStyle/>
          <a:p>
            <a:r>
              <a:rPr lang="en-US" sz="1400" dirty="0" smtClean="0"/>
              <a:t>Source: </a:t>
            </a:r>
            <a:r>
              <a:rPr lang="en-US" sz="1400" dirty="0" smtClean="0">
                <a:hlinkClick r:id="rId4"/>
              </a:rPr>
              <a:t>http://web.eecs.umich.edu/~prabal/teaching/eecs373-f10/readings/ARM_Architecture_Overview.pdf</a:t>
            </a:r>
            <a:endParaRPr lang="en-US" sz="1400" dirty="0" smtClean="0"/>
          </a:p>
          <a:p>
            <a:endParaRPr lang="en-US" sz="1400" dirty="0"/>
          </a:p>
        </p:txBody>
      </p:sp>
      <p:cxnSp>
        <p:nvCxnSpPr>
          <p:cNvPr id="8" name="Straight Arrow Connector 7"/>
          <p:cNvCxnSpPr/>
          <p:nvPr/>
        </p:nvCxnSpPr>
        <p:spPr>
          <a:xfrm>
            <a:off x="304800" y="2514600"/>
            <a:ext cx="0" cy="2209800"/>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sp>
        <p:nvSpPr>
          <p:cNvPr id="3" name="Slide Number Placeholder 2"/>
          <p:cNvSpPr>
            <a:spLocks noGrp="1"/>
          </p:cNvSpPr>
          <p:nvPr>
            <p:ph type="sldNum" sz="quarter" idx="12"/>
          </p:nvPr>
        </p:nvSpPr>
        <p:spPr/>
        <p:txBody>
          <a:bodyPr/>
          <a:lstStyle/>
          <a:p>
            <a:fld id="{E66970BE-4790-4AAC-BBF1-E334F1B28FAF}" type="slidenum">
              <a:rPr lang="en-US" smtClean="0"/>
              <a:pPr/>
              <a:t>96</a:t>
            </a:fld>
            <a:endParaRPr lang="en-US"/>
          </a:p>
        </p:txBody>
      </p:sp>
    </p:spTree>
  </p:cSld>
  <p:clrMapOvr>
    <a:masterClrMapping/>
  </p:clrMapOvr>
  <p:timing>
    <p:tnLst>
      <p:par>
        <p:cTn xmlns:p14="http://schemas.microsoft.com/office/powerpoint/2010/mai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Issues associated with pipelining</a:t>
            </a:r>
            <a:endParaRPr lang="en-US" dirty="0"/>
          </a:p>
        </p:txBody>
      </p:sp>
      <p:sp>
        <p:nvSpPr>
          <p:cNvPr id="3" name="Content Placeholder 2"/>
          <p:cNvSpPr>
            <a:spLocks noGrp="1"/>
          </p:cNvSpPr>
          <p:nvPr>
            <p:ph idx="1"/>
          </p:nvPr>
        </p:nvSpPr>
        <p:spPr/>
        <p:txBody>
          <a:bodyPr>
            <a:normAutofit lnSpcReduction="10000"/>
          </a:bodyPr>
          <a:lstStyle/>
          <a:p>
            <a:r>
              <a:rPr lang="en-US" dirty="0" smtClean="0"/>
              <a:t>Branch instructions</a:t>
            </a:r>
          </a:p>
          <a:p>
            <a:pPr lvl="1"/>
            <a:r>
              <a:rPr lang="en-US" dirty="0" smtClean="0"/>
              <a:t>Conditional execution reduces number of branches, which reduces # of pipeline flushes</a:t>
            </a:r>
          </a:p>
          <a:p>
            <a:r>
              <a:rPr lang="en-US" dirty="0" smtClean="0"/>
              <a:t>Instructions dependent on previous instructions (data-dependency)</a:t>
            </a:r>
          </a:p>
          <a:p>
            <a:r>
              <a:rPr lang="en-US" dirty="0" smtClean="0"/>
              <a:t>Interrupts in the beginning/middle/end of cycle?</a:t>
            </a:r>
          </a:p>
          <a:p>
            <a:r>
              <a:rPr lang="en-US" dirty="0" smtClean="0"/>
              <a:t>How code is optimized for pipelining is compiler &amp; processor dependent</a:t>
            </a:r>
          </a:p>
        </p:txBody>
      </p:sp>
      <p:sp>
        <p:nvSpPr>
          <p:cNvPr id="4" name="TextBox 3"/>
          <p:cNvSpPr txBox="1"/>
          <p:nvPr/>
        </p:nvSpPr>
        <p:spPr>
          <a:xfrm>
            <a:off x="457200" y="6096000"/>
            <a:ext cx="8229600" cy="369332"/>
          </a:xfrm>
          <a:prstGeom prst="rect">
            <a:avLst/>
          </a:prstGeom>
          <a:noFill/>
        </p:spPr>
        <p:txBody>
          <a:bodyPr wrap="square" rtlCol="0">
            <a:spAutoFit/>
          </a:bodyPr>
          <a:lstStyle/>
          <a:p>
            <a:r>
              <a:rPr lang="en-US" dirty="0" smtClean="0"/>
              <a:t>Source: </a:t>
            </a:r>
            <a:r>
              <a:rPr lang="en-US" dirty="0" smtClean="0">
                <a:hlinkClick r:id="rId2"/>
              </a:rPr>
              <a:t>http://bnrg.eecs.berkeley.edu/~randy/Courses/CS252.S96/Lecture08.pdf</a:t>
            </a:r>
            <a:endParaRPr lang="en-US" dirty="0"/>
          </a:p>
        </p:txBody>
      </p:sp>
      <p:sp>
        <p:nvSpPr>
          <p:cNvPr id="5" name="Slide Number Placeholder 4"/>
          <p:cNvSpPr>
            <a:spLocks noGrp="1"/>
          </p:cNvSpPr>
          <p:nvPr>
            <p:ph type="sldNum" sz="quarter" idx="12"/>
          </p:nvPr>
        </p:nvSpPr>
        <p:spPr/>
        <p:txBody>
          <a:bodyPr/>
          <a:lstStyle/>
          <a:p>
            <a:fld id="{E66970BE-4790-4AAC-BBF1-E334F1B28FAF}" type="slidenum">
              <a:rPr lang="en-US" smtClean="0"/>
              <a:pPr/>
              <a:t>97</a:t>
            </a:fld>
            <a:endParaRPr lang="en-US"/>
          </a:p>
        </p:txBody>
      </p:sp>
    </p:spTree>
  </p:cSld>
  <p:clrMapOvr>
    <a:masterClrMapping/>
  </p:clrMapOvr>
  <p:timing>
    <p:tnLst>
      <p:par>
        <p:cTn xmlns:p14="http://schemas.microsoft.com/office/powerpoint/2010/mai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ways of branching</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LDR PC, [PC, #offset]</a:t>
            </a:r>
          </a:p>
          <a:p>
            <a:r>
              <a:rPr lang="en-US" dirty="0" smtClean="0"/>
              <a:t>Value written has to be aligned for mode</a:t>
            </a:r>
          </a:p>
          <a:p>
            <a:r>
              <a:rPr lang="en-US" dirty="0" smtClean="0"/>
              <a:t>Earlier processors (armv4 and earlier) used to have </a:t>
            </a:r>
            <a:r>
              <a:rPr lang="en-US" dirty="0" err="1" smtClean="0"/>
              <a:t>prefetch</a:t>
            </a:r>
            <a:endParaRPr lang="en-US" dirty="0" smtClean="0"/>
          </a:p>
          <a:p>
            <a:pPr lvl="1"/>
            <a:r>
              <a:rPr lang="en-US" dirty="0" smtClean="0"/>
              <a:t>PC points two instructions ahead </a:t>
            </a:r>
          </a:p>
          <a:p>
            <a:pPr lvl="1"/>
            <a:r>
              <a:rPr lang="en-US" dirty="0" smtClean="0"/>
              <a:t>Programmer has to account for PC+8</a:t>
            </a:r>
          </a:p>
          <a:p>
            <a:pPr lvl="1"/>
            <a:r>
              <a:rPr lang="en-US" dirty="0" smtClean="0"/>
              <a:t>Store address of branch location at current address + offset + 8</a:t>
            </a:r>
          </a:p>
          <a:p>
            <a:r>
              <a:rPr lang="en-US" dirty="0" smtClean="0"/>
              <a:t>Same tradition continues for all arm architectures so far</a:t>
            </a:r>
          </a:p>
        </p:txBody>
      </p:sp>
      <p:sp>
        <p:nvSpPr>
          <p:cNvPr id="4" name="TextBox 3"/>
          <p:cNvSpPr txBox="1"/>
          <p:nvPr/>
        </p:nvSpPr>
        <p:spPr>
          <a:xfrm>
            <a:off x="457200" y="6096000"/>
            <a:ext cx="8229600" cy="369332"/>
          </a:xfrm>
          <a:prstGeom prst="rect">
            <a:avLst/>
          </a:prstGeom>
          <a:noFill/>
        </p:spPr>
        <p:txBody>
          <a:bodyPr wrap="square" rtlCol="0">
            <a:spAutoFit/>
          </a:bodyPr>
          <a:lstStyle/>
          <a:p>
            <a:r>
              <a:rPr lang="en-US" dirty="0" smtClean="0"/>
              <a:t>Source: </a:t>
            </a:r>
            <a:r>
              <a:rPr lang="en-US" dirty="0" smtClean="0">
                <a:hlinkClick r:id="rId2"/>
              </a:rPr>
              <a:t>http://en.wikipedia.org/wiki/List_of_ARM_microprocessor_cores</a:t>
            </a:r>
            <a:endParaRPr lang="en-US" dirty="0" smtClean="0"/>
          </a:p>
        </p:txBody>
      </p:sp>
      <p:sp>
        <p:nvSpPr>
          <p:cNvPr id="5" name="Slide Number Placeholder 4"/>
          <p:cNvSpPr>
            <a:spLocks noGrp="1"/>
          </p:cNvSpPr>
          <p:nvPr>
            <p:ph type="sldNum" sz="quarter" idx="12"/>
          </p:nvPr>
        </p:nvSpPr>
        <p:spPr/>
        <p:txBody>
          <a:bodyPr/>
          <a:lstStyle/>
          <a:p>
            <a:fld id="{E66970BE-4790-4AAC-BBF1-E334F1B28FAF}" type="slidenum">
              <a:rPr lang="en-US" smtClean="0"/>
              <a:pPr/>
              <a:t>98</a:t>
            </a:fld>
            <a:endParaRPr lang="en-US"/>
          </a:p>
        </p:txBody>
      </p:sp>
    </p:spTree>
  </p:cSld>
  <p:clrMapOvr>
    <a:masterClrMapping/>
  </p:clrMapOvr>
  <p:timing>
    <p:tnLst>
      <p:par>
        <p:cTn xmlns:p14="http://schemas.microsoft.com/office/powerpoint/2010/mai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12.s</a:t>
            </a:r>
            <a:endParaRPr lang="en-US" dirty="0"/>
          </a:p>
        </p:txBody>
      </p:sp>
      <p:sp>
        <p:nvSpPr>
          <p:cNvPr id="3" name="Content Placeholder 2"/>
          <p:cNvSpPr>
            <a:spLocks noGrp="1"/>
          </p:cNvSpPr>
          <p:nvPr>
            <p:ph idx="1"/>
          </p:nvPr>
        </p:nvSpPr>
        <p:spPr/>
        <p:txBody>
          <a:bodyPr>
            <a:normAutofit/>
          </a:bodyPr>
          <a:lstStyle/>
          <a:p>
            <a:pPr>
              <a:buNone/>
            </a:pPr>
            <a:r>
              <a:rPr lang="en-US" sz="1800" dirty="0" smtClean="0">
                <a:latin typeface="Ubuntu Mono" pitchFamily="49" charset="0"/>
              </a:rPr>
              <a:t>0x10000000	add r0, r1, r2</a:t>
            </a:r>
          </a:p>
          <a:p>
            <a:pPr>
              <a:buNone/>
            </a:pPr>
            <a:r>
              <a:rPr lang="en-US" sz="1800" dirty="0" smtClean="0">
                <a:latin typeface="Ubuntu Mono" pitchFamily="49" charset="0"/>
              </a:rPr>
              <a:t>0x10000004	</a:t>
            </a:r>
            <a:r>
              <a:rPr lang="en-US" sz="1800" dirty="0" err="1" smtClean="0">
                <a:latin typeface="Ubuntu Mono" pitchFamily="49" charset="0"/>
              </a:rPr>
              <a:t>ldr</a:t>
            </a:r>
            <a:r>
              <a:rPr lang="en-US" sz="1800" dirty="0" smtClean="0">
                <a:latin typeface="Ubuntu Mono" pitchFamily="49" charset="0"/>
              </a:rPr>
              <a:t> pc, [pc, #4]</a:t>
            </a:r>
          </a:p>
          <a:p>
            <a:pPr>
              <a:buNone/>
            </a:pPr>
            <a:r>
              <a:rPr lang="en-US" sz="1800" dirty="0" smtClean="0">
                <a:latin typeface="Ubuntu Mono" pitchFamily="49" charset="0"/>
              </a:rPr>
              <a:t>0x10000008	sub r1, r2, r3</a:t>
            </a:r>
          </a:p>
          <a:p>
            <a:pPr>
              <a:buNone/>
            </a:pPr>
            <a:r>
              <a:rPr lang="en-US" sz="1800" dirty="0" smtClean="0">
                <a:latin typeface="Ubuntu Mono" pitchFamily="49" charset="0"/>
              </a:rPr>
              <a:t>0x1000000c	</a:t>
            </a:r>
            <a:r>
              <a:rPr lang="en-US" sz="1800" dirty="0" err="1" smtClean="0">
                <a:latin typeface="Ubuntu Mono" pitchFamily="49" charset="0"/>
              </a:rPr>
              <a:t>cmp</a:t>
            </a:r>
            <a:r>
              <a:rPr lang="en-US" sz="1800" dirty="0" smtClean="0">
                <a:latin typeface="Ubuntu Mono" pitchFamily="49" charset="0"/>
              </a:rPr>
              <a:t> r0, r1</a:t>
            </a:r>
          </a:p>
          <a:p>
            <a:pPr>
              <a:buNone/>
            </a:pPr>
            <a:r>
              <a:rPr lang="en-US" sz="1800" dirty="0" smtClean="0">
                <a:latin typeface="Ubuntu Mono" pitchFamily="49" charset="0"/>
              </a:rPr>
              <a:t>0x10000010	0x20000000</a:t>
            </a:r>
          </a:p>
          <a:p>
            <a:pPr>
              <a:buNone/>
            </a:pPr>
            <a:r>
              <a:rPr lang="en-US" sz="1800" dirty="0" smtClean="0">
                <a:latin typeface="Ubuntu Mono" pitchFamily="49" charset="0"/>
              </a:rPr>
              <a:t>…</a:t>
            </a:r>
          </a:p>
          <a:p>
            <a:pPr>
              <a:buNone/>
            </a:pPr>
            <a:r>
              <a:rPr lang="en-US" sz="1800" dirty="0" smtClean="0">
                <a:latin typeface="Ubuntu Mono" pitchFamily="49" charset="0"/>
              </a:rPr>
              <a:t>Branch target</a:t>
            </a:r>
          </a:p>
          <a:p>
            <a:pPr>
              <a:buNone/>
            </a:pPr>
            <a:r>
              <a:rPr lang="en-US" sz="1800" dirty="0" smtClean="0">
                <a:latin typeface="Ubuntu Mono" pitchFamily="49" charset="0"/>
              </a:rPr>
              <a:t>0x20000000	</a:t>
            </a:r>
            <a:r>
              <a:rPr lang="en-US" sz="1800" dirty="0" err="1" smtClean="0">
                <a:latin typeface="Ubuntu Mono" pitchFamily="49" charset="0"/>
              </a:rPr>
              <a:t>str</a:t>
            </a:r>
            <a:r>
              <a:rPr lang="en-US" sz="1800" dirty="0" smtClean="0">
                <a:latin typeface="Ubuntu Mono" pitchFamily="49" charset="0"/>
              </a:rPr>
              <a:t> r5, [r13, -#4]!</a:t>
            </a:r>
          </a:p>
        </p:txBody>
      </p:sp>
      <p:sp>
        <p:nvSpPr>
          <p:cNvPr id="4" name="Rectangle 3"/>
          <p:cNvSpPr/>
          <p:nvPr/>
        </p:nvSpPr>
        <p:spPr>
          <a:xfrm>
            <a:off x="228600" y="1981200"/>
            <a:ext cx="4267200" cy="304800"/>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fld id="{E66970BE-4790-4AAC-BBF1-E334F1B28FAF}" type="slidenum">
              <a:rPr lang="en-US" smtClean="0"/>
              <a:pPr/>
              <a:t>99</a:t>
            </a:fld>
            <a:endParaRPr lang="en-US"/>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228988</TotalTime>
  <Words>15545</Words>
  <Application>Microsoft Macintosh PowerPoint</Application>
  <PresentationFormat>On-screen Show (4:3)</PresentationFormat>
  <Paragraphs>3547</Paragraphs>
  <Slides>203</Slides>
  <Notes>34</Notes>
  <HiddenSlides>0</HiddenSlides>
  <MMClips>0</MMClips>
  <ScaleCrop>false</ScaleCrop>
  <HeadingPairs>
    <vt:vector size="4" baseType="variant">
      <vt:variant>
        <vt:lpstr>Theme</vt:lpstr>
      </vt:variant>
      <vt:variant>
        <vt:i4>1</vt:i4>
      </vt:variant>
      <vt:variant>
        <vt:lpstr>Slide Titles</vt:lpstr>
      </vt:variant>
      <vt:variant>
        <vt:i4>203</vt:i4>
      </vt:variant>
    </vt:vector>
  </HeadingPairs>
  <TitlesOfParts>
    <vt:vector size="204" baseType="lpstr">
      <vt:lpstr>Office Theme</vt:lpstr>
      <vt:lpstr>Introduction to ARM (Acorn/Advanced Risc Machines)</vt:lpstr>
      <vt:lpstr>Acknowledgements</vt:lpstr>
      <vt:lpstr>Co-requisites</vt:lpstr>
      <vt:lpstr>Book(s)</vt:lpstr>
      <vt:lpstr>Schedule</vt:lpstr>
      <vt:lpstr>Day 1 Part 1</vt:lpstr>
      <vt:lpstr>Introduction</vt:lpstr>
      <vt:lpstr>Obligatory XKCD</vt:lpstr>
      <vt:lpstr>Short Review</vt:lpstr>
      <vt:lpstr>We’ll learn how and why</vt:lpstr>
      <vt:lpstr>And then into the following</vt:lpstr>
      <vt:lpstr>Introduction to ARM</vt:lpstr>
      <vt:lpstr>ARM architecture versions</vt:lpstr>
      <vt:lpstr>ARM Extra Features</vt:lpstr>
      <vt:lpstr>Registers</vt:lpstr>
      <vt:lpstr>Registers</vt:lpstr>
      <vt:lpstr>Instruction cycle</vt:lpstr>
      <vt:lpstr>ARM vs. x86</vt:lpstr>
      <vt:lpstr>ARM Data sizes and instructions</vt:lpstr>
      <vt:lpstr>The Life of Binaries</vt:lpstr>
      <vt:lpstr>The tools we will use </vt:lpstr>
      <vt:lpstr>At Power on…</vt:lpstr>
      <vt:lpstr>U-Boot process</vt:lpstr>
      <vt:lpstr>U-boot exercise on a Versatile PB</vt:lpstr>
      <vt:lpstr>U-boot exercise</vt:lpstr>
      <vt:lpstr>PBX w/ Cortex-A9 Memory Map</vt:lpstr>
      <vt:lpstr>Cortex M3 Memory Map</vt:lpstr>
      <vt:lpstr>ARM Architecture</vt:lpstr>
      <vt:lpstr>Instruction cycle</vt:lpstr>
      <vt:lpstr>Behavior of the PC/R15</vt:lpstr>
      <vt:lpstr>That means…</vt:lpstr>
      <vt:lpstr>ARM Assembly and some conventions</vt:lpstr>
      <vt:lpstr>ARM Assembly and some conventions contd…</vt:lpstr>
      <vt:lpstr>Conditional Flags</vt:lpstr>
      <vt:lpstr>Current/Application Program Status Register (CPSR/APSR)</vt:lpstr>
      <vt:lpstr>Push and Pop operations</vt:lpstr>
      <vt:lpstr>PUSH operation</vt:lpstr>
      <vt:lpstr>Arithmetic operations</vt:lpstr>
      <vt:lpstr>Closer look at Example 1.c</vt:lpstr>
      <vt:lpstr>SBC &amp; RSB operations</vt:lpstr>
      <vt:lpstr>Arithmetic operations part 2</vt:lpstr>
      <vt:lpstr>example2.c</vt:lpstr>
      <vt:lpstr>MLA &amp; MLS operations</vt:lpstr>
      <vt:lpstr>Arithmetic operations part 3</vt:lpstr>
      <vt:lpstr>Example x.s</vt:lpstr>
      <vt:lpstr>Using the emulator</vt:lpstr>
      <vt:lpstr>objdump introduction</vt:lpstr>
      <vt:lpstr>objdump usage</vt:lpstr>
      <vt:lpstr>Try dividing now on the emulator</vt:lpstr>
      <vt:lpstr>NOP Instruction</vt:lpstr>
      <vt:lpstr>Barrel Shifter</vt:lpstr>
      <vt:lpstr>Hints on how to RTFM</vt:lpstr>
      <vt:lpstr>Example 3.1.c</vt:lpstr>
      <vt:lpstr>Example 3.2.c</vt:lpstr>
      <vt:lpstr>Example 3.2.c</vt:lpstr>
      <vt:lpstr>RRX &amp; LSL operation</vt:lpstr>
      <vt:lpstr>More Data operations</vt:lpstr>
      <vt:lpstr>Example 4.c</vt:lpstr>
      <vt:lpstr>Example 6.c</vt:lpstr>
      <vt:lpstr>Reversing byte order</vt:lpstr>
      <vt:lpstr>REV &amp; REV16 operations</vt:lpstr>
      <vt:lpstr>Current Program Status Register</vt:lpstr>
      <vt:lpstr>Logical &amp; Comparison operations</vt:lpstr>
      <vt:lpstr>Example 7.1.c</vt:lpstr>
      <vt:lpstr>Example 7.2.c</vt:lpstr>
      <vt:lpstr>Example 7.3.c</vt:lpstr>
      <vt:lpstr>BIC</vt:lpstr>
      <vt:lpstr>Memory operations Part I</vt:lpstr>
      <vt:lpstr>Memory Operations Part I contd…</vt:lpstr>
      <vt:lpstr>Example 8.c</vt:lpstr>
      <vt:lpstr>Memory operations Part I contd…</vt:lpstr>
      <vt:lpstr>Control Flow operations (Table A4-1)</vt:lpstr>
      <vt:lpstr>Conditional Branching</vt:lpstr>
      <vt:lpstr>Example 9.s</vt:lpstr>
      <vt:lpstr>Current Program Status Register</vt:lpstr>
      <vt:lpstr>Hello, World! in ARM Assembly</vt:lpstr>
      <vt:lpstr>Instructions covered so far…</vt:lpstr>
      <vt:lpstr>Hints on how to RTFM</vt:lpstr>
      <vt:lpstr>Lab 1</vt:lpstr>
      <vt:lpstr>Sample algorithms</vt:lpstr>
      <vt:lpstr>Possible solution</vt:lpstr>
      <vt:lpstr>Day 1 Part 2</vt:lpstr>
      <vt:lpstr>Ah the old joke…</vt:lpstr>
      <vt:lpstr>Memory operations Part I reminder…</vt:lpstr>
      <vt:lpstr>Memory Operations Part II: Indexing operations</vt:lpstr>
      <vt:lpstr>LDR Indexing</vt:lpstr>
      <vt:lpstr>STR indexing</vt:lpstr>
      <vt:lpstr>Example 10 (Any program)</vt:lpstr>
      <vt:lpstr>A note on LDR/STR</vt:lpstr>
      <vt:lpstr>Other Instructions</vt:lpstr>
      <vt:lpstr>Control Flow operations (Table A4-1)</vt:lpstr>
      <vt:lpstr>Conditional execution</vt:lpstr>
      <vt:lpstr>Conditional operations (Table A8-1)</vt:lpstr>
      <vt:lpstr>Current Program Status Register</vt:lpstr>
      <vt:lpstr>Pipelining</vt:lpstr>
      <vt:lpstr>Pipelining in action</vt:lpstr>
      <vt:lpstr>Issues associated with pipelining</vt:lpstr>
      <vt:lpstr>Other ways of branching</vt:lpstr>
      <vt:lpstr>Example 12.s</vt:lpstr>
      <vt:lpstr>ONE instruction to rule them all..</vt:lpstr>
      <vt:lpstr>LDM/STM modes</vt:lpstr>
      <vt:lpstr>Stack operations</vt:lpstr>
      <vt:lpstr>LDM/STM pairs</vt:lpstr>
      <vt:lpstr>STMDB operation</vt:lpstr>
      <vt:lpstr>LDMIA operation</vt:lpstr>
      <vt:lpstr>Example 13.s</vt:lpstr>
      <vt:lpstr>Switching between ARM and Thumb states</vt:lpstr>
      <vt:lpstr>Thumb2 instruction set means …</vt:lpstr>
      <vt:lpstr>How does Thumb mode differentiate b/w 16-bit and 32-bit instructions?</vt:lpstr>
      <vt:lpstr>ARM-Thumb Procedure Call Standard</vt:lpstr>
      <vt:lpstr>ATPCS</vt:lpstr>
      <vt:lpstr>ATPCS</vt:lpstr>
      <vt:lpstr>ATPCS in action</vt:lpstr>
      <vt:lpstr>So, how does this stack up? (pun intended)</vt:lpstr>
      <vt:lpstr>Branch with Link occurs to one()</vt:lpstr>
      <vt:lpstr>ARM now executing first instruction in one()</vt:lpstr>
      <vt:lpstr>ARM now executing second instruction in one()</vt:lpstr>
      <vt:lpstr>PC now about to branch to two()</vt:lpstr>
      <vt:lpstr>Branch with Link occurs to two()</vt:lpstr>
      <vt:lpstr>ARM now executes first instruction in two()</vt:lpstr>
      <vt:lpstr>So, how did it stack up?</vt:lpstr>
      <vt:lpstr>Current Program Status Register</vt:lpstr>
      <vt:lpstr>Generic ARM Modes</vt:lpstr>
      <vt:lpstr>Banked Registers</vt:lpstr>
      <vt:lpstr>Arm Processor modes</vt:lpstr>
      <vt:lpstr>ARMv7 Processor modes (Table B1-1)</vt:lpstr>
      <vt:lpstr>Mode changing instructions</vt:lpstr>
      <vt:lpstr>Switching modes</vt:lpstr>
      <vt:lpstr>Special instructions</vt:lpstr>
      <vt:lpstr>How to read/write Status registers</vt:lpstr>
      <vt:lpstr>SCTLR Register</vt:lpstr>
      <vt:lpstr>SCTLR Register</vt:lpstr>
      <vt:lpstr>GNU Debugger (GDB) Intro</vt:lpstr>
      <vt:lpstr>GNU Debugger (GDB) intro</vt:lpstr>
      <vt:lpstr>GDB initial commands</vt:lpstr>
      <vt:lpstr>GDB Breakpoints</vt:lpstr>
      <vt:lpstr>GDB examining variables/memory</vt:lpstr>
      <vt:lpstr>GDB disassembly &amp; listing things</vt:lpstr>
      <vt:lpstr>GDB stepping</vt:lpstr>
      <vt:lpstr>Lab 2</vt:lpstr>
      <vt:lpstr>Day 2 part 1</vt:lpstr>
      <vt:lpstr>Control Flow operations (Table A4-1)</vt:lpstr>
      <vt:lpstr>Control Flow operations (Table A4-1)</vt:lpstr>
      <vt:lpstr>More LDR/STR instructions!</vt:lpstr>
      <vt:lpstr>Other “Misc.” instructions - Hints</vt:lpstr>
      <vt:lpstr>More Misc. instructions</vt:lpstr>
      <vt:lpstr>Banked Registers</vt:lpstr>
      <vt:lpstr>Is timing important?</vt:lpstr>
      <vt:lpstr>PBX-A9 Memory Map</vt:lpstr>
      <vt:lpstr>Watchdog timer</vt:lpstr>
      <vt:lpstr>Interrupts &amp; Watchdog timers</vt:lpstr>
      <vt:lpstr>Interrupts introduction</vt:lpstr>
      <vt:lpstr>Interrupt handlers</vt:lpstr>
      <vt:lpstr>Interrupt Wiring</vt:lpstr>
      <vt:lpstr>Interrupt vector table</vt:lpstr>
      <vt:lpstr>Current Program Status Register</vt:lpstr>
      <vt:lpstr>Interrupt handlers II</vt:lpstr>
      <vt:lpstr>Interrupt handlers III</vt:lpstr>
      <vt:lpstr>Sample IRQ Handler</vt:lpstr>
      <vt:lpstr>Sample FIQ Handler</vt:lpstr>
      <vt:lpstr>SWI (Software interrupt) handler wiring</vt:lpstr>
      <vt:lpstr>SWI handler wiring contd…</vt:lpstr>
      <vt:lpstr>Lab 3</vt:lpstr>
      <vt:lpstr>inter.c</vt:lpstr>
      <vt:lpstr>vectors.S</vt:lpstr>
      <vt:lpstr>Current Program Status Register</vt:lpstr>
      <vt:lpstr>ARM ELF Format</vt:lpstr>
      <vt:lpstr>ARM ELF Format</vt:lpstr>
      <vt:lpstr>ARM ELF Format</vt:lpstr>
      <vt:lpstr>How to perform a control hijack</vt:lpstr>
      <vt:lpstr>ARM now executing first instruction in one()</vt:lpstr>
      <vt:lpstr>Itzhak Avraham’s approach</vt:lpstr>
      <vt:lpstr>Stack</vt:lpstr>
      <vt:lpstr>Lab 4</vt:lpstr>
      <vt:lpstr>Lab 4 Notes</vt:lpstr>
      <vt:lpstr>Lab 4 Notes contd…</vt:lpstr>
      <vt:lpstr>Possible Solution</vt:lpstr>
      <vt:lpstr>Day 2 part 1.5</vt:lpstr>
      <vt:lpstr>Code Optimization</vt:lpstr>
      <vt:lpstr>GCC Optimizations</vt:lpstr>
      <vt:lpstr>GCC optimizations 2</vt:lpstr>
      <vt:lpstr>ARM specific optimizations</vt:lpstr>
      <vt:lpstr>ARM specific optimization: Count down loops</vt:lpstr>
      <vt:lpstr>ARM specific optimization: 32-bit data types</vt:lpstr>
      <vt:lpstr>ARM specific optimization: function calls</vt:lpstr>
      <vt:lpstr>ARM specific optimization: code alignment</vt:lpstr>
      <vt:lpstr>Day 2 part 2</vt:lpstr>
      <vt:lpstr>Writing assembly in whatever your editor may be…</vt:lpstr>
      <vt:lpstr>Inline assembly (using butterflies)</vt:lpstr>
      <vt:lpstr>Possible constraints for inline assembly</vt:lpstr>
      <vt:lpstr>Modifiers</vt:lpstr>
      <vt:lpstr>Example 6.c</vt:lpstr>
      <vt:lpstr>Writing C functions in assembly</vt:lpstr>
      <vt:lpstr>Event handling</vt:lpstr>
      <vt:lpstr>Exclusive instructions</vt:lpstr>
      <vt:lpstr>Exclusive instructions contd…</vt:lpstr>
      <vt:lpstr>Lab 5</vt:lpstr>
      <vt:lpstr>Lab 5</vt:lpstr>
      <vt:lpstr>Possible solution</vt:lpstr>
      <vt:lpstr>Assembly on iPhone</vt:lpstr>
      <vt:lpstr>Assembly on Android</vt:lpstr>
      <vt:lpstr>Summary</vt:lpstr>
      <vt:lpstr>Useful links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Jilebi</dc:creator>
  <cp:lastModifiedBy>bla</cp:lastModifiedBy>
  <cp:revision>1899</cp:revision>
  <cp:lastPrinted>2012-06-25T23:42:07Z</cp:lastPrinted>
  <dcterms:created xsi:type="dcterms:W3CDTF">2011-09-22T23:36:04Z</dcterms:created>
  <dcterms:modified xsi:type="dcterms:W3CDTF">2012-11-13T13:31:19Z</dcterms:modified>
</cp:coreProperties>
</file>